
<file path=[Content_Types].xml><?xml version="1.0" encoding="utf-8"?>
<Types xmlns="http://schemas.openxmlformats.org/package/2006/content-types">
  <Default Extension="(null)" ContentType="image/x-emf"/>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16" r:id="rId5"/>
  </p:sldMasterIdLst>
  <p:notesMasterIdLst>
    <p:notesMasterId r:id="rId46"/>
  </p:notesMasterIdLst>
  <p:handoutMasterIdLst>
    <p:handoutMasterId r:id="rId47"/>
  </p:handoutMasterIdLst>
  <p:sldIdLst>
    <p:sldId id="1054" r:id="rId6"/>
    <p:sldId id="678" r:id="rId7"/>
    <p:sldId id="969" r:id="rId8"/>
    <p:sldId id="944" r:id="rId9"/>
    <p:sldId id="945" r:id="rId10"/>
    <p:sldId id="946" r:id="rId11"/>
    <p:sldId id="947" r:id="rId12"/>
    <p:sldId id="1047" r:id="rId13"/>
    <p:sldId id="948" r:id="rId14"/>
    <p:sldId id="949" r:id="rId15"/>
    <p:sldId id="950" r:id="rId16"/>
    <p:sldId id="951" r:id="rId17"/>
    <p:sldId id="952" r:id="rId18"/>
    <p:sldId id="953" r:id="rId19"/>
    <p:sldId id="954" r:id="rId20"/>
    <p:sldId id="955" r:id="rId21"/>
    <p:sldId id="956" r:id="rId22"/>
    <p:sldId id="957" r:id="rId23"/>
    <p:sldId id="1048" r:id="rId24"/>
    <p:sldId id="1020" r:id="rId25"/>
    <p:sldId id="971" r:id="rId26"/>
    <p:sldId id="1045" r:id="rId27"/>
    <p:sldId id="943" r:id="rId28"/>
    <p:sldId id="1034" r:id="rId29"/>
    <p:sldId id="1035" r:id="rId30"/>
    <p:sldId id="1036" r:id="rId31"/>
    <p:sldId id="1046" r:id="rId32"/>
    <p:sldId id="1050" r:id="rId33"/>
    <p:sldId id="735" r:id="rId34"/>
    <p:sldId id="389" r:id="rId35"/>
    <p:sldId id="390" r:id="rId36"/>
    <p:sldId id="1051" r:id="rId37"/>
    <p:sldId id="476" r:id="rId38"/>
    <p:sldId id="1052" r:id="rId39"/>
    <p:sldId id="922" r:id="rId40"/>
    <p:sldId id="923" r:id="rId41"/>
    <p:sldId id="925" r:id="rId42"/>
    <p:sldId id="1055" r:id="rId43"/>
    <p:sldId id="1010" r:id="rId44"/>
    <p:sldId id="981"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orient="horz" pos="661">
          <p15:clr>
            <a:srgbClr val="A4A3A4"/>
          </p15:clr>
        </p15:guide>
        <p15:guide id="4" orient="horz" pos="2658">
          <p15:clr>
            <a:srgbClr val="A4A3A4"/>
          </p15:clr>
        </p15:guide>
        <p15:guide id="5" orient="horz" pos="1137">
          <p15:clr>
            <a:srgbClr val="A4A3A4"/>
          </p15:clr>
        </p15:guide>
        <p15:guide id="6" pos="330">
          <p15:clr>
            <a:srgbClr val="A4A3A4"/>
          </p15:clr>
        </p15:guide>
        <p15:guide id="7" pos="26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89D2E6"/>
    <a:srgbClr val="B055FF"/>
    <a:srgbClr val="86CFE2"/>
    <a:srgbClr val="74B8CB"/>
    <a:srgbClr val="90DBEF"/>
    <a:srgbClr val="74B9CD"/>
    <a:srgbClr val="92DAF0"/>
    <a:srgbClr val="7CCEE4"/>
    <a:srgbClr val="E2E2E2"/>
    <a:srgbClr val="DCF2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D03447BB-5D67-496B-8E87-E561075AD55C}" styleName="深色样式 1 - 强调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深色样式 1 - 强调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44" autoAdjust="0"/>
    <p:restoredTop sz="80444" autoAdjust="0"/>
  </p:normalViewPr>
  <p:slideViewPr>
    <p:cSldViewPr snapToGrid="0">
      <p:cViewPr varScale="1">
        <p:scale>
          <a:sx n="52" d="100"/>
          <a:sy n="52" d="100"/>
        </p:scale>
        <p:origin x="1126" y="53"/>
      </p:cViewPr>
      <p:guideLst>
        <p:guide orient="horz" pos="2160"/>
        <p:guide pos="3840"/>
        <p:guide orient="horz" pos="661"/>
        <p:guide orient="horz" pos="2658"/>
        <p:guide orient="horz" pos="1137"/>
        <p:guide pos="330"/>
        <p:guide pos="261"/>
      </p:guideLst>
    </p:cSldViewPr>
  </p:slideViewPr>
  <p:outlineViewPr>
    <p:cViewPr>
      <p:scale>
        <a:sx n="33" d="100"/>
        <a:sy n="33" d="100"/>
      </p:scale>
      <p:origin x="0" y="-9680"/>
    </p:cViewPr>
  </p:outlineViewPr>
  <p:notesTextViewPr>
    <p:cViewPr>
      <p:scale>
        <a:sx n="3" d="2"/>
        <a:sy n="3" d="2"/>
      </p:scale>
      <p:origin x="0" y="0"/>
    </p:cViewPr>
  </p:notesTextViewPr>
  <p:sorterViewPr>
    <p:cViewPr varScale="1">
      <p:scale>
        <a:sx n="100" d="100"/>
        <a:sy n="100" d="100"/>
      </p:scale>
      <p:origin x="0" y="0"/>
    </p:cViewPr>
  </p:sorterViewPr>
  <p:notesViewPr>
    <p:cSldViewPr snapToGrid="0">
      <p:cViewPr varScale="1">
        <p:scale>
          <a:sx n="76" d="100"/>
          <a:sy n="76" d="100"/>
        </p:scale>
        <p:origin x="2832"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6" name="Group 5"/>
          <p:cNvGrpSpPr/>
          <p:nvPr/>
        </p:nvGrpSpPr>
        <p:grpSpPr>
          <a:xfrm>
            <a:off x="470335" y="8838233"/>
            <a:ext cx="4058317" cy="123111"/>
            <a:chOff x="681748" y="8704845"/>
            <a:chExt cx="4004552" cy="121884"/>
          </a:xfrm>
        </p:grpSpPr>
        <p:sp>
          <p:nvSpPr>
            <p:cNvPr id="7" name="TextBox 6"/>
            <p:cNvSpPr txBox="1"/>
            <p:nvPr/>
          </p:nvSpPr>
          <p:spPr>
            <a:xfrm>
              <a:off x="681748" y="8704845"/>
              <a:ext cx="155492" cy="121884"/>
            </a:xfrm>
            <a:prstGeom prst="rect">
              <a:avLst/>
            </a:prstGeom>
            <a:noFill/>
          </p:spPr>
          <p:txBody>
            <a:bodyPr wrap="square" lIns="0" tIns="0" rIns="0" bIns="0" rtlCol="0">
              <a:spAutoFit/>
            </a:bodyPr>
            <a:lstStyle/>
            <a:p>
              <a:pPr algn="r"/>
              <a:fld id="{A451A07B-B76A-44B1-A3B6-F5E503C73A35}" type="slidenum">
                <a:rPr lang="en-US" sz="800" smtClean="0">
                  <a:solidFill>
                    <a:schemeClr val="accent5">
                      <a:lumMod val="75000"/>
                    </a:schemeClr>
                  </a:solidFill>
                </a:rPr>
                <a:pPr algn="r"/>
                <a:t>‹#›</a:t>
              </a:fld>
              <a:endParaRPr lang="en-US" sz="800" dirty="0">
                <a:solidFill>
                  <a:schemeClr val="accent5">
                    <a:lumMod val="75000"/>
                  </a:schemeClr>
                </a:solidFill>
              </a:endParaRPr>
            </a:p>
          </p:txBody>
        </p:sp>
        <p:sp>
          <p:nvSpPr>
            <p:cNvPr id="8" name="Date Placeholder 3"/>
            <p:cNvSpPr txBox="1">
              <a:spLocks/>
            </p:cNvSpPr>
            <p:nvPr/>
          </p:nvSpPr>
          <p:spPr>
            <a:xfrm>
              <a:off x="952512" y="8704845"/>
              <a:ext cx="3733788" cy="121884"/>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a:solidFill>
                    <a:schemeClr val="accent5">
                      <a:lumMod val="75000"/>
                    </a:schemeClr>
                  </a:solidFill>
                </a:rPr>
                <a:t>Copyright © 2016 Ixia. All Rights Reserved. </a:t>
              </a:r>
            </a:p>
          </p:txBody>
        </p:sp>
        <p:sp>
          <p:nvSpPr>
            <p:cNvPr id="9" name="Date Placeholder 3"/>
            <p:cNvSpPr txBox="1">
              <a:spLocks/>
            </p:cNvSpPr>
            <p:nvPr/>
          </p:nvSpPr>
          <p:spPr>
            <a:xfrm>
              <a:off x="881212" y="8704845"/>
              <a:ext cx="184988" cy="121884"/>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a:solidFill>
                    <a:schemeClr val="accent5">
                      <a:lumMod val="75000"/>
                    </a:schemeClr>
                  </a:solidFill>
                </a:rPr>
                <a:t>| </a:t>
              </a:r>
            </a:p>
          </p:txBody>
        </p:sp>
      </p:gr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72201" y="8837017"/>
            <a:ext cx="227139" cy="105593"/>
          </a:xfrm>
          <a:prstGeom prst="rect">
            <a:avLst/>
          </a:prstGeom>
        </p:spPr>
      </p:pic>
    </p:spTree>
    <p:extLst>
      <p:ext uri="{BB962C8B-B14F-4D97-AF65-F5344CB8AC3E}">
        <p14:creationId xmlns:p14="http://schemas.microsoft.com/office/powerpoint/2010/main" val="39060890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2" name="Group 11"/>
          <p:cNvGrpSpPr/>
          <p:nvPr/>
        </p:nvGrpSpPr>
        <p:grpSpPr>
          <a:xfrm>
            <a:off x="470335" y="8838233"/>
            <a:ext cx="4058317" cy="123111"/>
            <a:chOff x="681748" y="8704845"/>
            <a:chExt cx="4004552" cy="121884"/>
          </a:xfrm>
        </p:grpSpPr>
        <p:sp>
          <p:nvSpPr>
            <p:cNvPr id="13" name="TextBox 12"/>
            <p:cNvSpPr txBox="1"/>
            <p:nvPr/>
          </p:nvSpPr>
          <p:spPr>
            <a:xfrm>
              <a:off x="681748" y="8704845"/>
              <a:ext cx="155492" cy="121884"/>
            </a:xfrm>
            <a:prstGeom prst="rect">
              <a:avLst/>
            </a:prstGeom>
            <a:noFill/>
          </p:spPr>
          <p:txBody>
            <a:bodyPr wrap="square" lIns="0" tIns="0" rIns="0" bIns="0" rtlCol="0">
              <a:spAutoFit/>
            </a:bodyPr>
            <a:lstStyle/>
            <a:p>
              <a:pPr algn="r"/>
              <a:fld id="{A451A07B-B76A-44B1-A3B6-F5E503C73A35}" type="slidenum">
                <a:rPr lang="en-US" sz="800" smtClean="0">
                  <a:solidFill>
                    <a:schemeClr val="accent5">
                      <a:lumMod val="75000"/>
                    </a:schemeClr>
                  </a:solidFill>
                </a:rPr>
                <a:pPr algn="r"/>
                <a:t>‹#›</a:t>
              </a:fld>
              <a:endParaRPr lang="en-US" sz="800" dirty="0">
                <a:solidFill>
                  <a:schemeClr val="accent5">
                    <a:lumMod val="75000"/>
                  </a:schemeClr>
                </a:solidFill>
              </a:endParaRPr>
            </a:p>
          </p:txBody>
        </p:sp>
        <p:sp>
          <p:nvSpPr>
            <p:cNvPr id="14" name="Date Placeholder 3"/>
            <p:cNvSpPr txBox="1">
              <a:spLocks/>
            </p:cNvSpPr>
            <p:nvPr/>
          </p:nvSpPr>
          <p:spPr>
            <a:xfrm>
              <a:off x="952512" y="8704845"/>
              <a:ext cx="3733788" cy="121884"/>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a:solidFill>
                    <a:schemeClr val="accent5">
                      <a:lumMod val="75000"/>
                    </a:schemeClr>
                  </a:solidFill>
                </a:rPr>
                <a:t>Copyright © 2016 Ixia. All Rights Reserved. </a:t>
              </a:r>
            </a:p>
          </p:txBody>
        </p:sp>
        <p:sp>
          <p:nvSpPr>
            <p:cNvPr id="15" name="Date Placeholder 3"/>
            <p:cNvSpPr txBox="1">
              <a:spLocks/>
            </p:cNvSpPr>
            <p:nvPr/>
          </p:nvSpPr>
          <p:spPr>
            <a:xfrm>
              <a:off x="881212" y="8704845"/>
              <a:ext cx="184988" cy="121884"/>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a:solidFill>
                    <a:schemeClr val="accent5">
                      <a:lumMod val="75000"/>
                    </a:schemeClr>
                  </a:solidFill>
                </a:rPr>
                <a:t>| </a:t>
              </a:r>
            </a:p>
          </p:txBody>
        </p:sp>
      </p:gr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1" y="8837017"/>
            <a:ext cx="227139" cy="105593"/>
          </a:xfrm>
          <a:prstGeom prst="rect">
            <a:avLst/>
          </a:prstGeom>
        </p:spPr>
      </p:pic>
    </p:spTree>
    <p:extLst>
      <p:ext uri="{BB962C8B-B14F-4D97-AF65-F5344CB8AC3E}">
        <p14:creationId xmlns:p14="http://schemas.microsoft.com/office/powerpoint/2010/main" val="3610921606"/>
      </p:ext>
    </p:extLst>
  </p:cSld>
  <p:clrMap bg1="lt1" tx1="dk1" bg2="lt2" tx2="dk2" accent1="accent1" accent2="accent2" accent3="accent3" accent4="accent4" accent5="accent5" accent6="accent6" hlink="hlink" folHlink="folHlink"/>
  <p:notesStyle>
    <a:lvl1pPr marL="114300" indent="-114300" algn="l" defTabSz="914400" rtl="0" eaLnBrk="1" latinLnBrk="0" hangingPunct="1">
      <a:buFont typeface="Arial" panose="020B0604020202020204" pitchFamily="34" charset="0"/>
      <a:buChar char="•"/>
      <a:defRPr sz="1200" kern="1200">
        <a:solidFill>
          <a:schemeClr val="tx1"/>
        </a:solidFill>
        <a:latin typeface="+mn-lt"/>
        <a:ea typeface="+mn-ea"/>
        <a:cs typeface="+mn-cs"/>
      </a:defRPr>
    </a:lvl1pPr>
    <a:lvl2pPr marL="571500" indent="-114300" algn="l" defTabSz="914400" rtl="0" eaLnBrk="1" latinLnBrk="0" hangingPunct="1">
      <a:buFont typeface="Arial" panose="020B0604020202020204" pitchFamily="34" charset="0"/>
      <a:buChar char="•"/>
      <a:defRPr sz="1200" kern="1200">
        <a:solidFill>
          <a:schemeClr val="tx1"/>
        </a:solidFill>
        <a:latin typeface="+mn-lt"/>
        <a:ea typeface="+mn-ea"/>
        <a:cs typeface="+mn-cs"/>
      </a:defRPr>
    </a:lvl2pPr>
    <a:lvl3pPr marL="1028700" indent="-114300" algn="l" defTabSz="914400" rtl="0" eaLnBrk="1" latinLnBrk="0" hangingPunct="1">
      <a:buFont typeface="Arial" panose="020B0604020202020204" pitchFamily="34" charset="0"/>
      <a:buChar char="•"/>
      <a:defRPr sz="1200" kern="1200">
        <a:solidFill>
          <a:schemeClr val="tx1"/>
        </a:solidFill>
        <a:latin typeface="+mn-lt"/>
        <a:ea typeface="+mn-ea"/>
        <a:cs typeface="+mn-cs"/>
      </a:defRPr>
    </a:lvl3pPr>
    <a:lvl4pPr marL="1485900" indent="-114300" algn="l" defTabSz="914400" rtl="0" eaLnBrk="1" latinLnBrk="0" hangingPunct="1">
      <a:buFont typeface="Arial" panose="020B0604020202020204" pitchFamily="34" charset="0"/>
      <a:buChar char="•"/>
      <a:defRPr sz="1200" kern="1200">
        <a:solidFill>
          <a:schemeClr val="tx1"/>
        </a:solidFill>
        <a:latin typeface="+mn-lt"/>
        <a:ea typeface="+mn-ea"/>
        <a:cs typeface="+mn-cs"/>
      </a:defRPr>
    </a:lvl4pPr>
    <a:lvl5pPr marL="1943100" indent="-114300" algn="l" defTabSz="914400" rtl="0" eaLnBrk="1" latinLnBrk="0" hangingPunct="1">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74434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Tree>
    <p:extLst>
      <p:ext uri="{BB962C8B-B14F-4D97-AF65-F5344CB8AC3E}">
        <p14:creationId xmlns:p14="http://schemas.microsoft.com/office/powerpoint/2010/main" val="3464778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12415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769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D8CD324-003F-487A-BB61-138534CFFF30}" type="slidenum">
              <a:rPr lang="en-US" smtClean="0"/>
              <a:t>30</a:t>
            </a:fld>
            <a:endParaRPr lang="en-US"/>
          </a:p>
        </p:txBody>
      </p:sp>
    </p:spTree>
    <p:extLst>
      <p:ext uri="{BB962C8B-B14F-4D97-AF65-F5344CB8AC3E}">
        <p14:creationId xmlns:p14="http://schemas.microsoft.com/office/powerpoint/2010/main" val="9086962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D8CD324-003F-487A-BB61-138534CFFF30}" type="slidenum">
              <a:rPr lang="en-US" smtClean="0"/>
              <a:t>31</a:t>
            </a:fld>
            <a:endParaRPr lang="en-US"/>
          </a:p>
        </p:txBody>
      </p:sp>
    </p:spTree>
    <p:extLst>
      <p:ext uri="{BB962C8B-B14F-4D97-AF65-F5344CB8AC3E}">
        <p14:creationId xmlns:p14="http://schemas.microsoft.com/office/powerpoint/2010/main" val="35623645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40161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xfrm>
            <a:off x="407988" y="696913"/>
            <a:ext cx="6196012" cy="3486150"/>
          </a:xfrm>
          <a:ln/>
        </p:spPr>
      </p:sp>
      <p:sp>
        <p:nvSpPr>
          <p:cNvPr id="43011" name="Rectangle 3"/>
          <p:cNvSpPr>
            <a:spLocks noGrp="1" noChangeArrowheads="1"/>
          </p:cNvSpPr>
          <p:nvPr>
            <p:ph type="body" idx="1"/>
          </p:nvPr>
        </p:nvSpPr>
        <p:spPr>
          <a:xfrm>
            <a:off x="933451" y="4416425"/>
            <a:ext cx="5143500" cy="4181476"/>
          </a:xfrm>
          <a:noFill/>
          <a:ln/>
        </p:spPr>
        <p:txBody>
          <a:bodyPr/>
          <a:lstStyle/>
          <a:p>
            <a:pPr eaLnBrk="1" hangingPunct="1">
              <a:spcBef>
                <a:spcPts val="622"/>
              </a:spcBef>
            </a:pPr>
            <a:r>
              <a:rPr lang="en-US" sz="1000" dirty="0">
                <a:latin typeface="Times New Roman" pitchFamily="18" charset="0"/>
                <a:ea typeface="ＭＳ Ｐゴシック" charset="-128"/>
              </a:rPr>
              <a:t>Test with real world network conditions in your lab using Network Emulation!</a:t>
            </a:r>
          </a:p>
          <a:p>
            <a:pPr eaLnBrk="1" hangingPunct="1">
              <a:spcBef>
                <a:spcPts val="622"/>
              </a:spcBef>
            </a:pPr>
            <a:endParaRPr lang="en-US" sz="1000" dirty="0">
              <a:latin typeface="Times New Roman" pitchFamily="18" charset="0"/>
              <a:ea typeface="ＭＳ Ｐゴシック" charset="-128"/>
            </a:endParaRPr>
          </a:p>
          <a:p>
            <a:pPr eaLnBrk="1" hangingPunct="1">
              <a:spcBef>
                <a:spcPts val="622"/>
              </a:spcBef>
            </a:pPr>
            <a:r>
              <a:rPr lang="en-US" sz="1000" dirty="0">
                <a:latin typeface="Times New Roman" pitchFamily="18" charset="0"/>
                <a:ea typeface="ＭＳ Ｐゴシック" charset="-128"/>
              </a:rPr>
              <a:t>Conveniently test your applications, services, protocols or devices against a wide range of delay, bandwidth and impairment conditions found on real-world networks allowing you to:</a:t>
            </a:r>
          </a:p>
          <a:p>
            <a:pPr marL="769016" lvl="1" indent="-294762" eaLnBrk="1" hangingPunct="1">
              <a:spcBef>
                <a:spcPct val="0"/>
              </a:spcBef>
            </a:pPr>
            <a:r>
              <a:rPr lang="en-US" sz="1000" dirty="0">
                <a:latin typeface="Times New Roman" pitchFamily="18" charset="0"/>
              </a:rPr>
              <a:t>Evaluate performance and characterize end user experience</a:t>
            </a:r>
          </a:p>
          <a:p>
            <a:pPr marL="769016" lvl="1" indent="-294762" eaLnBrk="1" hangingPunct="1">
              <a:spcBef>
                <a:spcPct val="0"/>
              </a:spcBef>
            </a:pPr>
            <a:r>
              <a:rPr lang="en-US" sz="800" dirty="0">
                <a:latin typeface="Times New Roman" pitchFamily="18" charset="0"/>
              </a:rPr>
              <a:t>Perform negative or conformance type testing (corruption, modification, etc.)</a:t>
            </a:r>
          </a:p>
          <a:p>
            <a:pPr marL="769016" lvl="1" indent="-294762" eaLnBrk="1" hangingPunct="1">
              <a:spcBef>
                <a:spcPct val="0"/>
              </a:spcBef>
            </a:pPr>
            <a:r>
              <a:rPr lang="en-US" sz="1000" dirty="0">
                <a:latin typeface="Times New Roman" pitchFamily="18" charset="0"/>
              </a:rPr>
              <a:t>Discover and fix network related issues early</a:t>
            </a:r>
          </a:p>
          <a:p>
            <a:pPr marL="769016" lvl="1" indent="-294762" eaLnBrk="1" hangingPunct="1">
              <a:spcBef>
                <a:spcPct val="0"/>
              </a:spcBef>
            </a:pPr>
            <a:r>
              <a:rPr lang="en-US" sz="1000" dirty="0">
                <a:latin typeface="Times New Roman" pitchFamily="18" charset="0"/>
              </a:rPr>
              <a:t>Precisely reproduce and quickly resolve issues occurring in the field</a:t>
            </a:r>
          </a:p>
          <a:p>
            <a:pPr eaLnBrk="1" hangingPunct="1">
              <a:spcBef>
                <a:spcPts val="622"/>
              </a:spcBef>
            </a:pPr>
            <a:endParaRPr lang="en-US" sz="1000" dirty="0">
              <a:latin typeface="Times New Roman" pitchFamily="18" charset="0"/>
              <a:ea typeface="ＭＳ Ｐゴシック" charset="-128"/>
            </a:endParaRPr>
          </a:p>
          <a:p>
            <a:pPr eaLnBrk="1" hangingPunct="1">
              <a:spcBef>
                <a:spcPts val="622"/>
              </a:spcBef>
            </a:pPr>
            <a:r>
              <a:rPr lang="en-US" sz="1000" dirty="0">
                <a:latin typeface="Times New Roman" pitchFamily="18" charset="0"/>
                <a:ea typeface="ＭＳ Ｐゴシック" charset="-128"/>
              </a:rPr>
              <a:t>Advantages over traditional testing approach</a:t>
            </a:r>
          </a:p>
          <a:p>
            <a:pPr marL="769016" lvl="1" indent="-294762" eaLnBrk="1" hangingPunct="1">
              <a:spcBef>
                <a:spcPts val="622"/>
              </a:spcBef>
            </a:pPr>
            <a:r>
              <a:rPr lang="en-US" sz="1000" dirty="0">
                <a:latin typeface="Times New Roman" pitchFamily="18" charset="0"/>
              </a:rPr>
              <a:t>Avoids the wait-and-see approach to validating against real world environments</a:t>
            </a:r>
          </a:p>
          <a:p>
            <a:pPr marL="769016" lvl="1" indent="-294762" eaLnBrk="1" hangingPunct="1">
              <a:spcBef>
                <a:spcPts val="622"/>
              </a:spcBef>
            </a:pPr>
            <a:r>
              <a:rPr lang="en-US" sz="1000" dirty="0">
                <a:solidFill>
                  <a:srgbClr val="2E56A2"/>
                </a:solidFill>
                <a:latin typeface="Times New Roman" pitchFamily="18" charset="0"/>
              </a:rPr>
              <a:t>Saves the time and cost</a:t>
            </a:r>
            <a:r>
              <a:rPr lang="en-US" sz="1000" dirty="0">
                <a:latin typeface="Times New Roman" pitchFamily="18" charset="0"/>
              </a:rPr>
              <a:t> of building inflexible and unrealistic test networks</a:t>
            </a:r>
          </a:p>
          <a:p>
            <a:pPr marL="769016" lvl="1" indent="-294762" eaLnBrk="1" hangingPunct="1">
              <a:spcBef>
                <a:spcPts val="622"/>
              </a:spcBef>
            </a:pPr>
            <a:r>
              <a:rPr lang="en-US" sz="1000" dirty="0">
                <a:solidFill>
                  <a:srgbClr val="2E56A2"/>
                </a:solidFill>
                <a:latin typeface="Times New Roman" pitchFamily="18" charset="0"/>
              </a:rPr>
              <a:t>Non-intrusive</a:t>
            </a:r>
            <a:r>
              <a:rPr lang="en-US" sz="1000" dirty="0">
                <a:latin typeface="Times New Roman" pitchFamily="18" charset="0"/>
              </a:rPr>
              <a:t> – avoids necessity of troubleshooting on the production environment</a:t>
            </a:r>
          </a:p>
          <a:p>
            <a:pPr marL="769016" lvl="1" indent="-294762" eaLnBrk="1" hangingPunct="1">
              <a:spcBef>
                <a:spcPts val="622"/>
              </a:spcBef>
            </a:pPr>
            <a:r>
              <a:rPr lang="en-US" sz="1000" dirty="0">
                <a:solidFill>
                  <a:srgbClr val="2E56A2"/>
                </a:solidFill>
                <a:latin typeface="Times New Roman" pitchFamily="18" charset="0"/>
              </a:rPr>
              <a:t>Repeatable test methodology</a:t>
            </a:r>
            <a:r>
              <a:rPr lang="en-US" sz="1000" dirty="0">
                <a:latin typeface="Times New Roman" pitchFamily="18" charset="0"/>
              </a:rPr>
              <a:t> – compare meaningful results with colleagues and customers</a:t>
            </a:r>
          </a:p>
          <a:p>
            <a:pPr eaLnBrk="1" hangingPunct="1">
              <a:spcBef>
                <a:spcPct val="0"/>
              </a:spcBef>
            </a:pPr>
            <a:endParaRPr lang="en-US" sz="1000" dirty="0">
              <a:latin typeface="Times New Roman" pitchFamily="18" charset="0"/>
              <a:ea typeface="ＭＳ Ｐゴシック" charset="-128"/>
            </a:endParaRPr>
          </a:p>
          <a:p>
            <a:pPr eaLnBrk="1" hangingPunct="1">
              <a:spcBef>
                <a:spcPct val="0"/>
              </a:spcBef>
            </a:pPr>
            <a:r>
              <a:rPr lang="en-US" sz="1000" dirty="0">
                <a:latin typeface="Times New Roman" pitchFamily="18" charset="0"/>
                <a:ea typeface="ＭＳ Ｐゴシック" charset="-128"/>
              </a:rPr>
              <a:t>Introduce real-world conditions as early in the development cycle as possible to save headaches further down the line.</a:t>
            </a:r>
          </a:p>
          <a:p>
            <a:pPr eaLnBrk="1" hangingPunct="1">
              <a:spcBef>
                <a:spcPct val="0"/>
              </a:spcBef>
            </a:pPr>
            <a:r>
              <a:rPr lang="en-US" sz="1000" dirty="0">
                <a:latin typeface="Times New Roman" pitchFamily="18" charset="0"/>
                <a:ea typeface="ＭＳ Ｐゴシック" charset="-128"/>
              </a:rPr>
              <a:t>Network Emulation compliments your existing generator/analyzer test equipment arsenal.</a:t>
            </a:r>
          </a:p>
          <a:p>
            <a:pPr eaLnBrk="1" hangingPunct="1">
              <a:spcBef>
                <a:spcPct val="0"/>
              </a:spcBef>
            </a:pPr>
            <a:endParaRPr lang="en-US" sz="1000" dirty="0">
              <a:latin typeface="Times New Roman" pitchFamily="18" charset="0"/>
              <a:ea typeface="ＭＳ Ｐゴシック" charset="-128"/>
            </a:endParaRPr>
          </a:p>
        </p:txBody>
      </p:sp>
      <p:sp>
        <p:nvSpPr>
          <p:cNvPr id="2" name="Footer Placeholder 1"/>
          <p:cNvSpPr>
            <a:spLocks noGrp="1"/>
          </p:cNvSpPr>
          <p:nvPr>
            <p:ph type="ftr" sz="quarter" idx="10"/>
          </p:nvPr>
        </p:nvSpPr>
        <p:spPr/>
        <p:txBody>
          <a:bodyPr/>
          <a:lstStyle/>
          <a:p>
            <a:pPr>
              <a:defRPr/>
            </a:pPr>
            <a:endParaRPr lang="en-US"/>
          </a:p>
        </p:txBody>
      </p:sp>
      <p:sp>
        <p:nvSpPr>
          <p:cNvPr id="3" name="Header Placeholder 2"/>
          <p:cNvSpPr>
            <a:spLocks noGrp="1"/>
          </p:cNvSpPr>
          <p:nvPr>
            <p:ph type="hdr" sz="quarter" idx="11"/>
          </p:nvPr>
        </p:nvSpPr>
        <p:spPr/>
        <p:txBody>
          <a:bodyPr/>
          <a:lstStyle/>
          <a:p>
            <a:pPr>
              <a:defRPr/>
            </a:pPr>
            <a:endParaRPr lang="en-US"/>
          </a:p>
        </p:txBody>
      </p:sp>
    </p:spTree>
    <p:extLst>
      <p:ext uri="{BB962C8B-B14F-4D97-AF65-F5344CB8AC3E}">
        <p14:creationId xmlns:p14="http://schemas.microsoft.com/office/powerpoint/2010/main" val="30080964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D8CD324-003F-487A-BB61-138534CFFF30}" type="slidenum">
              <a:rPr lang="en-US" smtClean="0"/>
              <a:t>34</a:t>
            </a:fld>
            <a:endParaRPr lang="en-US"/>
          </a:p>
        </p:txBody>
      </p:sp>
    </p:spTree>
    <p:extLst>
      <p:ext uri="{BB962C8B-B14F-4D97-AF65-F5344CB8AC3E}">
        <p14:creationId xmlns:p14="http://schemas.microsoft.com/office/powerpoint/2010/main" val="21872268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when coupled</a:t>
            </a:r>
            <a:r>
              <a:rPr lang="en-US" baseline="0" dirty="0"/>
              <a:t> with </a:t>
            </a:r>
            <a:r>
              <a:rPr lang="en-US" baseline="0" dirty="0" err="1"/>
              <a:t>Keysight</a:t>
            </a:r>
            <a:r>
              <a:rPr lang="en-US" baseline="0" dirty="0"/>
              <a:t>, you are partnering with </a:t>
            </a:r>
            <a:r>
              <a:rPr lang="en-US" dirty="0"/>
              <a:t>a</a:t>
            </a:r>
            <a:r>
              <a:rPr lang="en-US" baseline="0" dirty="0"/>
              <a:t> technology innovator that has been around for over 75 years.  </a:t>
            </a:r>
            <a:r>
              <a:rPr lang="en-US" baseline="0" dirty="0" err="1"/>
              <a:t>Keysight</a:t>
            </a:r>
            <a:r>
              <a:rPr lang="en-US" baseline="0" dirty="0"/>
              <a:t> originally known as HP was founded on electronic measurement innovation.  From HP, they were spun out as part of Agilent Technologies and then as an independent company in 2014.  We </a:t>
            </a:r>
            <a:r>
              <a:rPr lang="en-US" baseline="0" dirty="0" err="1"/>
              <a:t>Keysight’s</a:t>
            </a:r>
            <a:r>
              <a:rPr lang="en-US" baseline="0" dirty="0"/>
              <a:t> acquisition, we are bringing the best electronic measurement and test with the best of network test and visibility.</a:t>
            </a:r>
            <a:endParaRPr lang="en-US" dirty="0"/>
          </a:p>
        </p:txBody>
      </p:sp>
    </p:spTree>
    <p:extLst>
      <p:ext uri="{BB962C8B-B14F-4D97-AF65-F5344CB8AC3E}">
        <p14:creationId xmlns:p14="http://schemas.microsoft.com/office/powerpoint/2010/main" val="23245952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Ultimately this</a:t>
            </a:r>
            <a:r>
              <a:rPr lang="en-US" baseline="0" dirty="0"/>
              <a:t> delivers value across the entire lifecycle, whether it’s during the network design, the rollout or when you are in live operation.  And it also prepares you for the next big trends hitting the market whether it’s better harvesting big data to gain customer insights, leveraging the cloud for scale and flexibility or managing the influx of IoT devices onto your network.</a:t>
            </a:r>
            <a:endParaRPr lang="en-US" dirty="0"/>
          </a:p>
        </p:txBody>
      </p:sp>
    </p:spTree>
    <p:extLst>
      <p:ext uri="{BB962C8B-B14F-4D97-AF65-F5344CB8AC3E}">
        <p14:creationId xmlns:p14="http://schemas.microsoft.com/office/powerpoint/2010/main" val="601248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u="sng" kern="1200" dirty="0">
                <a:solidFill>
                  <a:schemeClr val="tx1"/>
                </a:solidFill>
                <a:effectLst/>
                <a:latin typeface="+mn-lt"/>
                <a:ea typeface="+mn-ea"/>
                <a:cs typeface="+mn-cs"/>
              </a:rPr>
              <a:t>Slide 20:</a:t>
            </a:r>
            <a:endParaRPr lang="en-US" sz="1200" kern="1200" dirty="0">
              <a:solidFill>
                <a:schemeClr val="tx1"/>
              </a:solidFill>
              <a:effectLst/>
              <a:latin typeface="+mn-lt"/>
              <a:ea typeface="+mn-ea"/>
              <a:cs typeface="+mn-cs"/>
            </a:endParaRPr>
          </a:p>
          <a:p>
            <a:pPr marL="0" indent="0">
              <a:buNone/>
            </a:pPr>
            <a:r>
              <a:rPr lang="en-US" sz="1200" kern="1200" dirty="0">
                <a:solidFill>
                  <a:schemeClr val="tx1"/>
                </a:solidFill>
                <a:effectLst/>
                <a:latin typeface="+mn-lt"/>
                <a:ea typeface="+mn-ea"/>
                <a:cs typeface="+mn-cs"/>
              </a:rPr>
              <a:t>Let’s start by looking at a typical inline security deployment.  Everyone starts with a firewall installed at their perimeter.</a:t>
            </a:r>
          </a:p>
          <a:p>
            <a:pPr marL="0" indent="0">
              <a:buNone/>
            </a:pPr>
            <a:r>
              <a:rPr lang="en-US" sz="1200" kern="1200" dirty="0">
                <a:solidFill>
                  <a:schemeClr val="tx1"/>
                </a:solidFill>
                <a:effectLst/>
                <a:latin typeface="+mn-lt"/>
                <a:ea typeface="+mn-ea"/>
                <a:cs typeface="+mn-cs"/>
              </a:rPr>
              <a:t> </a:t>
            </a:r>
          </a:p>
          <a:p>
            <a:pPr marL="0" indent="0">
              <a:buNone/>
            </a:pPr>
            <a:r>
              <a:rPr lang="en-US" sz="1200" kern="1200" dirty="0">
                <a:solidFill>
                  <a:schemeClr val="tx1"/>
                </a:solidFill>
                <a:effectLst/>
                <a:latin typeface="+mn-lt"/>
                <a:ea typeface="+mn-ea"/>
                <a:cs typeface="+mn-cs"/>
              </a:rPr>
              <a:t>[Build 1]</a:t>
            </a:r>
          </a:p>
          <a:p>
            <a:pPr marL="0" indent="0">
              <a:buNone/>
            </a:pPr>
            <a:r>
              <a:rPr lang="en-US" sz="1200" kern="1200" dirty="0">
                <a:solidFill>
                  <a:schemeClr val="tx1"/>
                </a:solidFill>
                <a:effectLst/>
                <a:latin typeface="+mn-lt"/>
                <a:ea typeface="+mn-ea"/>
                <a:cs typeface="+mn-cs"/>
              </a:rPr>
              <a:t>But then they quickly add additional inline security tools like intrusion prevention systems.  The problem is that the serial deployment of all these inline security tools is dangerous.</a:t>
            </a:r>
          </a:p>
          <a:p>
            <a:pPr marL="0" indent="0">
              <a:buNone/>
            </a:pPr>
            <a:r>
              <a:rPr lang="en-US" sz="1200" kern="1200" dirty="0">
                <a:solidFill>
                  <a:schemeClr val="tx1"/>
                </a:solidFill>
                <a:effectLst/>
                <a:latin typeface="+mn-lt"/>
                <a:ea typeface="+mn-ea"/>
                <a:cs typeface="+mn-cs"/>
              </a:rPr>
              <a:t> </a:t>
            </a:r>
          </a:p>
          <a:p>
            <a:pPr marL="0" indent="0">
              <a:buNone/>
            </a:pPr>
            <a:r>
              <a:rPr lang="en-US" sz="1200" kern="1200" dirty="0">
                <a:solidFill>
                  <a:schemeClr val="tx1"/>
                </a:solidFill>
                <a:effectLst/>
                <a:latin typeface="+mn-lt"/>
                <a:ea typeface="+mn-ea"/>
                <a:cs typeface="+mn-cs"/>
              </a:rPr>
              <a:t>[Build 2]</a:t>
            </a:r>
          </a:p>
          <a:p>
            <a:pPr marL="0" indent="0">
              <a:buNone/>
            </a:pPr>
            <a:r>
              <a:rPr lang="en-US" sz="1200" kern="1200" dirty="0">
                <a:solidFill>
                  <a:schemeClr val="tx1"/>
                </a:solidFill>
                <a:effectLst/>
                <a:latin typeface="+mn-lt"/>
                <a:ea typeface="+mn-ea"/>
                <a:cs typeface="+mn-cs"/>
              </a:rPr>
              <a:t>Why?  Because they create multiple points of failure in the network and the networking team doesn’t appreciate that.</a:t>
            </a:r>
          </a:p>
          <a:p>
            <a:pPr marL="0" indent="0">
              <a:buNone/>
            </a:pPr>
            <a:r>
              <a:rPr lang="en-US" sz="1200" kern="1200" dirty="0">
                <a:solidFill>
                  <a:schemeClr val="tx1"/>
                </a:solidFill>
                <a:effectLst/>
                <a:latin typeface="+mn-lt"/>
                <a:ea typeface="+mn-ea"/>
                <a:cs typeface="+mn-cs"/>
              </a:rPr>
              <a:t> </a:t>
            </a:r>
          </a:p>
          <a:p>
            <a:pPr marL="0" indent="0">
              <a:buNone/>
            </a:pPr>
            <a:r>
              <a:rPr lang="en-US" sz="1200" kern="1200" dirty="0">
                <a:solidFill>
                  <a:schemeClr val="tx1"/>
                </a:solidFill>
                <a:effectLst/>
                <a:latin typeface="+mn-lt"/>
                <a:ea typeface="+mn-ea"/>
                <a:cs typeface="+mn-cs"/>
              </a:rPr>
              <a:t>[Build 3]</a:t>
            </a:r>
          </a:p>
          <a:p>
            <a:pPr marL="0" indent="0">
              <a:buNone/>
            </a:pPr>
            <a:r>
              <a:rPr lang="en-US" sz="1200" kern="1200" dirty="0">
                <a:solidFill>
                  <a:schemeClr val="tx1"/>
                </a:solidFill>
                <a:effectLst/>
                <a:latin typeface="+mn-lt"/>
                <a:ea typeface="+mn-ea"/>
                <a:cs typeface="+mn-cs"/>
              </a:rPr>
              <a:t>And if the security team wants to do updates or </a:t>
            </a:r>
            <a:r>
              <a:rPr lang="en-US" sz="1200" kern="1200" dirty="0" err="1">
                <a:solidFill>
                  <a:schemeClr val="tx1"/>
                </a:solidFill>
                <a:effectLst/>
                <a:latin typeface="+mn-lt"/>
                <a:ea typeface="+mn-ea"/>
                <a:cs typeface="+mn-cs"/>
              </a:rPr>
              <a:t>config</a:t>
            </a:r>
            <a:r>
              <a:rPr lang="en-US" sz="1200" kern="1200" dirty="0">
                <a:solidFill>
                  <a:schemeClr val="tx1"/>
                </a:solidFill>
                <a:effectLst/>
                <a:latin typeface="+mn-lt"/>
                <a:ea typeface="+mn-ea"/>
                <a:cs typeface="+mn-cs"/>
              </a:rPr>
              <a:t> changes to one of these devices, they have to take the network down, or wait two weeks for the next maintenance window.  And the security team doesn’t appreciate that.</a:t>
            </a:r>
          </a:p>
          <a:p>
            <a:pPr marL="0" indent="0">
              <a:buNone/>
            </a:pPr>
            <a:r>
              <a:rPr lang="en-US" sz="1200" kern="1200" dirty="0">
                <a:solidFill>
                  <a:schemeClr val="tx1"/>
                </a:solidFill>
                <a:effectLst/>
                <a:latin typeface="+mn-lt"/>
                <a:ea typeface="+mn-ea"/>
                <a:cs typeface="+mn-cs"/>
              </a:rPr>
              <a:t> </a:t>
            </a:r>
          </a:p>
          <a:p>
            <a:pPr marL="0" indent="0">
              <a:buNone/>
            </a:pPr>
            <a:r>
              <a:rPr lang="en-US" sz="1200" kern="1200" dirty="0">
                <a:solidFill>
                  <a:schemeClr val="tx1"/>
                </a:solidFill>
                <a:effectLst/>
                <a:latin typeface="+mn-lt"/>
                <a:ea typeface="+mn-ea"/>
                <a:cs typeface="+mn-cs"/>
              </a:rPr>
              <a:t>So what do you do?</a:t>
            </a:r>
          </a:p>
          <a:p>
            <a:pPr marL="0" indent="0">
              <a:buNone/>
            </a:pPr>
            <a:r>
              <a:rPr lang="en-US" sz="1200" kern="1200" dirty="0">
                <a:solidFill>
                  <a:schemeClr val="tx1"/>
                </a:solidFill>
                <a:effectLst/>
                <a:latin typeface="+mn-lt"/>
                <a:ea typeface="+mn-ea"/>
                <a:cs typeface="+mn-cs"/>
              </a:rPr>
              <a:t> </a:t>
            </a:r>
          </a:p>
          <a:p>
            <a:pPr marL="0" indent="0">
              <a:buNone/>
            </a:pPr>
            <a:r>
              <a:rPr lang="en-US" sz="1200" kern="1200" dirty="0">
                <a:solidFill>
                  <a:schemeClr val="tx1"/>
                </a:solidFill>
                <a:effectLst/>
                <a:latin typeface="+mn-lt"/>
                <a:ea typeface="+mn-ea"/>
                <a:cs typeface="+mn-cs"/>
              </a:rPr>
              <a:t>[Build 4]</a:t>
            </a:r>
          </a:p>
          <a:p>
            <a:pPr marL="0" indent="0">
              <a:buNone/>
            </a:pPr>
            <a:r>
              <a:rPr lang="en-US" sz="1200" kern="1200" dirty="0">
                <a:solidFill>
                  <a:schemeClr val="tx1"/>
                </a:solidFill>
                <a:effectLst/>
                <a:latin typeface="+mn-lt"/>
                <a:ea typeface="+mn-ea"/>
                <a:cs typeface="+mn-cs"/>
              </a:rPr>
              <a:t>Well most companies try to solve this issue through redundancy.  They put multiple networks links in place.  Each with its own set of inline security tools.</a:t>
            </a:r>
          </a:p>
          <a:p>
            <a:pPr marL="0" indent="0">
              <a:buNone/>
            </a:pPr>
            <a:r>
              <a:rPr lang="en-US" sz="1200" kern="1200" dirty="0">
                <a:solidFill>
                  <a:schemeClr val="tx1"/>
                </a:solidFill>
                <a:effectLst/>
                <a:latin typeface="+mn-lt"/>
                <a:ea typeface="+mn-ea"/>
                <a:cs typeface="+mn-cs"/>
              </a:rPr>
              <a:t> </a:t>
            </a:r>
          </a:p>
          <a:p>
            <a:pPr marL="0" indent="0">
              <a:buNone/>
            </a:pPr>
            <a:r>
              <a:rPr lang="en-US" sz="1200" kern="1200" dirty="0">
                <a:solidFill>
                  <a:schemeClr val="tx1"/>
                </a:solidFill>
                <a:effectLst/>
                <a:latin typeface="+mn-lt"/>
                <a:ea typeface="+mn-ea"/>
                <a:cs typeface="+mn-cs"/>
              </a:rPr>
              <a:t>[Build 5]</a:t>
            </a:r>
          </a:p>
          <a:p>
            <a:pPr marL="0" indent="0">
              <a:buNone/>
            </a:pPr>
            <a:r>
              <a:rPr lang="en-US" sz="1200" kern="1200" dirty="0">
                <a:solidFill>
                  <a:schemeClr val="tx1"/>
                </a:solidFill>
                <a:effectLst/>
                <a:latin typeface="+mn-lt"/>
                <a:ea typeface="+mn-ea"/>
                <a:cs typeface="+mn-cs"/>
              </a:rPr>
              <a:t>But sooner or later you need to add more security tool capacity.  Maybe to one tool or maybe to several tools.</a:t>
            </a:r>
          </a:p>
          <a:p>
            <a:pPr marL="0" indent="0">
              <a:buNone/>
            </a:pPr>
            <a:r>
              <a:rPr lang="en-US" sz="1200" kern="1200" dirty="0">
                <a:solidFill>
                  <a:schemeClr val="tx1"/>
                </a:solidFill>
                <a:effectLst/>
                <a:latin typeface="+mn-lt"/>
                <a:ea typeface="+mn-ea"/>
                <a:cs typeface="+mn-cs"/>
              </a:rPr>
              <a:t> </a:t>
            </a:r>
          </a:p>
          <a:p>
            <a:pPr marL="0" indent="0">
              <a:buNone/>
            </a:pPr>
            <a:r>
              <a:rPr lang="en-US" sz="1200" kern="1200" dirty="0">
                <a:solidFill>
                  <a:schemeClr val="tx1"/>
                </a:solidFill>
                <a:effectLst/>
                <a:latin typeface="+mn-lt"/>
                <a:ea typeface="+mn-ea"/>
                <a:cs typeface="+mn-cs"/>
              </a:rPr>
              <a:t>In the end, the whole thing gets very complex operationally.  You’ve still got lots of single points of failure.  There’s lots of tension between the network and the security teams.  And the whole thing is quite expensive to scale.</a:t>
            </a:r>
          </a:p>
          <a:p>
            <a:pPr marL="0" indent="0">
              <a:buNone/>
            </a:pPr>
            <a:r>
              <a:rPr lang="en-US" sz="1200" kern="1200" dirty="0">
                <a:solidFill>
                  <a:schemeClr val="tx1"/>
                </a:solidFill>
                <a:effectLst/>
                <a:latin typeface="+mn-lt"/>
                <a:ea typeface="+mn-ea"/>
                <a:cs typeface="+mn-cs"/>
              </a:rPr>
              <a:t> </a:t>
            </a:r>
          </a:p>
          <a:p>
            <a:pPr marL="0" indent="0">
              <a:buNone/>
            </a:pPr>
            <a:r>
              <a:rPr lang="en-US" sz="1200" kern="1200" dirty="0">
                <a:solidFill>
                  <a:schemeClr val="tx1"/>
                </a:solidFill>
                <a:effectLst/>
                <a:latin typeface="+mn-lt"/>
                <a:ea typeface="+mn-ea"/>
                <a:cs typeface="+mn-cs"/>
              </a:rPr>
              <a:t> </a:t>
            </a:r>
          </a:p>
          <a:p>
            <a:endParaRPr lang="en-US" dirty="0"/>
          </a:p>
        </p:txBody>
      </p:sp>
    </p:spTree>
    <p:extLst>
      <p:ext uri="{BB962C8B-B14F-4D97-AF65-F5344CB8AC3E}">
        <p14:creationId xmlns:p14="http://schemas.microsoft.com/office/powerpoint/2010/main" val="42500067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mn-ea"/>
                <a:cs typeface="+mn-cs"/>
              </a:rPr>
              <a:t>So what is Ixia’s role in all this?  We provide the tools and capabilities</a:t>
            </a:r>
            <a:r>
              <a:rPr lang="en-US" sz="1200" kern="1200" baseline="0" dirty="0">
                <a:solidFill>
                  <a:schemeClr val="tx1"/>
                </a:solidFill>
                <a:effectLst/>
                <a:latin typeface="Arial" charset="0"/>
                <a:ea typeface="+mn-ea"/>
                <a:cs typeface="+mn-cs"/>
              </a:rPr>
              <a:t> </a:t>
            </a:r>
            <a:r>
              <a:rPr lang="en-US" sz="1200" kern="1200" dirty="0">
                <a:solidFill>
                  <a:schemeClr val="tx1"/>
                </a:solidFill>
                <a:effectLst/>
                <a:latin typeface="Arial" charset="0"/>
                <a:ea typeface="+mn-ea"/>
                <a:cs typeface="+mn-cs"/>
              </a:rPr>
              <a:t>organizations can use to test,</a:t>
            </a:r>
            <a:r>
              <a:rPr lang="en-US" sz="1200" kern="1200" baseline="0" dirty="0">
                <a:solidFill>
                  <a:schemeClr val="tx1"/>
                </a:solidFill>
                <a:effectLst/>
                <a:latin typeface="Arial" charset="0"/>
                <a:ea typeface="+mn-ea"/>
                <a:cs typeface="+mn-cs"/>
              </a:rPr>
              <a:t> secure and visualize their networks so their applications run stronger</a:t>
            </a:r>
            <a:r>
              <a:rPr lang="en-US" sz="1200" kern="1200" dirty="0">
                <a:solidFill>
                  <a:schemeClr val="tx1"/>
                </a:solidFill>
                <a:effectLst/>
                <a:latin typeface="Arial" charset="0"/>
                <a:ea typeface="+mn-ea"/>
                <a:cs typeface="+mn-cs"/>
              </a:rPr>
              <a:t>.  We keep pace in a changing world and take advantage of evolving technology to thinking about</a:t>
            </a:r>
            <a:r>
              <a:rPr lang="en-US" sz="1200" kern="1200" baseline="0" dirty="0">
                <a:solidFill>
                  <a:schemeClr val="tx1"/>
                </a:solidFill>
                <a:effectLst/>
                <a:latin typeface="Arial" charset="0"/>
                <a:ea typeface="+mn-ea"/>
                <a:cs typeface="+mn-cs"/>
              </a:rPr>
              <a:t> what issues are next, and prepare you for them.  </a:t>
            </a:r>
          </a:p>
          <a:p>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As pioneers in the test industry, we have a long history of innovation.  We have to in order to provide the</a:t>
            </a:r>
            <a:r>
              <a:rPr lang="en-US" sz="1200" kern="1200" baseline="0" dirty="0">
                <a:solidFill>
                  <a:schemeClr val="tx1"/>
                </a:solidFill>
                <a:effectLst/>
                <a:latin typeface="Arial" charset="0"/>
                <a:ea typeface="+mn-ea"/>
                <a:cs typeface="+mn-cs"/>
              </a:rPr>
              <a:t> widest range of validation methods against the widest range of real world events.  </a:t>
            </a:r>
            <a:r>
              <a:rPr lang="en-US" sz="1200" kern="1200" dirty="0">
                <a:solidFill>
                  <a:schemeClr val="tx1"/>
                </a:solidFill>
                <a:effectLst/>
                <a:latin typeface="Arial" charset="0"/>
                <a:ea typeface="+mn-ea"/>
                <a:cs typeface="+mn-cs"/>
              </a:rPr>
              <a:t>We do this through a combination of extensive research and more importantly listening to our customers.  As</a:t>
            </a:r>
            <a:r>
              <a:rPr lang="en-US" sz="1200" kern="1200" baseline="0" dirty="0">
                <a:solidFill>
                  <a:schemeClr val="tx1"/>
                </a:solidFill>
                <a:effectLst/>
                <a:latin typeface="Arial" charset="0"/>
                <a:ea typeface="+mn-ea"/>
                <a:cs typeface="+mn-cs"/>
              </a:rPr>
              <a:t> cloud, cyber attack methods, big data and </a:t>
            </a:r>
            <a:r>
              <a:rPr lang="en-US" sz="1200" kern="1200" baseline="0" dirty="0" err="1">
                <a:solidFill>
                  <a:schemeClr val="tx1"/>
                </a:solidFill>
                <a:effectLst/>
                <a:latin typeface="Arial" charset="0"/>
                <a:ea typeface="+mn-ea"/>
                <a:cs typeface="+mn-cs"/>
              </a:rPr>
              <a:t>IoT</a:t>
            </a:r>
            <a:r>
              <a:rPr lang="en-US" sz="1200" kern="1200" baseline="0" dirty="0">
                <a:solidFill>
                  <a:schemeClr val="tx1"/>
                </a:solidFill>
                <a:effectLst/>
                <a:latin typeface="Arial" charset="0"/>
                <a:ea typeface="+mn-ea"/>
                <a:cs typeface="+mn-cs"/>
              </a:rPr>
              <a:t> all grow at exponential rates, it becomes even more imperative to test and ‘right size’ the provisioning for your application.  Ixia is the Industry leader in test.  </a:t>
            </a:r>
          </a:p>
          <a:p>
            <a:endParaRPr lang="en-US" sz="1200" kern="1200" baseline="0" dirty="0">
              <a:solidFill>
                <a:schemeClr val="tx1"/>
              </a:solidFill>
              <a:effectLst/>
              <a:latin typeface="Arial" charset="0"/>
              <a:ea typeface="+mn-ea"/>
              <a:cs typeface="+mn-cs"/>
            </a:endParaRPr>
          </a:p>
          <a:p>
            <a:r>
              <a:rPr lang="en-US" sz="1200" kern="1200" baseline="0" dirty="0">
                <a:solidFill>
                  <a:schemeClr val="tx1"/>
                </a:solidFill>
                <a:effectLst/>
                <a:latin typeface="Arial" charset="0"/>
                <a:ea typeface="+mn-ea"/>
                <a:cs typeface="+mn-cs"/>
              </a:rPr>
              <a:t>Once you deploy, you need to see what traffic is going across your network at line rates.  No delays.  No missing packets.  You need to see it all without slowing down your network.  You need real time visibility for real time intelligence.  Ixia is also an industry leader in network visibility solutions.  </a:t>
            </a:r>
          </a:p>
          <a:p>
            <a:endParaRPr lang="en-US" sz="1200" kern="1200" baseline="0" dirty="0">
              <a:solidFill>
                <a:schemeClr val="tx1"/>
              </a:solidFill>
              <a:effectLst/>
              <a:latin typeface="Arial" charset="0"/>
              <a:ea typeface="+mn-ea"/>
              <a:cs typeface="+mn-cs"/>
            </a:endParaRPr>
          </a:p>
          <a:p>
            <a:r>
              <a:rPr lang="en-US" sz="1200" kern="1200" baseline="0" dirty="0">
                <a:solidFill>
                  <a:schemeClr val="tx1"/>
                </a:solidFill>
                <a:effectLst/>
                <a:latin typeface="Arial" charset="0"/>
                <a:ea typeface="+mn-ea"/>
                <a:cs typeface="+mn-cs"/>
              </a:rPr>
              <a:t>Applications today use a wide range of security and data analytics tools that all sit inline with your network.  They each provide their own value but they also each have their own updates, patches, maintenance, and security vulnerabilities.  You cannot afford for any one of them to impact your network.  Ixia is an industry leader in security product tests, inline security frameworks, and network security resilience solutions.  </a:t>
            </a:r>
            <a:endParaRPr lang="en-US" sz="1200" kern="1200" dirty="0">
              <a:solidFill>
                <a:schemeClr val="tx1"/>
              </a:solidFill>
              <a:effectLst/>
              <a:latin typeface="Arial" charset="0"/>
              <a:ea typeface="+mn-ea"/>
              <a:cs typeface="+mn-cs"/>
            </a:endParaRPr>
          </a:p>
          <a:p>
            <a:endParaRPr lang="en-US" sz="1200" kern="1200" dirty="0">
              <a:solidFill>
                <a:schemeClr val="tx1"/>
              </a:solidFill>
              <a:effectLst/>
              <a:latin typeface="Arial" charset="0"/>
              <a:ea typeface="+mn-ea"/>
              <a:cs typeface="+mn-cs"/>
            </a:endParaRPr>
          </a:p>
          <a:p>
            <a:pPr>
              <a:buFont typeface="Arial" pitchFamily="34" charset="0"/>
              <a:buNone/>
            </a:pPr>
            <a:endParaRPr lang="en-US" dirty="0"/>
          </a:p>
          <a:p>
            <a:endParaRPr lang="en-US" dirty="0"/>
          </a:p>
          <a:p>
            <a:endParaRPr lang="en-US" dirty="0"/>
          </a:p>
        </p:txBody>
      </p:sp>
    </p:spTree>
    <p:extLst>
      <p:ext uri="{BB962C8B-B14F-4D97-AF65-F5344CB8AC3E}">
        <p14:creationId xmlns:p14="http://schemas.microsoft.com/office/powerpoint/2010/main" val="26434887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D8CD324-003F-487A-BB61-138534CFFF30}" type="slidenum">
              <a:rPr lang="en-US" smtClean="0"/>
              <a:t>38</a:t>
            </a:fld>
            <a:endParaRPr lang="en-US"/>
          </a:p>
        </p:txBody>
      </p:sp>
    </p:spTree>
    <p:extLst>
      <p:ext uri="{BB962C8B-B14F-4D97-AF65-F5344CB8AC3E}">
        <p14:creationId xmlns:p14="http://schemas.microsoft.com/office/powerpoint/2010/main" val="26189337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4558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u="sng" kern="1200" dirty="0">
                <a:solidFill>
                  <a:schemeClr val="tx1"/>
                </a:solidFill>
                <a:effectLst/>
                <a:latin typeface="+mn-lt"/>
                <a:ea typeface="+mn-ea"/>
                <a:cs typeface="+mn-cs"/>
              </a:rPr>
              <a:t>Slide 20:</a:t>
            </a:r>
            <a:endParaRPr lang="en-US" sz="1200" kern="1200" dirty="0">
              <a:solidFill>
                <a:schemeClr val="tx1"/>
              </a:solidFill>
              <a:effectLst/>
              <a:latin typeface="+mn-lt"/>
              <a:ea typeface="+mn-ea"/>
              <a:cs typeface="+mn-cs"/>
            </a:endParaRPr>
          </a:p>
          <a:p>
            <a:pPr marL="0" indent="0">
              <a:buNone/>
            </a:pPr>
            <a:r>
              <a:rPr lang="en-US" sz="1200" kern="1200" dirty="0">
                <a:solidFill>
                  <a:schemeClr val="tx1"/>
                </a:solidFill>
                <a:effectLst/>
                <a:latin typeface="+mn-lt"/>
                <a:ea typeface="+mn-ea"/>
                <a:cs typeface="+mn-cs"/>
              </a:rPr>
              <a:t>Let’s start by looking at a typical inline security deployment.  Everyone starts with a firewall installed at their perimeter.</a:t>
            </a:r>
          </a:p>
          <a:p>
            <a:pPr marL="0" indent="0">
              <a:buNone/>
            </a:pPr>
            <a:r>
              <a:rPr lang="en-US" sz="1200" kern="1200" dirty="0">
                <a:solidFill>
                  <a:schemeClr val="tx1"/>
                </a:solidFill>
                <a:effectLst/>
                <a:latin typeface="+mn-lt"/>
                <a:ea typeface="+mn-ea"/>
                <a:cs typeface="+mn-cs"/>
              </a:rPr>
              <a:t> </a:t>
            </a:r>
          </a:p>
          <a:p>
            <a:pPr marL="0" indent="0">
              <a:buNone/>
            </a:pPr>
            <a:r>
              <a:rPr lang="en-US" sz="1200" kern="1200" dirty="0">
                <a:solidFill>
                  <a:schemeClr val="tx1"/>
                </a:solidFill>
                <a:effectLst/>
                <a:latin typeface="+mn-lt"/>
                <a:ea typeface="+mn-ea"/>
                <a:cs typeface="+mn-cs"/>
              </a:rPr>
              <a:t>[Build 1]</a:t>
            </a:r>
          </a:p>
          <a:p>
            <a:pPr marL="0" indent="0">
              <a:buNone/>
            </a:pPr>
            <a:r>
              <a:rPr lang="en-US" sz="1200" kern="1200" dirty="0">
                <a:solidFill>
                  <a:schemeClr val="tx1"/>
                </a:solidFill>
                <a:effectLst/>
                <a:latin typeface="+mn-lt"/>
                <a:ea typeface="+mn-ea"/>
                <a:cs typeface="+mn-cs"/>
              </a:rPr>
              <a:t>But then they quickly add additional inline security tools like intrusion prevention systems.  The problem is that the serial deployment of all these inline security tools is dangerous.</a:t>
            </a:r>
          </a:p>
          <a:p>
            <a:pPr marL="0" indent="0">
              <a:buNone/>
            </a:pPr>
            <a:r>
              <a:rPr lang="en-US" sz="1200" kern="1200" dirty="0">
                <a:solidFill>
                  <a:schemeClr val="tx1"/>
                </a:solidFill>
                <a:effectLst/>
                <a:latin typeface="+mn-lt"/>
                <a:ea typeface="+mn-ea"/>
                <a:cs typeface="+mn-cs"/>
              </a:rPr>
              <a:t> </a:t>
            </a:r>
          </a:p>
          <a:p>
            <a:pPr marL="0" indent="0">
              <a:buNone/>
            </a:pPr>
            <a:r>
              <a:rPr lang="en-US" sz="1200" kern="1200" dirty="0">
                <a:solidFill>
                  <a:schemeClr val="tx1"/>
                </a:solidFill>
                <a:effectLst/>
                <a:latin typeface="+mn-lt"/>
                <a:ea typeface="+mn-ea"/>
                <a:cs typeface="+mn-cs"/>
              </a:rPr>
              <a:t>[Build 2]</a:t>
            </a:r>
          </a:p>
          <a:p>
            <a:pPr marL="0" indent="0">
              <a:buNone/>
            </a:pPr>
            <a:r>
              <a:rPr lang="en-US" sz="1200" kern="1200" dirty="0">
                <a:solidFill>
                  <a:schemeClr val="tx1"/>
                </a:solidFill>
                <a:effectLst/>
                <a:latin typeface="+mn-lt"/>
                <a:ea typeface="+mn-ea"/>
                <a:cs typeface="+mn-cs"/>
              </a:rPr>
              <a:t>Why?  Because they create multiple points of failure in the network and the networking team doesn’t appreciate that.</a:t>
            </a:r>
          </a:p>
          <a:p>
            <a:pPr marL="0" indent="0">
              <a:buNone/>
            </a:pPr>
            <a:r>
              <a:rPr lang="en-US" sz="1200" kern="1200" dirty="0">
                <a:solidFill>
                  <a:schemeClr val="tx1"/>
                </a:solidFill>
                <a:effectLst/>
                <a:latin typeface="+mn-lt"/>
                <a:ea typeface="+mn-ea"/>
                <a:cs typeface="+mn-cs"/>
              </a:rPr>
              <a:t> </a:t>
            </a:r>
          </a:p>
          <a:p>
            <a:pPr marL="0" indent="0">
              <a:buNone/>
            </a:pPr>
            <a:r>
              <a:rPr lang="en-US" sz="1200" kern="1200" dirty="0">
                <a:solidFill>
                  <a:schemeClr val="tx1"/>
                </a:solidFill>
                <a:effectLst/>
                <a:latin typeface="+mn-lt"/>
                <a:ea typeface="+mn-ea"/>
                <a:cs typeface="+mn-cs"/>
              </a:rPr>
              <a:t>[Build 3]</a:t>
            </a:r>
          </a:p>
          <a:p>
            <a:pPr marL="0" indent="0">
              <a:buNone/>
            </a:pPr>
            <a:r>
              <a:rPr lang="en-US" sz="1200" kern="1200" dirty="0">
                <a:solidFill>
                  <a:schemeClr val="tx1"/>
                </a:solidFill>
                <a:effectLst/>
                <a:latin typeface="+mn-lt"/>
                <a:ea typeface="+mn-ea"/>
                <a:cs typeface="+mn-cs"/>
              </a:rPr>
              <a:t>And if the security team wants to do updates or </a:t>
            </a:r>
            <a:r>
              <a:rPr lang="en-US" sz="1200" kern="1200" dirty="0" err="1">
                <a:solidFill>
                  <a:schemeClr val="tx1"/>
                </a:solidFill>
                <a:effectLst/>
                <a:latin typeface="+mn-lt"/>
                <a:ea typeface="+mn-ea"/>
                <a:cs typeface="+mn-cs"/>
              </a:rPr>
              <a:t>config</a:t>
            </a:r>
            <a:r>
              <a:rPr lang="en-US" sz="1200" kern="1200" dirty="0">
                <a:solidFill>
                  <a:schemeClr val="tx1"/>
                </a:solidFill>
                <a:effectLst/>
                <a:latin typeface="+mn-lt"/>
                <a:ea typeface="+mn-ea"/>
                <a:cs typeface="+mn-cs"/>
              </a:rPr>
              <a:t> changes to one of these devices, they have to take the network down, or wait two weeks for the next maintenance window.  And the security team doesn’t appreciate that.</a:t>
            </a:r>
          </a:p>
          <a:p>
            <a:pPr marL="0" indent="0">
              <a:buNone/>
            </a:pPr>
            <a:r>
              <a:rPr lang="en-US" sz="1200" kern="1200" dirty="0">
                <a:solidFill>
                  <a:schemeClr val="tx1"/>
                </a:solidFill>
                <a:effectLst/>
                <a:latin typeface="+mn-lt"/>
                <a:ea typeface="+mn-ea"/>
                <a:cs typeface="+mn-cs"/>
              </a:rPr>
              <a:t> </a:t>
            </a:r>
          </a:p>
          <a:p>
            <a:pPr marL="0" indent="0">
              <a:buNone/>
            </a:pPr>
            <a:r>
              <a:rPr lang="en-US" sz="1200" kern="1200" dirty="0">
                <a:solidFill>
                  <a:schemeClr val="tx1"/>
                </a:solidFill>
                <a:effectLst/>
                <a:latin typeface="+mn-lt"/>
                <a:ea typeface="+mn-ea"/>
                <a:cs typeface="+mn-cs"/>
              </a:rPr>
              <a:t>So what do you do?</a:t>
            </a:r>
          </a:p>
          <a:p>
            <a:pPr marL="0" indent="0">
              <a:buNone/>
            </a:pPr>
            <a:r>
              <a:rPr lang="en-US" sz="1200" kern="1200" dirty="0">
                <a:solidFill>
                  <a:schemeClr val="tx1"/>
                </a:solidFill>
                <a:effectLst/>
                <a:latin typeface="+mn-lt"/>
                <a:ea typeface="+mn-ea"/>
                <a:cs typeface="+mn-cs"/>
              </a:rPr>
              <a:t> </a:t>
            </a:r>
          </a:p>
          <a:p>
            <a:pPr marL="0" indent="0">
              <a:buNone/>
            </a:pPr>
            <a:r>
              <a:rPr lang="en-US" sz="1200" kern="1200" dirty="0">
                <a:solidFill>
                  <a:schemeClr val="tx1"/>
                </a:solidFill>
                <a:effectLst/>
                <a:latin typeface="+mn-lt"/>
                <a:ea typeface="+mn-ea"/>
                <a:cs typeface="+mn-cs"/>
              </a:rPr>
              <a:t>[Build 4]</a:t>
            </a:r>
          </a:p>
          <a:p>
            <a:pPr marL="0" indent="0">
              <a:buNone/>
            </a:pPr>
            <a:r>
              <a:rPr lang="en-US" sz="1200" kern="1200" dirty="0">
                <a:solidFill>
                  <a:schemeClr val="tx1"/>
                </a:solidFill>
                <a:effectLst/>
                <a:latin typeface="+mn-lt"/>
                <a:ea typeface="+mn-ea"/>
                <a:cs typeface="+mn-cs"/>
              </a:rPr>
              <a:t>Well most companies try to solve this issue through redundancy.  They put multiple networks links in place.  Each with its own set of inline security tools.</a:t>
            </a:r>
          </a:p>
          <a:p>
            <a:pPr marL="0" indent="0">
              <a:buNone/>
            </a:pPr>
            <a:r>
              <a:rPr lang="en-US" sz="1200" kern="1200" dirty="0">
                <a:solidFill>
                  <a:schemeClr val="tx1"/>
                </a:solidFill>
                <a:effectLst/>
                <a:latin typeface="+mn-lt"/>
                <a:ea typeface="+mn-ea"/>
                <a:cs typeface="+mn-cs"/>
              </a:rPr>
              <a:t> </a:t>
            </a:r>
          </a:p>
          <a:p>
            <a:pPr marL="0" indent="0">
              <a:buNone/>
            </a:pPr>
            <a:r>
              <a:rPr lang="en-US" sz="1200" kern="1200" dirty="0">
                <a:solidFill>
                  <a:schemeClr val="tx1"/>
                </a:solidFill>
                <a:effectLst/>
                <a:latin typeface="+mn-lt"/>
                <a:ea typeface="+mn-ea"/>
                <a:cs typeface="+mn-cs"/>
              </a:rPr>
              <a:t>[Build 5]</a:t>
            </a:r>
          </a:p>
          <a:p>
            <a:pPr marL="0" indent="0">
              <a:buNone/>
            </a:pPr>
            <a:r>
              <a:rPr lang="en-US" sz="1200" kern="1200" dirty="0">
                <a:solidFill>
                  <a:schemeClr val="tx1"/>
                </a:solidFill>
                <a:effectLst/>
                <a:latin typeface="+mn-lt"/>
                <a:ea typeface="+mn-ea"/>
                <a:cs typeface="+mn-cs"/>
              </a:rPr>
              <a:t>But sooner or later you need to add more security tool capacity.  Maybe to one tool or maybe to several tools.</a:t>
            </a:r>
          </a:p>
          <a:p>
            <a:pPr marL="0" indent="0">
              <a:buNone/>
            </a:pPr>
            <a:r>
              <a:rPr lang="en-US" sz="1200" kern="1200" dirty="0">
                <a:solidFill>
                  <a:schemeClr val="tx1"/>
                </a:solidFill>
                <a:effectLst/>
                <a:latin typeface="+mn-lt"/>
                <a:ea typeface="+mn-ea"/>
                <a:cs typeface="+mn-cs"/>
              </a:rPr>
              <a:t> </a:t>
            </a:r>
          </a:p>
          <a:p>
            <a:pPr marL="0" indent="0">
              <a:buNone/>
            </a:pPr>
            <a:r>
              <a:rPr lang="en-US" sz="1200" kern="1200" dirty="0">
                <a:solidFill>
                  <a:schemeClr val="tx1"/>
                </a:solidFill>
                <a:effectLst/>
                <a:latin typeface="+mn-lt"/>
                <a:ea typeface="+mn-ea"/>
                <a:cs typeface="+mn-cs"/>
              </a:rPr>
              <a:t>In the end, the whole thing gets very complex operationally.  You’ve still got lots of single points of failure.  There’s lots of tension between the network and the security teams.  And the whole thing is quite expensive to scale.</a:t>
            </a:r>
          </a:p>
          <a:p>
            <a:pPr marL="0" indent="0">
              <a:buNone/>
            </a:pPr>
            <a:r>
              <a:rPr lang="en-US" sz="1200" kern="1200" dirty="0">
                <a:solidFill>
                  <a:schemeClr val="tx1"/>
                </a:solidFill>
                <a:effectLst/>
                <a:latin typeface="+mn-lt"/>
                <a:ea typeface="+mn-ea"/>
                <a:cs typeface="+mn-cs"/>
              </a:rPr>
              <a:t> </a:t>
            </a:r>
          </a:p>
          <a:p>
            <a:pPr marL="0" indent="0">
              <a:buNone/>
            </a:pPr>
            <a:r>
              <a:rPr lang="en-US" sz="1200" kern="1200" dirty="0">
                <a:solidFill>
                  <a:schemeClr val="tx1"/>
                </a:solidFill>
                <a:effectLst/>
                <a:latin typeface="+mn-lt"/>
                <a:ea typeface="+mn-ea"/>
                <a:cs typeface="+mn-cs"/>
              </a:rPr>
              <a:t> </a:t>
            </a:r>
          </a:p>
          <a:p>
            <a:endParaRPr lang="en-US" dirty="0"/>
          </a:p>
        </p:txBody>
      </p:sp>
    </p:spTree>
    <p:extLst>
      <p:ext uri="{BB962C8B-B14F-4D97-AF65-F5344CB8AC3E}">
        <p14:creationId xmlns:p14="http://schemas.microsoft.com/office/powerpoint/2010/main" val="844015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u="sng" kern="1200" dirty="0">
                <a:solidFill>
                  <a:schemeClr val="tx1"/>
                </a:solidFill>
                <a:effectLst/>
                <a:latin typeface="+mn-lt"/>
                <a:ea typeface="+mn-ea"/>
                <a:cs typeface="+mn-cs"/>
              </a:rPr>
              <a:t>Slide 20:</a:t>
            </a:r>
            <a:endParaRPr lang="en-US" sz="1200" kern="1200" dirty="0">
              <a:solidFill>
                <a:schemeClr val="tx1"/>
              </a:solidFill>
              <a:effectLst/>
              <a:latin typeface="+mn-lt"/>
              <a:ea typeface="+mn-ea"/>
              <a:cs typeface="+mn-cs"/>
            </a:endParaRPr>
          </a:p>
          <a:p>
            <a:pPr marL="0" indent="0">
              <a:buNone/>
            </a:pPr>
            <a:r>
              <a:rPr lang="en-US" sz="1200" kern="1200" dirty="0">
                <a:solidFill>
                  <a:schemeClr val="tx1"/>
                </a:solidFill>
                <a:effectLst/>
                <a:latin typeface="+mn-lt"/>
                <a:ea typeface="+mn-ea"/>
                <a:cs typeface="+mn-cs"/>
              </a:rPr>
              <a:t>Let’s start by looking at a typical inline security deployment.  Everyone starts with a firewall installed at their perimeter.</a:t>
            </a:r>
          </a:p>
          <a:p>
            <a:pPr marL="0" indent="0">
              <a:buNone/>
            </a:pPr>
            <a:r>
              <a:rPr lang="en-US" sz="1200" kern="1200" dirty="0">
                <a:solidFill>
                  <a:schemeClr val="tx1"/>
                </a:solidFill>
                <a:effectLst/>
                <a:latin typeface="+mn-lt"/>
                <a:ea typeface="+mn-ea"/>
                <a:cs typeface="+mn-cs"/>
              </a:rPr>
              <a:t> </a:t>
            </a:r>
          </a:p>
          <a:p>
            <a:pPr marL="0" indent="0">
              <a:buNone/>
            </a:pPr>
            <a:r>
              <a:rPr lang="en-US" sz="1200" kern="1200" dirty="0">
                <a:solidFill>
                  <a:schemeClr val="tx1"/>
                </a:solidFill>
                <a:effectLst/>
                <a:latin typeface="+mn-lt"/>
                <a:ea typeface="+mn-ea"/>
                <a:cs typeface="+mn-cs"/>
              </a:rPr>
              <a:t>[Build 1]</a:t>
            </a:r>
          </a:p>
          <a:p>
            <a:pPr marL="0" indent="0">
              <a:buNone/>
            </a:pPr>
            <a:r>
              <a:rPr lang="en-US" sz="1200" kern="1200" dirty="0">
                <a:solidFill>
                  <a:schemeClr val="tx1"/>
                </a:solidFill>
                <a:effectLst/>
                <a:latin typeface="+mn-lt"/>
                <a:ea typeface="+mn-ea"/>
                <a:cs typeface="+mn-cs"/>
              </a:rPr>
              <a:t>But then they quickly add additional inline security tools like intrusion prevention systems.  The problem is that the serial deployment of all these inline security tools is dangerous.</a:t>
            </a:r>
          </a:p>
          <a:p>
            <a:pPr marL="0" indent="0">
              <a:buNone/>
            </a:pPr>
            <a:r>
              <a:rPr lang="en-US" sz="1200" kern="1200" dirty="0">
                <a:solidFill>
                  <a:schemeClr val="tx1"/>
                </a:solidFill>
                <a:effectLst/>
                <a:latin typeface="+mn-lt"/>
                <a:ea typeface="+mn-ea"/>
                <a:cs typeface="+mn-cs"/>
              </a:rPr>
              <a:t> </a:t>
            </a:r>
          </a:p>
          <a:p>
            <a:pPr marL="0" indent="0">
              <a:buNone/>
            </a:pPr>
            <a:r>
              <a:rPr lang="en-US" sz="1200" kern="1200" dirty="0">
                <a:solidFill>
                  <a:schemeClr val="tx1"/>
                </a:solidFill>
                <a:effectLst/>
                <a:latin typeface="+mn-lt"/>
                <a:ea typeface="+mn-ea"/>
                <a:cs typeface="+mn-cs"/>
              </a:rPr>
              <a:t>[Build 2]</a:t>
            </a:r>
          </a:p>
          <a:p>
            <a:pPr marL="0" indent="0">
              <a:buNone/>
            </a:pPr>
            <a:r>
              <a:rPr lang="en-US" sz="1200" kern="1200" dirty="0">
                <a:solidFill>
                  <a:schemeClr val="tx1"/>
                </a:solidFill>
                <a:effectLst/>
                <a:latin typeface="+mn-lt"/>
                <a:ea typeface="+mn-ea"/>
                <a:cs typeface="+mn-cs"/>
              </a:rPr>
              <a:t>Why?  Because they create multiple points of failure in the network and the networking team doesn’t appreciate that.</a:t>
            </a:r>
          </a:p>
          <a:p>
            <a:pPr marL="0" indent="0">
              <a:buNone/>
            </a:pPr>
            <a:r>
              <a:rPr lang="en-US" sz="1200" kern="1200" dirty="0">
                <a:solidFill>
                  <a:schemeClr val="tx1"/>
                </a:solidFill>
                <a:effectLst/>
                <a:latin typeface="+mn-lt"/>
                <a:ea typeface="+mn-ea"/>
                <a:cs typeface="+mn-cs"/>
              </a:rPr>
              <a:t> </a:t>
            </a:r>
          </a:p>
          <a:p>
            <a:pPr marL="0" indent="0">
              <a:buNone/>
            </a:pPr>
            <a:r>
              <a:rPr lang="en-US" sz="1200" kern="1200" dirty="0">
                <a:solidFill>
                  <a:schemeClr val="tx1"/>
                </a:solidFill>
                <a:effectLst/>
                <a:latin typeface="+mn-lt"/>
                <a:ea typeface="+mn-ea"/>
                <a:cs typeface="+mn-cs"/>
              </a:rPr>
              <a:t>[Build 3]</a:t>
            </a:r>
          </a:p>
          <a:p>
            <a:pPr marL="0" indent="0">
              <a:buNone/>
            </a:pPr>
            <a:r>
              <a:rPr lang="en-US" sz="1200" kern="1200" dirty="0">
                <a:solidFill>
                  <a:schemeClr val="tx1"/>
                </a:solidFill>
                <a:effectLst/>
                <a:latin typeface="+mn-lt"/>
                <a:ea typeface="+mn-ea"/>
                <a:cs typeface="+mn-cs"/>
              </a:rPr>
              <a:t>And if the security team wants to do updates or </a:t>
            </a:r>
            <a:r>
              <a:rPr lang="en-US" sz="1200" kern="1200" dirty="0" err="1">
                <a:solidFill>
                  <a:schemeClr val="tx1"/>
                </a:solidFill>
                <a:effectLst/>
                <a:latin typeface="+mn-lt"/>
                <a:ea typeface="+mn-ea"/>
                <a:cs typeface="+mn-cs"/>
              </a:rPr>
              <a:t>config</a:t>
            </a:r>
            <a:r>
              <a:rPr lang="en-US" sz="1200" kern="1200" dirty="0">
                <a:solidFill>
                  <a:schemeClr val="tx1"/>
                </a:solidFill>
                <a:effectLst/>
                <a:latin typeface="+mn-lt"/>
                <a:ea typeface="+mn-ea"/>
                <a:cs typeface="+mn-cs"/>
              </a:rPr>
              <a:t> changes to one of these devices, they have to take the network down, or wait two weeks for the next maintenance window.  And the security team doesn’t appreciate that.</a:t>
            </a:r>
          </a:p>
          <a:p>
            <a:pPr marL="0" indent="0">
              <a:buNone/>
            </a:pPr>
            <a:r>
              <a:rPr lang="en-US" sz="1200" kern="1200" dirty="0">
                <a:solidFill>
                  <a:schemeClr val="tx1"/>
                </a:solidFill>
                <a:effectLst/>
                <a:latin typeface="+mn-lt"/>
                <a:ea typeface="+mn-ea"/>
                <a:cs typeface="+mn-cs"/>
              </a:rPr>
              <a:t> </a:t>
            </a:r>
          </a:p>
          <a:p>
            <a:pPr marL="0" indent="0">
              <a:buNone/>
            </a:pPr>
            <a:r>
              <a:rPr lang="en-US" sz="1200" kern="1200" dirty="0">
                <a:solidFill>
                  <a:schemeClr val="tx1"/>
                </a:solidFill>
                <a:effectLst/>
                <a:latin typeface="+mn-lt"/>
                <a:ea typeface="+mn-ea"/>
                <a:cs typeface="+mn-cs"/>
              </a:rPr>
              <a:t>So what do you do?</a:t>
            </a:r>
          </a:p>
          <a:p>
            <a:pPr marL="0" indent="0">
              <a:buNone/>
            </a:pPr>
            <a:r>
              <a:rPr lang="en-US" sz="1200" kern="1200" dirty="0">
                <a:solidFill>
                  <a:schemeClr val="tx1"/>
                </a:solidFill>
                <a:effectLst/>
                <a:latin typeface="+mn-lt"/>
                <a:ea typeface="+mn-ea"/>
                <a:cs typeface="+mn-cs"/>
              </a:rPr>
              <a:t> </a:t>
            </a:r>
          </a:p>
          <a:p>
            <a:pPr marL="0" indent="0">
              <a:buNone/>
            </a:pPr>
            <a:r>
              <a:rPr lang="en-US" sz="1200" kern="1200" dirty="0">
                <a:solidFill>
                  <a:schemeClr val="tx1"/>
                </a:solidFill>
                <a:effectLst/>
                <a:latin typeface="+mn-lt"/>
                <a:ea typeface="+mn-ea"/>
                <a:cs typeface="+mn-cs"/>
              </a:rPr>
              <a:t>[Build 4]</a:t>
            </a:r>
          </a:p>
          <a:p>
            <a:pPr marL="0" indent="0">
              <a:buNone/>
            </a:pPr>
            <a:r>
              <a:rPr lang="en-US" sz="1200" kern="1200" dirty="0">
                <a:solidFill>
                  <a:schemeClr val="tx1"/>
                </a:solidFill>
                <a:effectLst/>
                <a:latin typeface="+mn-lt"/>
                <a:ea typeface="+mn-ea"/>
                <a:cs typeface="+mn-cs"/>
              </a:rPr>
              <a:t>Well most companies try to solve this issue through redundancy.  They put multiple networks links in place.  Each with its own set of inline security tools.</a:t>
            </a:r>
          </a:p>
          <a:p>
            <a:pPr marL="0" indent="0">
              <a:buNone/>
            </a:pPr>
            <a:r>
              <a:rPr lang="en-US" sz="1200" kern="1200" dirty="0">
                <a:solidFill>
                  <a:schemeClr val="tx1"/>
                </a:solidFill>
                <a:effectLst/>
                <a:latin typeface="+mn-lt"/>
                <a:ea typeface="+mn-ea"/>
                <a:cs typeface="+mn-cs"/>
              </a:rPr>
              <a:t> </a:t>
            </a:r>
          </a:p>
          <a:p>
            <a:pPr marL="0" indent="0">
              <a:buNone/>
            </a:pPr>
            <a:r>
              <a:rPr lang="en-US" sz="1200" kern="1200" dirty="0">
                <a:solidFill>
                  <a:schemeClr val="tx1"/>
                </a:solidFill>
                <a:effectLst/>
                <a:latin typeface="+mn-lt"/>
                <a:ea typeface="+mn-ea"/>
                <a:cs typeface="+mn-cs"/>
              </a:rPr>
              <a:t>[Build 5]</a:t>
            </a:r>
          </a:p>
          <a:p>
            <a:pPr marL="0" indent="0">
              <a:buNone/>
            </a:pPr>
            <a:r>
              <a:rPr lang="en-US" sz="1200" kern="1200" dirty="0">
                <a:solidFill>
                  <a:schemeClr val="tx1"/>
                </a:solidFill>
                <a:effectLst/>
                <a:latin typeface="+mn-lt"/>
                <a:ea typeface="+mn-ea"/>
                <a:cs typeface="+mn-cs"/>
              </a:rPr>
              <a:t>But sooner or later you need to add more security tool capacity.  Maybe to one tool or maybe to several tools.</a:t>
            </a:r>
          </a:p>
          <a:p>
            <a:pPr marL="0" indent="0">
              <a:buNone/>
            </a:pPr>
            <a:r>
              <a:rPr lang="en-US" sz="1200" kern="1200" dirty="0">
                <a:solidFill>
                  <a:schemeClr val="tx1"/>
                </a:solidFill>
                <a:effectLst/>
                <a:latin typeface="+mn-lt"/>
                <a:ea typeface="+mn-ea"/>
                <a:cs typeface="+mn-cs"/>
              </a:rPr>
              <a:t> </a:t>
            </a:r>
          </a:p>
          <a:p>
            <a:pPr marL="0" indent="0">
              <a:buNone/>
            </a:pPr>
            <a:r>
              <a:rPr lang="en-US" sz="1200" kern="1200" dirty="0">
                <a:solidFill>
                  <a:schemeClr val="tx1"/>
                </a:solidFill>
                <a:effectLst/>
                <a:latin typeface="+mn-lt"/>
                <a:ea typeface="+mn-ea"/>
                <a:cs typeface="+mn-cs"/>
              </a:rPr>
              <a:t>In the end, the whole thing gets very complex operationally.  You’ve still got lots of single points of failure.  There’s lots of tension between the network and the security teams.  And the whole thing is quite expensive to scale.</a:t>
            </a:r>
          </a:p>
          <a:p>
            <a:pPr marL="0" indent="0">
              <a:buNone/>
            </a:pPr>
            <a:r>
              <a:rPr lang="en-US" sz="1200" kern="1200" dirty="0">
                <a:solidFill>
                  <a:schemeClr val="tx1"/>
                </a:solidFill>
                <a:effectLst/>
                <a:latin typeface="+mn-lt"/>
                <a:ea typeface="+mn-ea"/>
                <a:cs typeface="+mn-cs"/>
              </a:rPr>
              <a:t> </a:t>
            </a:r>
          </a:p>
          <a:p>
            <a:pPr marL="0" indent="0">
              <a:buNone/>
            </a:pPr>
            <a:r>
              <a:rPr lang="en-US" sz="1200" kern="1200" dirty="0">
                <a:solidFill>
                  <a:schemeClr val="tx1"/>
                </a:solidFill>
                <a:effectLst/>
                <a:latin typeface="+mn-lt"/>
                <a:ea typeface="+mn-ea"/>
                <a:cs typeface="+mn-cs"/>
              </a:rPr>
              <a:t> </a:t>
            </a:r>
          </a:p>
          <a:p>
            <a:endParaRPr lang="en-US" dirty="0"/>
          </a:p>
        </p:txBody>
      </p:sp>
    </p:spTree>
    <p:extLst>
      <p:ext uri="{BB962C8B-B14F-4D97-AF65-F5344CB8AC3E}">
        <p14:creationId xmlns:p14="http://schemas.microsoft.com/office/powerpoint/2010/main" val="67403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u="sng" kern="1200" dirty="0">
                <a:solidFill>
                  <a:schemeClr val="tx1"/>
                </a:solidFill>
                <a:effectLst/>
                <a:latin typeface="+mn-lt"/>
                <a:ea typeface="+mn-ea"/>
                <a:cs typeface="+mn-cs"/>
              </a:rPr>
              <a:t>Slide 20:</a:t>
            </a:r>
            <a:endParaRPr lang="en-US" sz="1200" kern="1200" dirty="0">
              <a:solidFill>
                <a:schemeClr val="tx1"/>
              </a:solidFill>
              <a:effectLst/>
              <a:latin typeface="+mn-lt"/>
              <a:ea typeface="+mn-ea"/>
              <a:cs typeface="+mn-cs"/>
            </a:endParaRPr>
          </a:p>
          <a:p>
            <a:pPr marL="0" indent="0">
              <a:buNone/>
            </a:pPr>
            <a:r>
              <a:rPr lang="en-US" sz="1200" kern="1200" dirty="0">
                <a:solidFill>
                  <a:schemeClr val="tx1"/>
                </a:solidFill>
                <a:effectLst/>
                <a:latin typeface="+mn-lt"/>
                <a:ea typeface="+mn-ea"/>
                <a:cs typeface="+mn-cs"/>
              </a:rPr>
              <a:t>Let’s start by looking at a typical inline security deployment.  Everyone starts with a firewall installed at their perimeter.</a:t>
            </a:r>
          </a:p>
          <a:p>
            <a:pPr marL="0" indent="0">
              <a:buNone/>
            </a:pPr>
            <a:r>
              <a:rPr lang="en-US" sz="1200" kern="1200" dirty="0">
                <a:solidFill>
                  <a:schemeClr val="tx1"/>
                </a:solidFill>
                <a:effectLst/>
                <a:latin typeface="+mn-lt"/>
                <a:ea typeface="+mn-ea"/>
                <a:cs typeface="+mn-cs"/>
              </a:rPr>
              <a:t> </a:t>
            </a:r>
          </a:p>
          <a:p>
            <a:pPr marL="0" indent="0">
              <a:buNone/>
            </a:pPr>
            <a:r>
              <a:rPr lang="en-US" sz="1200" kern="1200" dirty="0">
                <a:solidFill>
                  <a:schemeClr val="tx1"/>
                </a:solidFill>
                <a:effectLst/>
                <a:latin typeface="+mn-lt"/>
                <a:ea typeface="+mn-ea"/>
                <a:cs typeface="+mn-cs"/>
              </a:rPr>
              <a:t>[Build 1]</a:t>
            </a:r>
          </a:p>
          <a:p>
            <a:pPr marL="0" indent="0">
              <a:buNone/>
            </a:pPr>
            <a:r>
              <a:rPr lang="en-US" sz="1200" kern="1200" dirty="0">
                <a:solidFill>
                  <a:schemeClr val="tx1"/>
                </a:solidFill>
                <a:effectLst/>
                <a:latin typeface="+mn-lt"/>
                <a:ea typeface="+mn-ea"/>
                <a:cs typeface="+mn-cs"/>
              </a:rPr>
              <a:t>But then they quickly add additional inline security tools like intrusion prevention systems.  The problem is that the serial deployment of all these inline security tools is dangerous.</a:t>
            </a:r>
          </a:p>
          <a:p>
            <a:pPr marL="0" indent="0">
              <a:buNone/>
            </a:pPr>
            <a:r>
              <a:rPr lang="en-US" sz="1200" kern="1200" dirty="0">
                <a:solidFill>
                  <a:schemeClr val="tx1"/>
                </a:solidFill>
                <a:effectLst/>
                <a:latin typeface="+mn-lt"/>
                <a:ea typeface="+mn-ea"/>
                <a:cs typeface="+mn-cs"/>
              </a:rPr>
              <a:t> </a:t>
            </a:r>
          </a:p>
          <a:p>
            <a:pPr marL="0" indent="0">
              <a:buNone/>
            </a:pPr>
            <a:r>
              <a:rPr lang="en-US" sz="1200" kern="1200" dirty="0">
                <a:solidFill>
                  <a:schemeClr val="tx1"/>
                </a:solidFill>
                <a:effectLst/>
                <a:latin typeface="+mn-lt"/>
                <a:ea typeface="+mn-ea"/>
                <a:cs typeface="+mn-cs"/>
              </a:rPr>
              <a:t>[Build 2]</a:t>
            </a:r>
          </a:p>
          <a:p>
            <a:pPr marL="0" indent="0">
              <a:buNone/>
            </a:pPr>
            <a:r>
              <a:rPr lang="en-US" sz="1200" kern="1200" dirty="0">
                <a:solidFill>
                  <a:schemeClr val="tx1"/>
                </a:solidFill>
                <a:effectLst/>
                <a:latin typeface="+mn-lt"/>
                <a:ea typeface="+mn-ea"/>
                <a:cs typeface="+mn-cs"/>
              </a:rPr>
              <a:t>Why?  Because they create multiple points of failure in the network and the networking team doesn’t appreciate that.</a:t>
            </a:r>
          </a:p>
          <a:p>
            <a:pPr marL="0" indent="0">
              <a:buNone/>
            </a:pPr>
            <a:r>
              <a:rPr lang="en-US" sz="1200" kern="1200" dirty="0">
                <a:solidFill>
                  <a:schemeClr val="tx1"/>
                </a:solidFill>
                <a:effectLst/>
                <a:latin typeface="+mn-lt"/>
                <a:ea typeface="+mn-ea"/>
                <a:cs typeface="+mn-cs"/>
              </a:rPr>
              <a:t> </a:t>
            </a:r>
          </a:p>
          <a:p>
            <a:pPr marL="0" indent="0">
              <a:buNone/>
            </a:pPr>
            <a:r>
              <a:rPr lang="en-US" sz="1200" kern="1200" dirty="0">
                <a:solidFill>
                  <a:schemeClr val="tx1"/>
                </a:solidFill>
                <a:effectLst/>
                <a:latin typeface="+mn-lt"/>
                <a:ea typeface="+mn-ea"/>
                <a:cs typeface="+mn-cs"/>
              </a:rPr>
              <a:t>[Build 3]</a:t>
            </a:r>
          </a:p>
          <a:p>
            <a:pPr marL="0" indent="0">
              <a:buNone/>
            </a:pPr>
            <a:r>
              <a:rPr lang="en-US" sz="1200" kern="1200" dirty="0">
                <a:solidFill>
                  <a:schemeClr val="tx1"/>
                </a:solidFill>
                <a:effectLst/>
                <a:latin typeface="+mn-lt"/>
                <a:ea typeface="+mn-ea"/>
                <a:cs typeface="+mn-cs"/>
              </a:rPr>
              <a:t>And if the security team wants to do updates or </a:t>
            </a:r>
            <a:r>
              <a:rPr lang="en-US" sz="1200" kern="1200" dirty="0" err="1">
                <a:solidFill>
                  <a:schemeClr val="tx1"/>
                </a:solidFill>
                <a:effectLst/>
                <a:latin typeface="+mn-lt"/>
                <a:ea typeface="+mn-ea"/>
                <a:cs typeface="+mn-cs"/>
              </a:rPr>
              <a:t>config</a:t>
            </a:r>
            <a:r>
              <a:rPr lang="en-US" sz="1200" kern="1200" dirty="0">
                <a:solidFill>
                  <a:schemeClr val="tx1"/>
                </a:solidFill>
                <a:effectLst/>
                <a:latin typeface="+mn-lt"/>
                <a:ea typeface="+mn-ea"/>
                <a:cs typeface="+mn-cs"/>
              </a:rPr>
              <a:t> changes to one of these devices, they have to take the network down, or wait two weeks for the next maintenance window.  And the security team doesn’t appreciate that.</a:t>
            </a:r>
          </a:p>
          <a:p>
            <a:pPr marL="0" indent="0">
              <a:buNone/>
            </a:pPr>
            <a:r>
              <a:rPr lang="en-US" sz="1200" kern="1200" dirty="0">
                <a:solidFill>
                  <a:schemeClr val="tx1"/>
                </a:solidFill>
                <a:effectLst/>
                <a:latin typeface="+mn-lt"/>
                <a:ea typeface="+mn-ea"/>
                <a:cs typeface="+mn-cs"/>
              </a:rPr>
              <a:t> </a:t>
            </a:r>
          </a:p>
          <a:p>
            <a:pPr marL="0" indent="0">
              <a:buNone/>
            </a:pPr>
            <a:r>
              <a:rPr lang="en-US" sz="1200" kern="1200" dirty="0">
                <a:solidFill>
                  <a:schemeClr val="tx1"/>
                </a:solidFill>
                <a:effectLst/>
                <a:latin typeface="+mn-lt"/>
                <a:ea typeface="+mn-ea"/>
                <a:cs typeface="+mn-cs"/>
              </a:rPr>
              <a:t>So what do you do?</a:t>
            </a:r>
          </a:p>
          <a:p>
            <a:pPr marL="0" indent="0">
              <a:buNone/>
            </a:pPr>
            <a:r>
              <a:rPr lang="en-US" sz="1200" kern="1200" dirty="0">
                <a:solidFill>
                  <a:schemeClr val="tx1"/>
                </a:solidFill>
                <a:effectLst/>
                <a:latin typeface="+mn-lt"/>
                <a:ea typeface="+mn-ea"/>
                <a:cs typeface="+mn-cs"/>
              </a:rPr>
              <a:t> </a:t>
            </a:r>
          </a:p>
          <a:p>
            <a:pPr marL="0" indent="0">
              <a:buNone/>
            </a:pPr>
            <a:r>
              <a:rPr lang="en-US" sz="1200" kern="1200" dirty="0">
                <a:solidFill>
                  <a:schemeClr val="tx1"/>
                </a:solidFill>
                <a:effectLst/>
                <a:latin typeface="+mn-lt"/>
                <a:ea typeface="+mn-ea"/>
                <a:cs typeface="+mn-cs"/>
              </a:rPr>
              <a:t>[Build 4]</a:t>
            </a:r>
          </a:p>
          <a:p>
            <a:pPr marL="0" indent="0">
              <a:buNone/>
            </a:pPr>
            <a:r>
              <a:rPr lang="en-US" sz="1200" kern="1200" dirty="0">
                <a:solidFill>
                  <a:schemeClr val="tx1"/>
                </a:solidFill>
                <a:effectLst/>
                <a:latin typeface="+mn-lt"/>
                <a:ea typeface="+mn-ea"/>
                <a:cs typeface="+mn-cs"/>
              </a:rPr>
              <a:t>Well most companies try to solve this issue through redundancy.  They put multiple networks links in place.  Each with its own set of inline security tools.</a:t>
            </a:r>
          </a:p>
          <a:p>
            <a:pPr marL="0" indent="0">
              <a:buNone/>
            </a:pPr>
            <a:r>
              <a:rPr lang="en-US" sz="1200" kern="1200" dirty="0">
                <a:solidFill>
                  <a:schemeClr val="tx1"/>
                </a:solidFill>
                <a:effectLst/>
                <a:latin typeface="+mn-lt"/>
                <a:ea typeface="+mn-ea"/>
                <a:cs typeface="+mn-cs"/>
              </a:rPr>
              <a:t> </a:t>
            </a:r>
          </a:p>
          <a:p>
            <a:pPr marL="0" indent="0">
              <a:buNone/>
            </a:pPr>
            <a:r>
              <a:rPr lang="en-US" sz="1200" kern="1200" dirty="0">
                <a:solidFill>
                  <a:schemeClr val="tx1"/>
                </a:solidFill>
                <a:effectLst/>
                <a:latin typeface="+mn-lt"/>
                <a:ea typeface="+mn-ea"/>
                <a:cs typeface="+mn-cs"/>
              </a:rPr>
              <a:t>[Build 5]</a:t>
            </a:r>
          </a:p>
          <a:p>
            <a:pPr marL="0" indent="0">
              <a:buNone/>
            </a:pPr>
            <a:r>
              <a:rPr lang="en-US" sz="1200" kern="1200" dirty="0">
                <a:solidFill>
                  <a:schemeClr val="tx1"/>
                </a:solidFill>
                <a:effectLst/>
                <a:latin typeface="+mn-lt"/>
                <a:ea typeface="+mn-ea"/>
                <a:cs typeface="+mn-cs"/>
              </a:rPr>
              <a:t>But sooner or later you need to add more security tool capacity.  Maybe to one tool or maybe to several tools.</a:t>
            </a:r>
          </a:p>
          <a:p>
            <a:pPr marL="0" indent="0">
              <a:buNone/>
            </a:pPr>
            <a:r>
              <a:rPr lang="en-US" sz="1200" kern="1200" dirty="0">
                <a:solidFill>
                  <a:schemeClr val="tx1"/>
                </a:solidFill>
                <a:effectLst/>
                <a:latin typeface="+mn-lt"/>
                <a:ea typeface="+mn-ea"/>
                <a:cs typeface="+mn-cs"/>
              </a:rPr>
              <a:t> </a:t>
            </a:r>
          </a:p>
          <a:p>
            <a:pPr marL="0" indent="0">
              <a:buNone/>
            </a:pPr>
            <a:r>
              <a:rPr lang="en-US" sz="1200" kern="1200" dirty="0">
                <a:solidFill>
                  <a:schemeClr val="tx1"/>
                </a:solidFill>
                <a:effectLst/>
                <a:latin typeface="+mn-lt"/>
                <a:ea typeface="+mn-ea"/>
                <a:cs typeface="+mn-cs"/>
              </a:rPr>
              <a:t>In the end, the whole thing gets very complex operationally.  You’ve still got lots of single points of failure.  There’s lots of tension between the network and the security teams.  And the whole thing is quite expensive to scale.</a:t>
            </a:r>
          </a:p>
          <a:p>
            <a:pPr marL="0" indent="0">
              <a:buNone/>
            </a:pPr>
            <a:r>
              <a:rPr lang="en-US" sz="1200" kern="1200" dirty="0">
                <a:solidFill>
                  <a:schemeClr val="tx1"/>
                </a:solidFill>
                <a:effectLst/>
                <a:latin typeface="+mn-lt"/>
                <a:ea typeface="+mn-ea"/>
                <a:cs typeface="+mn-cs"/>
              </a:rPr>
              <a:t> </a:t>
            </a:r>
          </a:p>
          <a:p>
            <a:pPr marL="0" indent="0">
              <a:buNone/>
            </a:pPr>
            <a:r>
              <a:rPr lang="en-US" sz="1200" kern="1200" dirty="0">
                <a:solidFill>
                  <a:schemeClr val="tx1"/>
                </a:solidFill>
                <a:effectLst/>
                <a:latin typeface="+mn-lt"/>
                <a:ea typeface="+mn-ea"/>
                <a:cs typeface="+mn-cs"/>
              </a:rPr>
              <a:t> </a:t>
            </a:r>
          </a:p>
          <a:p>
            <a:endParaRPr lang="en-US" dirty="0"/>
          </a:p>
        </p:txBody>
      </p:sp>
    </p:spTree>
    <p:extLst>
      <p:ext uri="{BB962C8B-B14F-4D97-AF65-F5344CB8AC3E}">
        <p14:creationId xmlns:p14="http://schemas.microsoft.com/office/powerpoint/2010/main" val="618481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u="sng" kern="1200" dirty="0">
                <a:solidFill>
                  <a:schemeClr val="tx1"/>
                </a:solidFill>
                <a:effectLst/>
                <a:latin typeface="+mn-lt"/>
                <a:ea typeface="+mn-ea"/>
                <a:cs typeface="+mn-cs"/>
              </a:rPr>
              <a:t>Slide 20:</a:t>
            </a:r>
            <a:endParaRPr lang="en-US" sz="1200" kern="1200" dirty="0">
              <a:solidFill>
                <a:schemeClr val="tx1"/>
              </a:solidFill>
              <a:effectLst/>
              <a:latin typeface="+mn-lt"/>
              <a:ea typeface="+mn-ea"/>
              <a:cs typeface="+mn-cs"/>
            </a:endParaRPr>
          </a:p>
          <a:p>
            <a:pPr marL="0" indent="0">
              <a:buNone/>
            </a:pPr>
            <a:r>
              <a:rPr lang="en-US" sz="1200" kern="1200" dirty="0">
                <a:solidFill>
                  <a:schemeClr val="tx1"/>
                </a:solidFill>
                <a:effectLst/>
                <a:latin typeface="+mn-lt"/>
                <a:ea typeface="+mn-ea"/>
                <a:cs typeface="+mn-cs"/>
              </a:rPr>
              <a:t>Let’s start by looking at a typical inline security deployment.  Everyone starts with a firewall installed at their perimeter.</a:t>
            </a:r>
          </a:p>
          <a:p>
            <a:pPr marL="0" indent="0">
              <a:buNone/>
            </a:pPr>
            <a:r>
              <a:rPr lang="en-US" sz="1200" kern="1200" dirty="0">
                <a:solidFill>
                  <a:schemeClr val="tx1"/>
                </a:solidFill>
                <a:effectLst/>
                <a:latin typeface="+mn-lt"/>
                <a:ea typeface="+mn-ea"/>
                <a:cs typeface="+mn-cs"/>
              </a:rPr>
              <a:t> </a:t>
            </a:r>
          </a:p>
          <a:p>
            <a:pPr marL="0" indent="0">
              <a:buNone/>
            </a:pPr>
            <a:r>
              <a:rPr lang="en-US" sz="1200" kern="1200" dirty="0">
                <a:solidFill>
                  <a:schemeClr val="tx1"/>
                </a:solidFill>
                <a:effectLst/>
                <a:latin typeface="+mn-lt"/>
                <a:ea typeface="+mn-ea"/>
                <a:cs typeface="+mn-cs"/>
              </a:rPr>
              <a:t>[Build 1]</a:t>
            </a:r>
          </a:p>
          <a:p>
            <a:pPr marL="0" indent="0">
              <a:buNone/>
            </a:pPr>
            <a:r>
              <a:rPr lang="en-US" sz="1200" kern="1200" dirty="0">
                <a:solidFill>
                  <a:schemeClr val="tx1"/>
                </a:solidFill>
                <a:effectLst/>
                <a:latin typeface="+mn-lt"/>
                <a:ea typeface="+mn-ea"/>
                <a:cs typeface="+mn-cs"/>
              </a:rPr>
              <a:t>But then they quickly add additional inline security tools like intrusion prevention systems.  The problem is that the serial deployment of all these inline security tools is dangerous.</a:t>
            </a:r>
          </a:p>
          <a:p>
            <a:pPr marL="0" indent="0">
              <a:buNone/>
            </a:pPr>
            <a:r>
              <a:rPr lang="en-US" sz="1200" kern="1200" dirty="0">
                <a:solidFill>
                  <a:schemeClr val="tx1"/>
                </a:solidFill>
                <a:effectLst/>
                <a:latin typeface="+mn-lt"/>
                <a:ea typeface="+mn-ea"/>
                <a:cs typeface="+mn-cs"/>
              </a:rPr>
              <a:t> </a:t>
            </a:r>
          </a:p>
          <a:p>
            <a:pPr marL="0" indent="0">
              <a:buNone/>
            </a:pPr>
            <a:r>
              <a:rPr lang="en-US" sz="1200" kern="1200" dirty="0">
                <a:solidFill>
                  <a:schemeClr val="tx1"/>
                </a:solidFill>
                <a:effectLst/>
                <a:latin typeface="+mn-lt"/>
                <a:ea typeface="+mn-ea"/>
                <a:cs typeface="+mn-cs"/>
              </a:rPr>
              <a:t>[Build 2]</a:t>
            </a:r>
          </a:p>
          <a:p>
            <a:pPr marL="0" indent="0">
              <a:buNone/>
            </a:pPr>
            <a:r>
              <a:rPr lang="en-US" sz="1200" kern="1200" dirty="0">
                <a:solidFill>
                  <a:schemeClr val="tx1"/>
                </a:solidFill>
                <a:effectLst/>
                <a:latin typeface="+mn-lt"/>
                <a:ea typeface="+mn-ea"/>
                <a:cs typeface="+mn-cs"/>
              </a:rPr>
              <a:t>Why?  Because they create multiple points of failure in the network and the networking team doesn’t appreciate that.</a:t>
            </a:r>
          </a:p>
          <a:p>
            <a:pPr marL="0" indent="0">
              <a:buNone/>
            </a:pPr>
            <a:r>
              <a:rPr lang="en-US" sz="1200" kern="1200" dirty="0">
                <a:solidFill>
                  <a:schemeClr val="tx1"/>
                </a:solidFill>
                <a:effectLst/>
                <a:latin typeface="+mn-lt"/>
                <a:ea typeface="+mn-ea"/>
                <a:cs typeface="+mn-cs"/>
              </a:rPr>
              <a:t> </a:t>
            </a:r>
          </a:p>
          <a:p>
            <a:pPr marL="0" indent="0">
              <a:buNone/>
            </a:pPr>
            <a:r>
              <a:rPr lang="en-US" sz="1200" kern="1200" dirty="0">
                <a:solidFill>
                  <a:schemeClr val="tx1"/>
                </a:solidFill>
                <a:effectLst/>
                <a:latin typeface="+mn-lt"/>
                <a:ea typeface="+mn-ea"/>
                <a:cs typeface="+mn-cs"/>
              </a:rPr>
              <a:t>[Build 3]</a:t>
            </a:r>
          </a:p>
          <a:p>
            <a:pPr marL="0" indent="0">
              <a:buNone/>
            </a:pPr>
            <a:r>
              <a:rPr lang="en-US" sz="1200" kern="1200" dirty="0">
                <a:solidFill>
                  <a:schemeClr val="tx1"/>
                </a:solidFill>
                <a:effectLst/>
                <a:latin typeface="+mn-lt"/>
                <a:ea typeface="+mn-ea"/>
                <a:cs typeface="+mn-cs"/>
              </a:rPr>
              <a:t>And if the security team wants to do updates or </a:t>
            </a:r>
            <a:r>
              <a:rPr lang="en-US" sz="1200" kern="1200" dirty="0" err="1">
                <a:solidFill>
                  <a:schemeClr val="tx1"/>
                </a:solidFill>
                <a:effectLst/>
                <a:latin typeface="+mn-lt"/>
                <a:ea typeface="+mn-ea"/>
                <a:cs typeface="+mn-cs"/>
              </a:rPr>
              <a:t>config</a:t>
            </a:r>
            <a:r>
              <a:rPr lang="en-US" sz="1200" kern="1200" dirty="0">
                <a:solidFill>
                  <a:schemeClr val="tx1"/>
                </a:solidFill>
                <a:effectLst/>
                <a:latin typeface="+mn-lt"/>
                <a:ea typeface="+mn-ea"/>
                <a:cs typeface="+mn-cs"/>
              </a:rPr>
              <a:t> changes to one of these devices, they have to take the network down, or wait two weeks for the next maintenance window.  And the security team doesn’t appreciate that.</a:t>
            </a:r>
          </a:p>
          <a:p>
            <a:pPr marL="0" indent="0">
              <a:buNone/>
            </a:pPr>
            <a:r>
              <a:rPr lang="en-US" sz="1200" kern="1200" dirty="0">
                <a:solidFill>
                  <a:schemeClr val="tx1"/>
                </a:solidFill>
                <a:effectLst/>
                <a:latin typeface="+mn-lt"/>
                <a:ea typeface="+mn-ea"/>
                <a:cs typeface="+mn-cs"/>
              </a:rPr>
              <a:t> </a:t>
            </a:r>
          </a:p>
          <a:p>
            <a:pPr marL="0" indent="0">
              <a:buNone/>
            </a:pPr>
            <a:r>
              <a:rPr lang="en-US" sz="1200" kern="1200" dirty="0">
                <a:solidFill>
                  <a:schemeClr val="tx1"/>
                </a:solidFill>
                <a:effectLst/>
                <a:latin typeface="+mn-lt"/>
                <a:ea typeface="+mn-ea"/>
                <a:cs typeface="+mn-cs"/>
              </a:rPr>
              <a:t>So what do you do?</a:t>
            </a:r>
          </a:p>
          <a:p>
            <a:pPr marL="0" indent="0">
              <a:buNone/>
            </a:pPr>
            <a:r>
              <a:rPr lang="en-US" sz="1200" kern="1200" dirty="0">
                <a:solidFill>
                  <a:schemeClr val="tx1"/>
                </a:solidFill>
                <a:effectLst/>
                <a:latin typeface="+mn-lt"/>
                <a:ea typeface="+mn-ea"/>
                <a:cs typeface="+mn-cs"/>
              </a:rPr>
              <a:t> </a:t>
            </a:r>
          </a:p>
          <a:p>
            <a:pPr marL="0" indent="0">
              <a:buNone/>
            </a:pPr>
            <a:r>
              <a:rPr lang="en-US" sz="1200" kern="1200" dirty="0">
                <a:solidFill>
                  <a:schemeClr val="tx1"/>
                </a:solidFill>
                <a:effectLst/>
                <a:latin typeface="+mn-lt"/>
                <a:ea typeface="+mn-ea"/>
                <a:cs typeface="+mn-cs"/>
              </a:rPr>
              <a:t>[Build 4]</a:t>
            </a:r>
          </a:p>
          <a:p>
            <a:pPr marL="0" indent="0">
              <a:buNone/>
            </a:pPr>
            <a:r>
              <a:rPr lang="en-US" sz="1200" kern="1200" dirty="0">
                <a:solidFill>
                  <a:schemeClr val="tx1"/>
                </a:solidFill>
                <a:effectLst/>
                <a:latin typeface="+mn-lt"/>
                <a:ea typeface="+mn-ea"/>
                <a:cs typeface="+mn-cs"/>
              </a:rPr>
              <a:t>Well most companies try to solve this issue through redundancy.  They put multiple networks links in place.  Each with its own set of inline security tools.</a:t>
            </a:r>
          </a:p>
          <a:p>
            <a:pPr marL="0" indent="0">
              <a:buNone/>
            </a:pPr>
            <a:r>
              <a:rPr lang="en-US" sz="1200" kern="1200" dirty="0">
                <a:solidFill>
                  <a:schemeClr val="tx1"/>
                </a:solidFill>
                <a:effectLst/>
                <a:latin typeface="+mn-lt"/>
                <a:ea typeface="+mn-ea"/>
                <a:cs typeface="+mn-cs"/>
              </a:rPr>
              <a:t> </a:t>
            </a:r>
          </a:p>
          <a:p>
            <a:pPr marL="0" indent="0">
              <a:buNone/>
            </a:pPr>
            <a:r>
              <a:rPr lang="en-US" sz="1200" kern="1200" dirty="0">
                <a:solidFill>
                  <a:schemeClr val="tx1"/>
                </a:solidFill>
                <a:effectLst/>
                <a:latin typeface="+mn-lt"/>
                <a:ea typeface="+mn-ea"/>
                <a:cs typeface="+mn-cs"/>
              </a:rPr>
              <a:t>[Build 5]</a:t>
            </a:r>
          </a:p>
          <a:p>
            <a:pPr marL="0" indent="0">
              <a:buNone/>
            </a:pPr>
            <a:r>
              <a:rPr lang="en-US" sz="1200" kern="1200" dirty="0">
                <a:solidFill>
                  <a:schemeClr val="tx1"/>
                </a:solidFill>
                <a:effectLst/>
                <a:latin typeface="+mn-lt"/>
                <a:ea typeface="+mn-ea"/>
                <a:cs typeface="+mn-cs"/>
              </a:rPr>
              <a:t>But sooner or later you need to add more security tool capacity.  Maybe to one tool or maybe to several tools.</a:t>
            </a:r>
          </a:p>
          <a:p>
            <a:pPr marL="0" indent="0">
              <a:buNone/>
            </a:pPr>
            <a:r>
              <a:rPr lang="en-US" sz="1200" kern="1200" dirty="0">
                <a:solidFill>
                  <a:schemeClr val="tx1"/>
                </a:solidFill>
                <a:effectLst/>
                <a:latin typeface="+mn-lt"/>
                <a:ea typeface="+mn-ea"/>
                <a:cs typeface="+mn-cs"/>
              </a:rPr>
              <a:t> </a:t>
            </a:r>
          </a:p>
          <a:p>
            <a:pPr marL="0" indent="0">
              <a:buNone/>
            </a:pPr>
            <a:r>
              <a:rPr lang="en-US" sz="1200" kern="1200" dirty="0">
                <a:solidFill>
                  <a:schemeClr val="tx1"/>
                </a:solidFill>
                <a:effectLst/>
                <a:latin typeface="+mn-lt"/>
                <a:ea typeface="+mn-ea"/>
                <a:cs typeface="+mn-cs"/>
              </a:rPr>
              <a:t>In the end, the whole thing gets very complex operationally.  You’ve still got lots of single points of failure.  There’s lots of tension between the network and the security teams.  And the whole thing is quite expensive to scale.</a:t>
            </a:r>
          </a:p>
          <a:p>
            <a:pPr marL="0" indent="0">
              <a:buNone/>
            </a:pPr>
            <a:r>
              <a:rPr lang="en-US" sz="1200" kern="1200" dirty="0">
                <a:solidFill>
                  <a:schemeClr val="tx1"/>
                </a:solidFill>
                <a:effectLst/>
                <a:latin typeface="+mn-lt"/>
                <a:ea typeface="+mn-ea"/>
                <a:cs typeface="+mn-cs"/>
              </a:rPr>
              <a:t> </a:t>
            </a:r>
          </a:p>
          <a:p>
            <a:pPr marL="0" indent="0">
              <a:buNone/>
            </a:pPr>
            <a:r>
              <a:rPr lang="en-US" sz="1200" kern="1200" dirty="0">
                <a:solidFill>
                  <a:schemeClr val="tx1"/>
                </a:solidFill>
                <a:effectLst/>
                <a:latin typeface="+mn-lt"/>
                <a:ea typeface="+mn-ea"/>
                <a:cs typeface="+mn-cs"/>
              </a:rPr>
              <a:t> </a:t>
            </a:r>
          </a:p>
          <a:p>
            <a:endParaRPr lang="en-US" dirty="0"/>
          </a:p>
        </p:txBody>
      </p:sp>
    </p:spTree>
    <p:extLst>
      <p:ext uri="{BB962C8B-B14F-4D97-AF65-F5344CB8AC3E}">
        <p14:creationId xmlns:p14="http://schemas.microsoft.com/office/powerpoint/2010/main" val="2886893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123822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014668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347601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Gri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58151" y="1001486"/>
            <a:ext cx="6564592" cy="2831554"/>
          </a:xfrm>
        </p:spPr>
        <p:txBody>
          <a:bodyPr>
            <a:normAutofit/>
          </a:bodyPr>
          <a:lstStyle>
            <a:lvl1pPr marL="58738" indent="0" algn="l" defTabSz="914400" rtl="0" eaLnBrk="1" latinLnBrk="0" hangingPunct="1">
              <a:lnSpc>
                <a:spcPct val="100000"/>
              </a:lnSpc>
              <a:spcBef>
                <a:spcPct val="0"/>
              </a:spcBef>
              <a:defRPr lang="en-US" sz="4400" b="1" kern="1200" cap="all" spc="200" dirty="0">
                <a:solidFill>
                  <a:schemeClr val="bg1"/>
                </a:solidFill>
                <a:latin typeface="+mn-lt"/>
                <a:ea typeface="+mn-ea"/>
                <a:cs typeface="+mn-cs"/>
              </a:defRPr>
            </a:lvl1pPr>
          </a:lstStyle>
          <a:p>
            <a:r>
              <a:rPr lang="en-US" dirty="0"/>
              <a:t>Click to add title</a:t>
            </a:r>
          </a:p>
        </p:txBody>
      </p:sp>
      <p:sp>
        <p:nvSpPr>
          <p:cNvPr id="7" name="Text Placeholder 6"/>
          <p:cNvSpPr>
            <a:spLocks noGrp="1"/>
          </p:cNvSpPr>
          <p:nvPr>
            <p:ph type="body" sz="quarter" idx="10" hasCustomPrompt="1"/>
          </p:nvPr>
        </p:nvSpPr>
        <p:spPr>
          <a:xfrm>
            <a:off x="4858150" y="3905614"/>
            <a:ext cx="6564593" cy="332558"/>
          </a:xfrm>
        </p:spPr>
        <p:txBody>
          <a:bodyPr>
            <a:normAutofit/>
          </a:bodyPr>
          <a:lstStyle>
            <a:lvl1pPr marL="0" indent="0" algn="l" defTabSz="914400" rtl="0" eaLnBrk="1" latinLnBrk="0" hangingPunct="1">
              <a:lnSpc>
                <a:spcPct val="90000"/>
              </a:lnSpc>
              <a:spcBef>
                <a:spcPct val="0"/>
              </a:spcBef>
              <a:buFont typeface="Arial" panose="020B0604020202020204" pitchFamily="34" charset="0"/>
              <a:buChar char=" "/>
              <a:defRPr lang="en-US" sz="1800" kern="1200" spc="80" dirty="0">
                <a:solidFill>
                  <a:schemeClr val="bg1"/>
                </a:solidFill>
                <a:latin typeface="+mn-lt"/>
                <a:ea typeface="+mn-ea"/>
                <a:cs typeface="+mn-cs"/>
              </a:defRPr>
            </a:lvl1pPr>
          </a:lstStyle>
          <a:p>
            <a:pPr>
              <a:lnSpc>
                <a:spcPct val="90000"/>
              </a:lnSpc>
              <a:spcBef>
                <a:spcPct val="0"/>
              </a:spcBef>
            </a:pPr>
            <a:r>
              <a:rPr lang="en-US" spc="80" dirty="0">
                <a:solidFill>
                  <a:schemeClr val="bg1"/>
                </a:solidFill>
              </a:rPr>
              <a:t>Presenter Name, Presenter Title</a:t>
            </a:r>
          </a:p>
        </p:txBody>
      </p:sp>
      <p:pic>
        <p:nvPicPr>
          <p:cNvPr id="15" name="Picture 14"/>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29" y="6362700"/>
            <a:ext cx="12193057" cy="495300"/>
          </a:xfrm>
          <a:prstGeom prst="rect">
            <a:avLst/>
          </a:prstGeom>
        </p:spPr>
      </p:pic>
    </p:spTree>
    <p:extLst>
      <p:ext uri="{BB962C8B-B14F-4D97-AF65-F5344CB8AC3E}">
        <p14:creationId xmlns:p14="http://schemas.microsoft.com/office/powerpoint/2010/main" val="3515868104"/>
      </p:ext>
    </p:extLst>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Slide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8944" y="1798552"/>
            <a:ext cx="11054085" cy="2021113"/>
          </a:xfrm>
        </p:spPr>
        <p:txBody>
          <a:bodyPr>
            <a:noAutofit/>
          </a:bodyPr>
          <a:lstStyle>
            <a:lvl1pPr marL="1030288" indent="-1030288" algn="l" defTabSz="914400" rtl="0" eaLnBrk="1" latinLnBrk="0" hangingPunct="1">
              <a:lnSpc>
                <a:spcPct val="90000"/>
              </a:lnSpc>
              <a:spcBef>
                <a:spcPct val="0"/>
              </a:spcBef>
              <a:spcAft>
                <a:spcPts val="600"/>
              </a:spcAft>
              <a:buSzPct val="130000"/>
              <a:buFontTx/>
              <a:buBlip>
                <a:blip r:embed="rId3"/>
              </a:buBlip>
              <a:defRPr lang="en-US" sz="4000" b="1" kern="1200" cap="all" spc="200" baseline="0" dirty="0">
                <a:solidFill>
                  <a:schemeClr val="bg2"/>
                </a:solidFill>
                <a:latin typeface="+mn-lt"/>
                <a:ea typeface="+mn-ea"/>
                <a:cs typeface="+mn-cs"/>
              </a:defRPr>
            </a:lvl1pPr>
          </a:lstStyle>
          <a:p>
            <a:br>
              <a:rPr lang="en-US" dirty="0"/>
            </a:br>
            <a:r>
              <a:rPr lang="en-US" dirty="0"/>
              <a:t>Click to Add title</a:t>
            </a:r>
          </a:p>
        </p:txBody>
      </p:sp>
      <p:sp>
        <p:nvSpPr>
          <p:cNvPr id="7" name="Text Placeholder 6"/>
          <p:cNvSpPr>
            <a:spLocks noGrp="1"/>
          </p:cNvSpPr>
          <p:nvPr>
            <p:ph type="body" sz="quarter" idx="10" hasCustomPrompt="1"/>
          </p:nvPr>
        </p:nvSpPr>
        <p:spPr>
          <a:xfrm>
            <a:off x="658944" y="3819665"/>
            <a:ext cx="11054085" cy="389481"/>
          </a:xfrm>
          <a:prstGeom prst="rect">
            <a:avLst/>
          </a:prstGeom>
        </p:spPr>
        <p:txBody>
          <a:bodyPr>
            <a:normAutofit/>
          </a:bodyPr>
          <a:lstStyle>
            <a:lvl1pPr marL="1030288" indent="-115888" algn="l" defTabSz="914400" rtl="0" eaLnBrk="1" latinLnBrk="0" hangingPunct="1">
              <a:lnSpc>
                <a:spcPct val="90000"/>
              </a:lnSpc>
              <a:spcBef>
                <a:spcPct val="0"/>
              </a:spcBef>
              <a:buFont typeface="Arial" panose="020B0604020202020204" pitchFamily="34" charset="0"/>
              <a:buChar char=" "/>
              <a:defRPr lang="en-US" sz="2200" kern="1200" spc="80" dirty="0" smtClean="0">
                <a:solidFill>
                  <a:schemeClr val="accent5">
                    <a:lumMod val="75000"/>
                  </a:schemeClr>
                </a:solidFill>
                <a:latin typeface="+mn-lt"/>
                <a:ea typeface="+mn-ea"/>
                <a:cs typeface="+mn-cs"/>
              </a:defRPr>
            </a:lvl1pPr>
          </a:lstStyle>
          <a:p>
            <a:pPr>
              <a:lnSpc>
                <a:spcPct val="90000"/>
              </a:lnSpc>
              <a:spcBef>
                <a:spcPct val="0"/>
              </a:spcBef>
            </a:pPr>
            <a:r>
              <a:rPr lang="en-US" sz="2200" spc="80" dirty="0">
                <a:solidFill>
                  <a:schemeClr val="accent5">
                    <a:lumMod val="75000"/>
                  </a:schemeClr>
                </a:solidFill>
              </a:rPr>
              <a:t>Presenter Name, Presenter Title</a:t>
            </a:r>
          </a:p>
        </p:txBody>
      </p:sp>
      <p:pic>
        <p:nvPicPr>
          <p:cNvPr id="5" name="Picture 4"/>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529" y="6400800"/>
            <a:ext cx="12193057" cy="457200"/>
          </a:xfrm>
          <a:prstGeom prst="rect">
            <a:avLst/>
          </a:prstGeom>
        </p:spPr>
      </p:pic>
    </p:spTree>
    <p:extLst>
      <p:ext uri="{BB962C8B-B14F-4D97-AF65-F5344CB8AC3E}">
        <p14:creationId xmlns:p14="http://schemas.microsoft.com/office/powerpoint/2010/main" val="643570392"/>
      </p:ext>
    </p:extLst>
  </p:cSld>
  <p:clrMapOvr>
    <a:masterClrMapping/>
  </p:clrMapOvr>
  <p:transition spd="slow">
    <p:strips dir="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402485" y="6356353"/>
            <a:ext cx="2844800" cy="365125"/>
          </a:xfrm>
          <a:prstGeom prst="rect">
            <a:avLst/>
          </a:prstGeom>
        </p:spPr>
        <p:txBody>
          <a:bodyPr/>
          <a:lstStyle/>
          <a:p>
            <a:fld id="{E05B5517-BE95-4E46-A079-676BCC7BC5E2}" type="slidenum">
              <a:rPr lang="en-US" smtClean="0">
                <a:solidFill>
                  <a:prstClr val="black">
                    <a:tint val="75000"/>
                  </a:prstClr>
                </a:solidFill>
              </a:rPr>
              <a:pPr/>
              <a:t>‹#›</a:t>
            </a:fld>
            <a:endParaRPr lang="en-US">
              <a:solidFill>
                <a:prstClr val="black">
                  <a:tint val="75000"/>
                </a:prstClr>
              </a:solidFill>
            </a:endParaRPr>
          </a:p>
        </p:txBody>
      </p:sp>
      <p:sp>
        <p:nvSpPr>
          <p:cNvPr id="13" name="Title Placeholder 1"/>
          <p:cNvSpPr>
            <a:spLocks noGrp="1"/>
          </p:cNvSpPr>
          <p:nvPr>
            <p:ph type="title" hasCustomPrompt="1"/>
          </p:nvPr>
        </p:nvSpPr>
        <p:spPr>
          <a:xfrm>
            <a:off x="399307" y="-9774"/>
            <a:ext cx="11429277" cy="607652"/>
          </a:xfrm>
          <a:prstGeom prst="rect">
            <a:avLst/>
          </a:prstGeom>
        </p:spPr>
        <p:txBody>
          <a:bodyPr vert="horz" lIns="91440" tIns="45720" rIns="91440" bIns="45720" rtlCol="0" anchor="ctr">
            <a:normAutofit/>
          </a:bodyPr>
          <a:lstStyle>
            <a:lvl1pPr>
              <a:defRPr/>
            </a:lvl1pPr>
          </a:lstStyle>
          <a:p>
            <a:r>
              <a:rPr lang="en-US" dirty="0"/>
              <a:t>Page Header Arial 18 Point Regular</a:t>
            </a:r>
          </a:p>
        </p:txBody>
      </p:sp>
      <p:sp>
        <p:nvSpPr>
          <p:cNvPr id="14" name="Content Placeholder 2"/>
          <p:cNvSpPr>
            <a:spLocks noGrp="1"/>
          </p:cNvSpPr>
          <p:nvPr>
            <p:ph idx="1" hasCustomPrompt="1"/>
          </p:nvPr>
        </p:nvSpPr>
        <p:spPr>
          <a:xfrm>
            <a:off x="399308" y="1197709"/>
            <a:ext cx="5485677" cy="4956907"/>
          </a:xfrm>
          <a:prstGeom prst="rect">
            <a:avLst/>
          </a:prstGeom>
        </p:spPr>
        <p:txBody>
          <a:bodyPr/>
          <a:lstStyle>
            <a:lvl1pPr marL="0" indent="0">
              <a:buNone/>
              <a:defRPr sz="1100" baseline="0"/>
            </a:lvl1pPr>
            <a:lvl2pPr marL="742950" indent="-285750">
              <a:buFont typeface="Arial"/>
              <a:buChar char="•"/>
              <a:defRPr sz="1050"/>
            </a:lvl2pPr>
            <a:lvl3pPr marL="1200150" marR="0" indent="-285750" algn="l" defTabSz="457200" rtl="0" eaLnBrk="1" fontAlgn="auto" latinLnBrk="0" hangingPunct="1">
              <a:lnSpc>
                <a:spcPct val="100000"/>
              </a:lnSpc>
              <a:spcBef>
                <a:spcPct val="20000"/>
              </a:spcBef>
              <a:spcAft>
                <a:spcPts val="0"/>
              </a:spcAft>
              <a:buClrTx/>
              <a:buSzTx/>
              <a:buFont typeface="Courier New"/>
              <a:buChar char="o"/>
              <a:tabLst/>
              <a:defRPr sz="1000"/>
            </a:lvl3pPr>
            <a:lvl4pPr marL="1657350" marR="0" indent="-285750" algn="l" defTabSz="457200" rtl="0" eaLnBrk="1" fontAlgn="auto" latinLnBrk="0" hangingPunct="1">
              <a:lnSpc>
                <a:spcPct val="100000"/>
              </a:lnSpc>
              <a:spcBef>
                <a:spcPct val="20000"/>
              </a:spcBef>
              <a:spcAft>
                <a:spcPts val="0"/>
              </a:spcAft>
              <a:buClrTx/>
              <a:buSzTx/>
              <a:buFont typeface="Arial"/>
              <a:buChar char="•"/>
              <a:tabLst/>
              <a:defRPr sz="950"/>
            </a:lvl4pPr>
            <a:lvl5pPr marL="2000250" indent="-171450">
              <a:buFont typeface="Courier New"/>
              <a:buChar char="o"/>
              <a:defRPr sz="900"/>
            </a:lvl5pPr>
          </a:lstStyle>
          <a:p>
            <a:pPr lvl="0"/>
            <a:r>
              <a:rPr lang="en-US" dirty="0"/>
              <a:t>First Level Arial 11 Point Regular</a:t>
            </a:r>
          </a:p>
          <a:p>
            <a:pPr lvl="1"/>
            <a:r>
              <a:rPr lang="en-US" dirty="0"/>
              <a:t>Second Level Arial 10.5 point Regular</a:t>
            </a:r>
          </a:p>
          <a:p>
            <a:pPr marL="1200150" marR="0" lvl="2" indent="-285750" algn="l" defTabSz="457200" rtl="0" eaLnBrk="1" fontAlgn="auto" latinLnBrk="0" hangingPunct="1">
              <a:lnSpc>
                <a:spcPct val="100000"/>
              </a:lnSpc>
              <a:spcBef>
                <a:spcPct val="20000"/>
              </a:spcBef>
              <a:spcAft>
                <a:spcPts val="0"/>
              </a:spcAft>
              <a:buClrTx/>
              <a:buSzTx/>
              <a:buFont typeface="Courier New"/>
              <a:buChar char="o"/>
              <a:tabLst/>
              <a:defRPr/>
            </a:pPr>
            <a:r>
              <a:rPr lang="en-US" dirty="0"/>
              <a:t>Third Level Arial 10 point Regular</a:t>
            </a:r>
          </a:p>
          <a:p>
            <a:pPr marL="1657350" marR="0" lvl="3" indent="-285750" algn="l" defTabSz="457200" rtl="0" eaLnBrk="1" fontAlgn="auto" latinLnBrk="0" hangingPunct="1">
              <a:lnSpc>
                <a:spcPct val="100000"/>
              </a:lnSpc>
              <a:spcBef>
                <a:spcPct val="20000"/>
              </a:spcBef>
              <a:spcAft>
                <a:spcPts val="0"/>
              </a:spcAft>
              <a:buClrTx/>
              <a:buSzTx/>
              <a:buFont typeface="Arial"/>
              <a:buChar char="•"/>
              <a:tabLst/>
              <a:defRPr/>
            </a:pPr>
            <a:r>
              <a:rPr lang="en-US" dirty="0"/>
              <a:t>Fourth Level Arial 9.5 point Regular</a:t>
            </a:r>
          </a:p>
          <a:p>
            <a:pPr lvl="4"/>
            <a:r>
              <a:rPr lang="en-US" dirty="0"/>
              <a:t>Fifth Level Arial 9 point Regular</a:t>
            </a:r>
          </a:p>
        </p:txBody>
      </p:sp>
      <p:sp>
        <p:nvSpPr>
          <p:cNvPr id="17" name="Content Placeholder 2"/>
          <p:cNvSpPr>
            <a:spLocks noGrp="1"/>
          </p:cNvSpPr>
          <p:nvPr>
            <p:ph idx="14" hasCustomPrompt="1"/>
          </p:nvPr>
        </p:nvSpPr>
        <p:spPr>
          <a:xfrm>
            <a:off x="6346819" y="1213339"/>
            <a:ext cx="5485677" cy="4956907"/>
          </a:xfrm>
          <a:prstGeom prst="rect">
            <a:avLst/>
          </a:prstGeom>
        </p:spPr>
        <p:txBody>
          <a:bodyPr/>
          <a:lstStyle>
            <a:lvl1pPr marL="0" indent="0">
              <a:buNone/>
              <a:defRPr sz="1100" baseline="0"/>
            </a:lvl1pPr>
            <a:lvl2pPr marL="742950" indent="-285750">
              <a:buFont typeface="Arial"/>
              <a:buChar char="•"/>
              <a:defRPr sz="1050"/>
            </a:lvl2pPr>
            <a:lvl3pPr marL="1200150" marR="0" indent="-285750" algn="l" defTabSz="457200" rtl="0" eaLnBrk="1" fontAlgn="auto" latinLnBrk="0" hangingPunct="1">
              <a:lnSpc>
                <a:spcPct val="100000"/>
              </a:lnSpc>
              <a:spcBef>
                <a:spcPct val="20000"/>
              </a:spcBef>
              <a:spcAft>
                <a:spcPts val="0"/>
              </a:spcAft>
              <a:buClrTx/>
              <a:buSzTx/>
              <a:buFont typeface="Courier New"/>
              <a:buChar char="o"/>
              <a:tabLst/>
              <a:defRPr sz="1000"/>
            </a:lvl3pPr>
            <a:lvl4pPr marL="1657350" marR="0" indent="-285750" algn="l" defTabSz="457200" rtl="0" eaLnBrk="1" fontAlgn="auto" latinLnBrk="0" hangingPunct="1">
              <a:lnSpc>
                <a:spcPct val="100000"/>
              </a:lnSpc>
              <a:spcBef>
                <a:spcPct val="20000"/>
              </a:spcBef>
              <a:spcAft>
                <a:spcPts val="0"/>
              </a:spcAft>
              <a:buClrTx/>
              <a:buSzTx/>
              <a:buFont typeface="Arial"/>
              <a:buChar char="•"/>
              <a:tabLst/>
              <a:defRPr sz="950"/>
            </a:lvl4pPr>
            <a:lvl5pPr marL="2000250" indent="-171450">
              <a:buFont typeface="Courier New"/>
              <a:buChar char="o"/>
              <a:defRPr sz="900"/>
            </a:lvl5pPr>
          </a:lstStyle>
          <a:p>
            <a:pPr lvl="0"/>
            <a:r>
              <a:rPr lang="en-US" dirty="0"/>
              <a:t>First Level Arial 11 Point Regular</a:t>
            </a:r>
          </a:p>
          <a:p>
            <a:pPr lvl="1"/>
            <a:r>
              <a:rPr lang="en-US" dirty="0"/>
              <a:t>Second Level Arial 10.5 point Regular</a:t>
            </a:r>
          </a:p>
          <a:p>
            <a:pPr marL="1200150" marR="0" lvl="2" indent="-285750" algn="l" defTabSz="457200" rtl="0" eaLnBrk="1" fontAlgn="auto" latinLnBrk="0" hangingPunct="1">
              <a:lnSpc>
                <a:spcPct val="100000"/>
              </a:lnSpc>
              <a:spcBef>
                <a:spcPct val="20000"/>
              </a:spcBef>
              <a:spcAft>
                <a:spcPts val="0"/>
              </a:spcAft>
              <a:buClrTx/>
              <a:buSzTx/>
              <a:buFont typeface="Courier New"/>
              <a:buChar char="o"/>
              <a:tabLst/>
              <a:defRPr/>
            </a:pPr>
            <a:r>
              <a:rPr lang="en-US" dirty="0"/>
              <a:t>Third Level Arial 10 point Regular</a:t>
            </a:r>
          </a:p>
          <a:p>
            <a:pPr marL="1657350" marR="0" lvl="3" indent="-285750" algn="l" defTabSz="457200" rtl="0" eaLnBrk="1" fontAlgn="auto" latinLnBrk="0" hangingPunct="1">
              <a:lnSpc>
                <a:spcPct val="100000"/>
              </a:lnSpc>
              <a:spcBef>
                <a:spcPct val="20000"/>
              </a:spcBef>
              <a:spcAft>
                <a:spcPts val="0"/>
              </a:spcAft>
              <a:buClrTx/>
              <a:buSzTx/>
              <a:buFont typeface="Arial"/>
              <a:buChar char="•"/>
              <a:tabLst/>
              <a:defRPr/>
            </a:pPr>
            <a:r>
              <a:rPr lang="en-US" dirty="0"/>
              <a:t>Fourth Level Arial 9.5 point Regular</a:t>
            </a:r>
          </a:p>
          <a:p>
            <a:pPr lvl="4"/>
            <a:r>
              <a:rPr lang="en-US" dirty="0"/>
              <a:t>Fifth Level Arial 9 point Regular</a:t>
            </a:r>
          </a:p>
        </p:txBody>
      </p:sp>
    </p:spTree>
    <p:extLst>
      <p:ext uri="{BB962C8B-B14F-4D97-AF65-F5344CB8AC3E}">
        <p14:creationId xmlns:p14="http://schemas.microsoft.com/office/powerpoint/2010/main" val="1716557582"/>
      </p:ext>
    </p:extLst>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copy">
    <p:spTree>
      <p:nvGrpSpPr>
        <p:cNvPr id="1" name=""/>
        <p:cNvGrpSpPr/>
        <p:nvPr/>
      </p:nvGrpSpPr>
      <p:grpSpPr>
        <a:xfrm>
          <a:off x="0" y="0"/>
          <a:ext cx="0" cy="0"/>
          <a:chOff x="0" y="0"/>
          <a:chExt cx="0" cy="0"/>
        </a:xfrm>
      </p:grpSpPr>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9241245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Gri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58151" y="1001486"/>
            <a:ext cx="6564592" cy="2831554"/>
          </a:xfrm>
        </p:spPr>
        <p:txBody>
          <a:bodyPr>
            <a:normAutofit/>
          </a:bodyPr>
          <a:lstStyle>
            <a:lvl1pPr marL="58738" indent="0" algn="l" defTabSz="914400" rtl="0" eaLnBrk="1" latinLnBrk="0" hangingPunct="1">
              <a:lnSpc>
                <a:spcPct val="100000"/>
              </a:lnSpc>
              <a:spcBef>
                <a:spcPct val="0"/>
              </a:spcBef>
              <a:defRPr lang="en-US" sz="4400" b="1" kern="1200" cap="all" spc="200" dirty="0">
                <a:solidFill>
                  <a:schemeClr val="bg1"/>
                </a:solidFill>
                <a:latin typeface="+mn-lt"/>
                <a:ea typeface="+mn-ea"/>
                <a:cs typeface="+mn-cs"/>
              </a:defRPr>
            </a:lvl1pPr>
          </a:lstStyle>
          <a:p>
            <a:r>
              <a:rPr lang="en-US" dirty="0"/>
              <a:t>Click to add title</a:t>
            </a:r>
          </a:p>
        </p:txBody>
      </p:sp>
      <p:sp>
        <p:nvSpPr>
          <p:cNvPr id="7" name="Text Placeholder 6"/>
          <p:cNvSpPr>
            <a:spLocks noGrp="1"/>
          </p:cNvSpPr>
          <p:nvPr>
            <p:ph type="body" sz="quarter" idx="10" hasCustomPrompt="1"/>
          </p:nvPr>
        </p:nvSpPr>
        <p:spPr>
          <a:xfrm>
            <a:off x="4858150" y="3905614"/>
            <a:ext cx="6564593" cy="332558"/>
          </a:xfrm>
        </p:spPr>
        <p:txBody>
          <a:bodyPr>
            <a:normAutofit/>
          </a:bodyPr>
          <a:lstStyle>
            <a:lvl1pPr marL="0" indent="0" algn="l" defTabSz="914400" rtl="0" eaLnBrk="1" latinLnBrk="0" hangingPunct="1">
              <a:lnSpc>
                <a:spcPct val="90000"/>
              </a:lnSpc>
              <a:spcBef>
                <a:spcPct val="0"/>
              </a:spcBef>
              <a:buFont typeface="Arial" panose="020B0604020202020204" pitchFamily="34" charset="0"/>
              <a:buChar char=" "/>
              <a:defRPr lang="en-US" sz="1800" kern="1200" spc="80" dirty="0">
                <a:solidFill>
                  <a:schemeClr val="bg1"/>
                </a:solidFill>
                <a:latin typeface="+mn-lt"/>
                <a:ea typeface="+mn-ea"/>
                <a:cs typeface="+mn-cs"/>
              </a:defRPr>
            </a:lvl1pPr>
          </a:lstStyle>
          <a:p>
            <a:pPr>
              <a:lnSpc>
                <a:spcPct val="90000"/>
              </a:lnSpc>
              <a:spcBef>
                <a:spcPct val="0"/>
              </a:spcBef>
            </a:pPr>
            <a:r>
              <a:rPr lang="en-US" spc="80" dirty="0">
                <a:solidFill>
                  <a:schemeClr val="bg1"/>
                </a:solidFill>
              </a:rPr>
              <a:t>Presenter Name, Presenter Title</a:t>
            </a:r>
          </a:p>
        </p:txBody>
      </p:sp>
      <p:pic>
        <p:nvPicPr>
          <p:cNvPr id="15" name="Picture 1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29" y="6362700"/>
            <a:ext cx="12193057" cy="495300"/>
          </a:xfrm>
          <a:prstGeom prst="rect">
            <a:avLst/>
          </a:prstGeom>
        </p:spPr>
      </p:pic>
    </p:spTree>
    <p:extLst>
      <p:ext uri="{BB962C8B-B14F-4D97-AF65-F5344CB8AC3E}">
        <p14:creationId xmlns:p14="http://schemas.microsoft.com/office/powerpoint/2010/main" val="3001457389"/>
      </p:ext>
    </p:extLst>
  </p:cSld>
  <p:clrMapOvr>
    <a:masterClrMapping/>
  </p:clrMapOvr>
  <p:transition spd="slow">
    <p:strips dir="rd"/>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720" y="127001"/>
            <a:ext cx="11338560" cy="1037254"/>
          </a:xfrm>
        </p:spPr>
        <p:txBody>
          <a:bodyPr/>
          <a:lstStyle/>
          <a:p>
            <a:r>
              <a:rPr lang="en-US" dirty="0"/>
              <a:t>Slide Title</a:t>
            </a:r>
          </a:p>
        </p:txBody>
      </p:sp>
      <p:sp>
        <p:nvSpPr>
          <p:cNvPr id="3" name="Text Placeholder 6"/>
          <p:cNvSpPr>
            <a:spLocks noGrp="1"/>
          </p:cNvSpPr>
          <p:nvPr>
            <p:ph idx="1"/>
          </p:nvPr>
        </p:nvSpPr>
        <p:spPr>
          <a:xfrm>
            <a:off x="426720" y="1756230"/>
            <a:ext cx="11338560" cy="4542970"/>
          </a:xfrm>
          <a:prstGeom prst="rect">
            <a:avLst/>
          </a:prstGeom>
        </p:spPr>
        <p:txBody>
          <a:bodyPr vert="horz" lIns="91440" tIns="45720" rIns="91440" bIns="45720" rtlCol="0">
            <a:normAutofit/>
          </a:bodyPr>
          <a:lstStyle>
            <a:lvl1pPr>
              <a:defRPr>
                <a:solidFill>
                  <a:schemeClr val="accent5">
                    <a:lumMod val="75000"/>
                  </a:schemeClr>
                </a:solidFill>
              </a:defRPr>
            </a:lvl1pPr>
            <a:lvl2pPr>
              <a:defRPr>
                <a:solidFill>
                  <a:schemeClr val="accent5">
                    <a:lumMod val="75000"/>
                  </a:schemeClr>
                </a:solidFill>
              </a:defRPr>
            </a:lvl2pPr>
            <a:lvl3pPr>
              <a:defRPr>
                <a:solidFill>
                  <a:schemeClr val="accent5">
                    <a:lumMod val="75000"/>
                  </a:schemeClr>
                </a:solidFill>
              </a:defRPr>
            </a:lvl3pPr>
            <a:lvl4pPr>
              <a:defRPr>
                <a:solidFill>
                  <a:schemeClr val="accent5">
                    <a:lumMod val="75000"/>
                  </a:schemeClr>
                </a:solidFill>
              </a:defRPr>
            </a:lvl4pPr>
            <a:lvl5pPr>
              <a:defRPr>
                <a:solidFill>
                  <a:schemeClr val="accent5">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0" hasCustomPrompt="1"/>
          </p:nvPr>
        </p:nvSpPr>
        <p:spPr>
          <a:xfrm>
            <a:off x="426720" y="1163866"/>
            <a:ext cx="11338560" cy="397032"/>
          </a:xfrm>
        </p:spPr>
        <p:txBody>
          <a:bodyPr wrap="square">
            <a:spAutoFit/>
          </a:bodyPr>
          <a:lstStyle>
            <a:lvl1pPr marL="0" indent="0" algn="l" defTabSz="914400" rtl="0" eaLnBrk="1" latinLnBrk="0" hangingPunct="1">
              <a:lnSpc>
                <a:spcPct val="90000"/>
              </a:lnSpc>
              <a:spcBef>
                <a:spcPct val="0"/>
              </a:spcBef>
              <a:buNone/>
              <a:defRPr lang="en-US" sz="2200" b="0" kern="1200" cap="none" spc="80" baseline="0" dirty="0" smtClean="0">
                <a:solidFill>
                  <a:schemeClr val="accent5">
                    <a:lumMod val="75000"/>
                  </a:schemeClr>
                </a:solidFill>
                <a:latin typeface="+mn-lt"/>
                <a:ea typeface="+mn-ea"/>
                <a:cs typeface="+mn-cs"/>
              </a:defRPr>
            </a:lvl1pPr>
          </a:lstStyle>
          <a:p>
            <a:pPr lvl="0"/>
            <a:r>
              <a:rPr lang="en-US" dirty="0"/>
              <a:t>Slide Subtitle</a:t>
            </a:r>
          </a:p>
        </p:txBody>
      </p:sp>
    </p:spTree>
    <p:extLst>
      <p:ext uri="{BB962C8B-B14F-4D97-AF65-F5344CB8AC3E}">
        <p14:creationId xmlns:p14="http://schemas.microsoft.com/office/powerpoint/2010/main" val="2585068035"/>
      </p:ext>
    </p:extLst>
  </p:cSld>
  <p:clrMapOvr>
    <a:masterClrMapping/>
  </p:clrMapOvr>
  <p:transition spd="slow">
    <p:strips dir="r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ullet Slide No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720" y="127001"/>
            <a:ext cx="11338560" cy="1037254"/>
          </a:xfrm>
        </p:spPr>
        <p:txBody>
          <a:bodyPr/>
          <a:lstStyle/>
          <a:p>
            <a:r>
              <a:rPr lang="en-US" dirty="0"/>
              <a:t>Slide Title</a:t>
            </a:r>
          </a:p>
        </p:txBody>
      </p:sp>
      <p:sp>
        <p:nvSpPr>
          <p:cNvPr id="3" name="Text Placeholder 6"/>
          <p:cNvSpPr>
            <a:spLocks noGrp="1"/>
          </p:cNvSpPr>
          <p:nvPr>
            <p:ph idx="1"/>
          </p:nvPr>
        </p:nvSpPr>
        <p:spPr>
          <a:xfrm>
            <a:off x="426720" y="1434712"/>
            <a:ext cx="11338560" cy="4864488"/>
          </a:xfrm>
          <a:prstGeom prst="rect">
            <a:avLst/>
          </a:prstGeom>
        </p:spPr>
        <p:txBody>
          <a:bodyPr vert="horz" lIns="91440" tIns="45720" rIns="91440" bIns="45720" rtlCol="0">
            <a:normAutofit/>
          </a:bodyPr>
          <a:lstStyle>
            <a:lvl1pPr>
              <a:defRPr>
                <a:solidFill>
                  <a:schemeClr val="accent5">
                    <a:lumMod val="75000"/>
                  </a:schemeClr>
                </a:solidFill>
              </a:defRPr>
            </a:lvl1pPr>
            <a:lvl2pPr>
              <a:defRPr>
                <a:solidFill>
                  <a:schemeClr val="accent5">
                    <a:lumMod val="75000"/>
                  </a:schemeClr>
                </a:solidFill>
              </a:defRPr>
            </a:lvl2pPr>
            <a:lvl3pPr>
              <a:defRPr>
                <a:solidFill>
                  <a:schemeClr val="accent5">
                    <a:lumMod val="75000"/>
                  </a:schemeClr>
                </a:solidFill>
              </a:defRPr>
            </a:lvl3pPr>
            <a:lvl4pPr>
              <a:defRPr>
                <a:solidFill>
                  <a:schemeClr val="accent5">
                    <a:lumMod val="75000"/>
                  </a:schemeClr>
                </a:solidFill>
              </a:defRPr>
            </a:lvl4pPr>
            <a:lvl5pPr>
              <a:defRPr>
                <a:solidFill>
                  <a:schemeClr val="accent5">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8036679"/>
      </p:ext>
    </p:extLst>
  </p:cSld>
  <p:clrMapOvr>
    <a:masterClrMapping/>
  </p:clrMapOvr>
  <p:transition spd="slow">
    <p:strips dir="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720" y="127001"/>
            <a:ext cx="11338560" cy="1037254"/>
          </a:xfrm>
        </p:spPr>
        <p:txBody>
          <a:bodyPr/>
          <a:lstStyle/>
          <a:p>
            <a:r>
              <a:rPr lang="en-US" dirty="0"/>
              <a:t>Slide Title</a:t>
            </a:r>
          </a:p>
        </p:txBody>
      </p:sp>
      <p:sp>
        <p:nvSpPr>
          <p:cNvPr id="5" name="Text Placeholder 4"/>
          <p:cNvSpPr>
            <a:spLocks noGrp="1"/>
          </p:cNvSpPr>
          <p:nvPr>
            <p:ph type="body" sz="quarter" idx="10" hasCustomPrompt="1"/>
          </p:nvPr>
        </p:nvSpPr>
        <p:spPr>
          <a:xfrm>
            <a:off x="426720" y="1163866"/>
            <a:ext cx="11338560" cy="397032"/>
          </a:xfrm>
        </p:spPr>
        <p:txBody>
          <a:bodyPr wrap="square">
            <a:spAutoFit/>
          </a:bodyPr>
          <a:lstStyle>
            <a:lvl1pPr marL="0" indent="0" algn="l" defTabSz="914400" rtl="0" eaLnBrk="1" latinLnBrk="0" hangingPunct="1">
              <a:lnSpc>
                <a:spcPct val="90000"/>
              </a:lnSpc>
              <a:spcBef>
                <a:spcPct val="0"/>
              </a:spcBef>
              <a:buNone/>
              <a:defRPr lang="en-US" sz="2200" b="0" kern="1200" cap="none" spc="80" baseline="0" dirty="0" smtClean="0">
                <a:solidFill>
                  <a:schemeClr val="accent5">
                    <a:lumMod val="75000"/>
                  </a:schemeClr>
                </a:solidFill>
                <a:latin typeface="+mn-lt"/>
                <a:ea typeface="+mn-ea"/>
                <a:cs typeface="+mn-cs"/>
              </a:defRPr>
            </a:lvl1pPr>
          </a:lstStyle>
          <a:p>
            <a:pPr lvl="0"/>
            <a:r>
              <a:rPr lang="en-US" dirty="0"/>
              <a:t>Slide Subtitle</a:t>
            </a:r>
          </a:p>
        </p:txBody>
      </p:sp>
    </p:spTree>
    <p:extLst>
      <p:ext uri="{BB962C8B-B14F-4D97-AF65-F5344CB8AC3E}">
        <p14:creationId xmlns:p14="http://schemas.microsoft.com/office/powerpoint/2010/main" val="3143429316"/>
      </p:ext>
    </p:extLst>
  </p:cSld>
  <p:clrMapOvr>
    <a:masterClrMapping/>
  </p:clrMapOvr>
  <p:transition spd="slow">
    <p:strips dir="rd"/>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gue Slide (Pri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0"/>
            <a:ext cx="12192000" cy="6858296"/>
          </a:xfrm>
          <a:prstGeom prst="rect">
            <a:avLst/>
          </a:prstGeom>
          <a:gradFill>
            <a:gsLst>
              <a:gs pos="49000">
                <a:schemeClr val="accent1">
                  <a:lumMod val="5000"/>
                  <a:lumOff val="95000"/>
                </a:schemeClr>
              </a:gs>
              <a:gs pos="100000">
                <a:srgbClr val="DCF2F8"/>
              </a:gs>
            </a:gsLst>
            <a:lin ang="5400000" scaled="1"/>
          </a:gradFill>
          <a:ln w="15875">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 name="Group 4"/>
          <p:cNvGrpSpPr>
            <a:grpSpLocks noChangeAspect="1"/>
          </p:cNvGrpSpPr>
          <p:nvPr userDrawn="1"/>
        </p:nvGrpSpPr>
        <p:grpSpPr bwMode="auto">
          <a:xfrm>
            <a:off x="0" y="0"/>
            <a:ext cx="12189870" cy="6858296"/>
            <a:chOff x="-7888" y="-4439"/>
            <a:chExt cx="23458" cy="13198"/>
          </a:xfrm>
          <a:solidFill>
            <a:srgbClr val="89D2E6"/>
          </a:solidFill>
        </p:grpSpPr>
        <p:sp>
          <p:nvSpPr>
            <p:cNvPr id="1038" name="Freeform 5"/>
            <p:cNvSpPr>
              <a:spLocks/>
            </p:cNvSpPr>
            <p:nvPr userDrawn="1"/>
          </p:nvSpPr>
          <p:spPr bwMode="auto">
            <a:xfrm>
              <a:off x="-7888" y="-4439"/>
              <a:ext cx="295" cy="190"/>
            </a:xfrm>
            <a:custGeom>
              <a:avLst/>
              <a:gdLst>
                <a:gd name="T0" fmla="*/ 284 w 295"/>
                <a:gd name="T1" fmla="*/ 8 h 190"/>
                <a:gd name="T2" fmla="*/ 38 w 295"/>
                <a:gd name="T3" fmla="*/ 152 h 190"/>
                <a:gd name="T4" fmla="*/ 0 w 295"/>
                <a:gd name="T5" fmla="*/ 173 h 190"/>
                <a:gd name="T6" fmla="*/ 0 w 295"/>
                <a:gd name="T7" fmla="*/ 190 h 190"/>
                <a:gd name="T8" fmla="*/ 201 w 295"/>
                <a:gd name="T9" fmla="*/ 74 h 190"/>
                <a:gd name="T10" fmla="*/ 295 w 295"/>
                <a:gd name="T11" fmla="*/ 17 h 190"/>
                <a:gd name="T12" fmla="*/ 295 w 295"/>
                <a:gd name="T13" fmla="*/ 17 h 190"/>
                <a:gd name="T14" fmla="*/ 295 w 295"/>
                <a:gd name="T15" fmla="*/ 0 h 190"/>
                <a:gd name="T16" fmla="*/ 284 w 295"/>
                <a:gd name="T17" fmla="*/ 0 h 190"/>
                <a:gd name="T18" fmla="*/ 284 w 295"/>
                <a:gd name="T19" fmla="*/ 8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5" h="190">
                  <a:moveTo>
                    <a:pt x="284" y="8"/>
                  </a:moveTo>
                  <a:lnTo>
                    <a:pt x="38" y="152"/>
                  </a:lnTo>
                  <a:lnTo>
                    <a:pt x="0" y="173"/>
                  </a:lnTo>
                  <a:lnTo>
                    <a:pt x="0" y="190"/>
                  </a:lnTo>
                  <a:lnTo>
                    <a:pt x="201" y="74"/>
                  </a:lnTo>
                  <a:lnTo>
                    <a:pt x="295" y="17"/>
                  </a:lnTo>
                  <a:lnTo>
                    <a:pt x="295" y="17"/>
                  </a:lnTo>
                  <a:lnTo>
                    <a:pt x="295" y="0"/>
                  </a:lnTo>
                  <a:lnTo>
                    <a:pt x="284" y="0"/>
                  </a:lnTo>
                  <a:lnTo>
                    <a:pt x="284" y="8"/>
                  </a:lnTo>
                  <a:close/>
                </a:path>
              </a:pathLst>
            </a:custGeom>
            <a:grpFill/>
            <a:ln w="9525">
              <a:solidFill>
                <a:srgbClr val="89D2E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6"/>
            <p:cNvSpPr>
              <a:spLocks noEditPoints="1"/>
            </p:cNvSpPr>
            <p:nvPr userDrawn="1"/>
          </p:nvSpPr>
          <p:spPr bwMode="auto">
            <a:xfrm>
              <a:off x="-7888" y="-4439"/>
              <a:ext cx="23458" cy="13198"/>
            </a:xfrm>
            <a:custGeom>
              <a:avLst/>
              <a:gdLst>
                <a:gd name="T0" fmla="*/ 295 w 23458"/>
                <a:gd name="T1" fmla="*/ 9823 h 13198"/>
                <a:gd name="T2" fmla="*/ 14312 w 23458"/>
                <a:gd name="T3" fmla="*/ 12652 h 13198"/>
                <a:gd name="T4" fmla="*/ 23458 w 23458"/>
                <a:gd name="T5" fmla="*/ 6972 h 13198"/>
                <a:gd name="T6" fmla="*/ 19208 w 23458"/>
                <a:gd name="T7" fmla="*/ 383 h 13198"/>
                <a:gd name="T8" fmla="*/ 7807 w 23458"/>
                <a:gd name="T9" fmla="*/ 201 h 13198"/>
                <a:gd name="T10" fmla="*/ 4442 w 23458"/>
                <a:gd name="T11" fmla="*/ 2028 h 13198"/>
                <a:gd name="T12" fmla="*/ 20847 w 23458"/>
                <a:gd name="T13" fmla="*/ 2461 h 13198"/>
                <a:gd name="T14" fmla="*/ 3558 w 23458"/>
                <a:gd name="T15" fmla="*/ 1903 h 13198"/>
                <a:gd name="T16" fmla="*/ 12502 w 23458"/>
                <a:gd name="T17" fmla="*/ 3127 h 13198"/>
                <a:gd name="T18" fmla="*/ 21814 w 23458"/>
                <a:gd name="T19" fmla="*/ 2272 h 13198"/>
                <a:gd name="T20" fmla="*/ 2094 w 23458"/>
                <a:gd name="T21" fmla="*/ 3699 h 13198"/>
                <a:gd name="T22" fmla="*/ 11706 w 23458"/>
                <a:gd name="T23" fmla="*/ 4715 h 13198"/>
                <a:gd name="T24" fmla="*/ 21173 w 23458"/>
                <a:gd name="T25" fmla="*/ 9440 h 13198"/>
                <a:gd name="T26" fmla="*/ 4213 w 23458"/>
                <a:gd name="T27" fmla="*/ 5285 h 13198"/>
                <a:gd name="T28" fmla="*/ 17580 w 23458"/>
                <a:gd name="T29" fmla="*/ 4730 h 13198"/>
                <a:gd name="T30" fmla="*/ 5515 w 23458"/>
                <a:gd name="T31" fmla="*/ 9052 h 13198"/>
                <a:gd name="T32" fmla="*/ 9418 w 23458"/>
                <a:gd name="T33" fmla="*/ 6802 h 13198"/>
                <a:gd name="T34" fmla="*/ 21173 w 23458"/>
                <a:gd name="T35" fmla="*/ 7556 h 13198"/>
                <a:gd name="T36" fmla="*/ 18227 w 23458"/>
                <a:gd name="T37" fmla="*/ 6613 h 13198"/>
                <a:gd name="T38" fmla="*/ 14645 w 23458"/>
                <a:gd name="T39" fmla="*/ 5675 h 13198"/>
                <a:gd name="T40" fmla="*/ 10819 w 23458"/>
                <a:gd name="T41" fmla="*/ 5713 h 13198"/>
                <a:gd name="T42" fmla="*/ 7462 w 23458"/>
                <a:gd name="T43" fmla="*/ 6415 h 13198"/>
                <a:gd name="T44" fmla="*/ 3941 w 23458"/>
                <a:gd name="T45" fmla="*/ 7407 h 13198"/>
                <a:gd name="T46" fmla="*/ 3547 w 23458"/>
                <a:gd name="T47" fmla="*/ 7930 h 13198"/>
                <a:gd name="T48" fmla="*/ 8674 w 23458"/>
                <a:gd name="T49" fmla="*/ 8615 h 13198"/>
                <a:gd name="T50" fmla="*/ 13019 w 23458"/>
                <a:gd name="T51" fmla="*/ 7745 h 13198"/>
                <a:gd name="T52" fmla="*/ 18227 w 23458"/>
                <a:gd name="T53" fmla="*/ 7365 h 13198"/>
                <a:gd name="T54" fmla="*/ 20514 w 23458"/>
                <a:gd name="T55" fmla="*/ 4531 h 13198"/>
                <a:gd name="T56" fmla="*/ 13986 w 23458"/>
                <a:gd name="T57" fmla="*/ 4914 h 13198"/>
                <a:gd name="T58" fmla="*/ 6169 w 23458"/>
                <a:gd name="T59" fmla="*/ 5670 h 13198"/>
                <a:gd name="T60" fmla="*/ 3547 w 23458"/>
                <a:gd name="T61" fmla="*/ 9059 h 13198"/>
                <a:gd name="T62" fmla="*/ 8787 w 23458"/>
                <a:gd name="T63" fmla="*/ 8679 h 13198"/>
                <a:gd name="T64" fmla="*/ 14000 w 23458"/>
                <a:gd name="T65" fmla="*/ 8676 h 13198"/>
                <a:gd name="T66" fmla="*/ 19536 w 23458"/>
                <a:gd name="T67" fmla="*/ 9253 h 13198"/>
                <a:gd name="T68" fmla="*/ 18889 w 23458"/>
                <a:gd name="T69" fmla="*/ 3973 h 13198"/>
                <a:gd name="T70" fmla="*/ 12367 w 23458"/>
                <a:gd name="T71" fmla="*/ 3966 h 13198"/>
                <a:gd name="T72" fmla="*/ 4508 w 23458"/>
                <a:gd name="T73" fmla="*/ 4342 h 13198"/>
                <a:gd name="T74" fmla="*/ 2916 w 23458"/>
                <a:gd name="T75" fmla="*/ 9811 h 13198"/>
                <a:gd name="T76" fmla="*/ 8126 w 23458"/>
                <a:gd name="T77" fmla="*/ 10191 h 13198"/>
                <a:gd name="T78" fmla="*/ 13334 w 23458"/>
                <a:gd name="T79" fmla="*/ 9440 h 13198"/>
                <a:gd name="T80" fmla="*/ 18227 w 23458"/>
                <a:gd name="T81" fmla="*/ 10373 h 13198"/>
                <a:gd name="T82" fmla="*/ 22790 w 23458"/>
                <a:gd name="T83" fmla="*/ 9617 h 13198"/>
                <a:gd name="T84" fmla="*/ 19855 w 23458"/>
                <a:gd name="T85" fmla="*/ 3401 h 13198"/>
                <a:gd name="T86" fmla="*/ 12670 w 23458"/>
                <a:gd name="T87" fmla="*/ 2293 h 13198"/>
                <a:gd name="T88" fmla="*/ 4527 w 23458"/>
                <a:gd name="T89" fmla="*/ 3224 h 13198"/>
                <a:gd name="T90" fmla="*/ 945 w 23458"/>
                <a:gd name="T91" fmla="*/ 8688 h 13198"/>
                <a:gd name="T92" fmla="*/ 4539 w 23458"/>
                <a:gd name="T93" fmla="*/ 11501 h 13198"/>
                <a:gd name="T94" fmla="*/ 10004 w 23458"/>
                <a:gd name="T95" fmla="*/ 12028 h 13198"/>
                <a:gd name="T96" fmla="*/ 15292 w 23458"/>
                <a:gd name="T97" fmla="*/ 10936 h 13198"/>
                <a:gd name="T98" fmla="*/ 20514 w 23458"/>
                <a:gd name="T99" fmla="*/ 12068 h 13198"/>
                <a:gd name="T100" fmla="*/ 22007 w 23458"/>
                <a:gd name="T101" fmla="*/ 2539 h 13198"/>
                <a:gd name="T102" fmla="*/ 14309 w 23458"/>
                <a:gd name="T103" fmla="*/ 2092 h 13198"/>
                <a:gd name="T104" fmla="*/ 7462 w 23458"/>
                <a:gd name="T105" fmla="*/ 1527 h 13198"/>
                <a:gd name="T106" fmla="*/ 647 w 23458"/>
                <a:gd name="T107" fmla="*/ 943 h 13198"/>
                <a:gd name="T108" fmla="*/ 3067 w 23458"/>
                <a:gd name="T109" fmla="*/ 12162 h 13198"/>
                <a:gd name="T110" fmla="*/ 7793 w 23458"/>
                <a:gd name="T111" fmla="*/ 12647 h 13198"/>
                <a:gd name="T112" fmla="*/ 12686 w 23458"/>
                <a:gd name="T113" fmla="*/ 12082 h 13198"/>
                <a:gd name="T114" fmla="*/ 18168 w 23458"/>
                <a:gd name="T115" fmla="*/ 12671 h 13198"/>
                <a:gd name="T116" fmla="*/ 22485 w 23458"/>
                <a:gd name="T117" fmla="*/ 12075 h 13198"/>
                <a:gd name="T118" fmla="*/ 21121 w 23458"/>
                <a:gd name="T119" fmla="*/ 787 h 13198"/>
                <a:gd name="T120" fmla="*/ 15940 w 23458"/>
                <a:gd name="T121" fmla="*/ 771 h 13198"/>
                <a:gd name="T122" fmla="*/ 10085 w 23458"/>
                <a:gd name="T123" fmla="*/ 395 h 13198"/>
                <a:gd name="T124" fmla="*/ 5465 w 23458"/>
                <a:gd name="T125" fmla="*/ 787 h 13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458" h="13198">
                  <a:moveTo>
                    <a:pt x="612" y="0"/>
                  </a:moveTo>
                  <a:lnTo>
                    <a:pt x="612" y="199"/>
                  </a:lnTo>
                  <a:lnTo>
                    <a:pt x="293" y="383"/>
                  </a:lnTo>
                  <a:lnTo>
                    <a:pt x="130" y="291"/>
                  </a:lnTo>
                  <a:lnTo>
                    <a:pt x="99" y="272"/>
                  </a:lnTo>
                  <a:lnTo>
                    <a:pt x="0" y="216"/>
                  </a:lnTo>
                  <a:lnTo>
                    <a:pt x="0" y="230"/>
                  </a:lnTo>
                  <a:lnTo>
                    <a:pt x="2" y="230"/>
                  </a:lnTo>
                  <a:lnTo>
                    <a:pt x="284" y="395"/>
                  </a:lnTo>
                  <a:lnTo>
                    <a:pt x="284" y="754"/>
                  </a:lnTo>
                  <a:lnTo>
                    <a:pt x="0" y="591"/>
                  </a:lnTo>
                  <a:lnTo>
                    <a:pt x="0" y="608"/>
                  </a:lnTo>
                  <a:lnTo>
                    <a:pt x="52" y="639"/>
                  </a:lnTo>
                  <a:lnTo>
                    <a:pt x="284" y="771"/>
                  </a:lnTo>
                  <a:lnTo>
                    <a:pt x="284" y="1142"/>
                  </a:lnTo>
                  <a:lnTo>
                    <a:pt x="132" y="1229"/>
                  </a:lnTo>
                  <a:lnTo>
                    <a:pt x="0" y="1305"/>
                  </a:lnTo>
                  <a:lnTo>
                    <a:pt x="0" y="1319"/>
                  </a:lnTo>
                  <a:lnTo>
                    <a:pt x="295" y="1147"/>
                  </a:lnTo>
                  <a:lnTo>
                    <a:pt x="295" y="1147"/>
                  </a:lnTo>
                  <a:lnTo>
                    <a:pt x="295" y="778"/>
                  </a:lnTo>
                  <a:lnTo>
                    <a:pt x="364" y="818"/>
                  </a:lnTo>
                  <a:lnTo>
                    <a:pt x="612" y="965"/>
                  </a:lnTo>
                  <a:lnTo>
                    <a:pt x="612" y="1329"/>
                  </a:lnTo>
                  <a:lnTo>
                    <a:pt x="291" y="1513"/>
                  </a:lnTo>
                  <a:lnTo>
                    <a:pt x="0" y="1345"/>
                  </a:lnTo>
                  <a:lnTo>
                    <a:pt x="0" y="1359"/>
                  </a:lnTo>
                  <a:lnTo>
                    <a:pt x="284" y="1525"/>
                  </a:lnTo>
                  <a:lnTo>
                    <a:pt x="284" y="1889"/>
                  </a:lnTo>
                  <a:lnTo>
                    <a:pt x="83" y="1773"/>
                  </a:lnTo>
                  <a:lnTo>
                    <a:pt x="0" y="1726"/>
                  </a:lnTo>
                  <a:lnTo>
                    <a:pt x="0" y="1738"/>
                  </a:lnTo>
                  <a:lnTo>
                    <a:pt x="52" y="1768"/>
                  </a:lnTo>
                  <a:lnTo>
                    <a:pt x="284" y="1903"/>
                  </a:lnTo>
                  <a:lnTo>
                    <a:pt x="284" y="2272"/>
                  </a:lnTo>
                  <a:lnTo>
                    <a:pt x="0" y="2435"/>
                  </a:lnTo>
                  <a:lnTo>
                    <a:pt x="0" y="2451"/>
                  </a:lnTo>
                  <a:lnTo>
                    <a:pt x="295" y="2281"/>
                  </a:lnTo>
                  <a:lnTo>
                    <a:pt x="295" y="1910"/>
                  </a:lnTo>
                  <a:lnTo>
                    <a:pt x="612" y="2092"/>
                  </a:lnTo>
                  <a:lnTo>
                    <a:pt x="612" y="2458"/>
                  </a:lnTo>
                  <a:lnTo>
                    <a:pt x="402" y="2581"/>
                  </a:lnTo>
                  <a:lnTo>
                    <a:pt x="293" y="2643"/>
                  </a:lnTo>
                  <a:lnTo>
                    <a:pt x="0" y="2475"/>
                  </a:lnTo>
                  <a:lnTo>
                    <a:pt x="0" y="2491"/>
                  </a:lnTo>
                  <a:lnTo>
                    <a:pt x="284" y="2655"/>
                  </a:lnTo>
                  <a:lnTo>
                    <a:pt x="284" y="3019"/>
                  </a:lnTo>
                  <a:lnTo>
                    <a:pt x="83" y="2903"/>
                  </a:lnTo>
                  <a:lnTo>
                    <a:pt x="0" y="2855"/>
                  </a:lnTo>
                  <a:lnTo>
                    <a:pt x="0" y="2870"/>
                  </a:lnTo>
                  <a:lnTo>
                    <a:pt x="284" y="3033"/>
                  </a:lnTo>
                  <a:lnTo>
                    <a:pt x="284" y="3401"/>
                  </a:lnTo>
                  <a:lnTo>
                    <a:pt x="156" y="3475"/>
                  </a:lnTo>
                  <a:lnTo>
                    <a:pt x="0" y="3564"/>
                  </a:lnTo>
                  <a:lnTo>
                    <a:pt x="0" y="3581"/>
                  </a:lnTo>
                  <a:lnTo>
                    <a:pt x="295" y="3411"/>
                  </a:lnTo>
                  <a:lnTo>
                    <a:pt x="295" y="3408"/>
                  </a:lnTo>
                  <a:lnTo>
                    <a:pt x="295" y="3040"/>
                  </a:lnTo>
                  <a:lnTo>
                    <a:pt x="612" y="3224"/>
                  </a:lnTo>
                  <a:lnTo>
                    <a:pt x="612" y="3590"/>
                  </a:lnTo>
                  <a:lnTo>
                    <a:pt x="456" y="3683"/>
                  </a:lnTo>
                  <a:lnTo>
                    <a:pt x="293" y="3775"/>
                  </a:lnTo>
                  <a:lnTo>
                    <a:pt x="130" y="3680"/>
                  </a:lnTo>
                  <a:lnTo>
                    <a:pt x="0" y="3607"/>
                  </a:lnTo>
                  <a:lnTo>
                    <a:pt x="0" y="3621"/>
                  </a:lnTo>
                  <a:lnTo>
                    <a:pt x="139" y="3702"/>
                  </a:lnTo>
                  <a:lnTo>
                    <a:pt x="284" y="3784"/>
                  </a:lnTo>
                  <a:lnTo>
                    <a:pt x="284" y="4148"/>
                  </a:lnTo>
                  <a:lnTo>
                    <a:pt x="0" y="3985"/>
                  </a:lnTo>
                  <a:lnTo>
                    <a:pt x="0" y="3999"/>
                  </a:lnTo>
                  <a:lnTo>
                    <a:pt x="52" y="4030"/>
                  </a:lnTo>
                  <a:lnTo>
                    <a:pt x="284" y="4165"/>
                  </a:lnTo>
                  <a:lnTo>
                    <a:pt x="284" y="4531"/>
                  </a:lnTo>
                  <a:lnTo>
                    <a:pt x="0" y="4697"/>
                  </a:lnTo>
                  <a:lnTo>
                    <a:pt x="0" y="4711"/>
                  </a:lnTo>
                  <a:lnTo>
                    <a:pt x="295" y="4538"/>
                  </a:lnTo>
                  <a:lnTo>
                    <a:pt x="295" y="4538"/>
                  </a:lnTo>
                  <a:lnTo>
                    <a:pt x="295" y="4169"/>
                  </a:lnTo>
                  <a:lnTo>
                    <a:pt x="347" y="4200"/>
                  </a:lnTo>
                  <a:lnTo>
                    <a:pt x="612" y="4354"/>
                  </a:lnTo>
                  <a:lnTo>
                    <a:pt x="612" y="4720"/>
                  </a:lnTo>
                  <a:lnTo>
                    <a:pt x="291" y="4905"/>
                  </a:lnTo>
                  <a:lnTo>
                    <a:pt x="130" y="4812"/>
                  </a:lnTo>
                  <a:lnTo>
                    <a:pt x="0" y="4737"/>
                  </a:lnTo>
                  <a:lnTo>
                    <a:pt x="0" y="4751"/>
                  </a:lnTo>
                  <a:lnTo>
                    <a:pt x="284" y="4914"/>
                  </a:lnTo>
                  <a:lnTo>
                    <a:pt x="284" y="5280"/>
                  </a:lnTo>
                  <a:lnTo>
                    <a:pt x="83" y="5164"/>
                  </a:lnTo>
                  <a:lnTo>
                    <a:pt x="0" y="5117"/>
                  </a:lnTo>
                  <a:lnTo>
                    <a:pt x="0" y="5129"/>
                  </a:lnTo>
                  <a:lnTo>
                    <a:pt x="52" y="5160"/>
                  </a:lnTo>
                  <a:lnTo>
                    <a:pt x="284" y="5294"/>
                  </a:lnTo>
                  <a:lnTo>
                    <a:pt x="284" y="5661"/>
                  </a:lnTo>
                  <a:lnTo>
                    <a:pt x="0" y="5826"/>
                  </a:lnTo>
                  <a:lnTo>
                    <a:pt x="0" y="5843"/>
                  </a:lnTo>
                  <a:lnTo>
                    <a:pt x="295" y="5670"/>
                  </a:lnTo>
                  <a:lnTo>
                    <a:pt x="295" y="5668"/>
                  </a:lnTo>
                  <a:lnTo>
                    <a:pt x="295" y="5299"/>
                  </a:lnTo>
                  <a:lnTo>
                    <a:pt x="463" y="5396"/>
                  </a:lnTo>
                  <a:lnTo>
                    <a:pt x="612" y="5484"/>
                  </a:lnTo>
                  <a:lnTo>
                    <a:pt x="612" y="5852"/>
                  </a:lnTo>
                  <a:lnTo>
                    <a:pt x="293" y="6037"/>
                  </a:lnTo>
                  <a:lnTo>
                    <a:pt x="76" y="5911"/>
                  </a:lnTo>
                  <a:lnTo>
                    <a:pt x="0" y="5869"/>
                  </a:lnTo>
                  <a:lnTo>
                    <a:pt x="0" y="5883"/>
                  </a:lnTo>
                  <a:lnTo>
                    <a:pt x="284" y="6048"/>
                  </a:lnTo>
                  <a:lnTo>
                    <a:pt x="284" y="6410"/>
                  </a:lnTo>
                  <a:lnTo>
                    <a:pt x="83" y="6294"/>
                  </a:lnTo>
                  <a:lnTo>
                    <a:pt x="0" y="6247"/>
                  </a:lnTo>
                  <a:lnTo>
                    <a:pt x="0" y="6261"/>
                  </a:lnTo>
                  <a:lnTo>
                    <a:pt x="284" y="6424"/>
                  </a:lnTo>
                  <a:lnTo>
                    <a:pt x="284" y="6793"/>
                  </a:lnTo>
                  <a:lnTo>
                    <a:pt x="0" y="6956"/>
                  </a:lnTo>
                  <a:lnTo>
                    <a:pt x="0" y="6975"/>
                  </a:lnTo>
                  <a:lnTo>
                    <a:pt x="295" y="6802"/>
                  </a:lnTo>
                  <a:lnTo>
                    <a:pt x="295" y="6802"/>
                  </a:lnTo>
                  <a:lnTo>
                    <a:pt x="295" y="6431"/>
                  </a:lnTo>
                  <a:lnTo>
                    <a:pt x="612" y="6616"/>
                  </a:lnTo>
                  <a:lnTo>
                    <a:pt x="612" y="6982"/>
                  </a:lnTo>
                  <a:lnTo>
                    <a:pt x="293" y="7166"/>
                  </a:lnTo>
                  <a:lnTo>
                    <a:pt x="130" y="7072"/>
                  </a:lnTo>
                  <a:lnTo>
                    <a:pt x="0" y="6996"/>
                  </a:lnTo>
                  <a:lnTo>
                    <a:pt x="0" y="7013"/>
                  </a:lnTo>
                  <a:lnTo>
                    <a:pt x="284" y="7176"/>
                  </a:lnTo>
                  <a:lnTo>
                    <a:pt x="284" y="7537"/>
                  </a:lnTo>
                  <a:lnTo>
                    <a:pt x="83" y="7422"/>
                  </a:lnTo>
                  <a:lnTo>
                    <a:pt x="0" y="7374"/>
                  </a:lnTo>
                  <a:lnTo>
                    <a:pt x="0" y="7391"/>
                  </a:lnTo>
                  <a:lnTo>
                    <a:pt x="26" y="7407"/>
                  </a:lnTo>
                  <a:lnTo>
                    <a:pt x="284" y="7556"/>
                  </a:lnTo>
                  <a:lnTo>
                    <a:pt x="284" y="7923"/>
                  </a:lnTo>
                  <a:lnTo>
                    <a:pt x="24" y="8076"/>
                  </a:lnTo>
                  <a:lnTo>
                    <a:pt x="0" y="8088"/>
                  </a:lnTo>
                  <a:lnTo>
                    <a:pt x="0" y="8102"/>
                  </a:lnTo>
                  <a:lnTo>
                    <a:pt x="295" y="7930"/>
                  </a:lnTo>
                  <a:lnTo>
                    <a:pt x="295" y="7930"/>
                  </a:lnTo>
                  <a:lnTo>
                    <a:pt x="295" y="7561"/>
                  </a:lnTo>
                  <a:lnTo>
                    <a:pt x="300" y="7563"/>
                  </a:lnTo>
                  <a:lnTo>
                    <a:pt x="612" y="7748"/>
                  </a:lnTo>
                  <a:lnTo>
                    <a:pt x="612" y="8112"/>
                  </a:lnTo>
                  <a:lnTo>
                    <a:pt x="560" y="8142"/>
                  </a:lnTo>
                  <a:lnTo>
                    <a:pt x="293" y="8296"/>
                  </a:lnTo>
                  <a:lnTo>
                    <a:pt x="130" y="8204"/>
                  </a:lnTo>
                  <a:lnTo>
                    <a:pt x="0" y="8128"/>
                  </a:lnTo>
                  <a:lnTo>
                    <a:pt x="0" y="8142"/>
                  </a:lnTo>
                  <a:lnTo>
                    <a:pt x="109" y="8206"/>
                  </a:lnTo>
                  <a:lnTo>
                    <a:pt x="284" y="8308"/>
                  </a:lnTo>
                  <a:lnTo>
                    <a:pt x="284" y="8667"/>
                  </a:lnTo>
                  <a:lnTo>
                    <a:pt x="0" y="8504"/>
                  </a:lnTo>
                  <a:lnTo>
                    <a:pt x="0" y="8520"/>
                  </a:lnTo>
                  <a:lnTo>
                    <a:pt x="26" y="8537"/>
                  </a:lnTo>
                  <a:lnTo>
                    <a:pt x="284" y="8686"/>
                  </a:lnTo>
                  <a:lnTo>
                    <a:pt x="284" y="9052"/>
                  </a:lnTo>
                  <a:lnTo>
                    <a:pt x="0" y="9218"/>
                  </a:lnTo>
                  <a:lnTo>
                    <a:pt x="0" y="9232"/>
                  </a:lnTo>
                  <a:lnTo>
                    <a:pt x="295" y="9059"/>
                  </a:lnTo>
                  <a:lnTo>
                    <a:pt x="295" y="9059"/>
                  </a:lnTo>
                  <a:lnTo>
                    <a:pt x="295" y="8691"/>
                  </a:lnTo>
                  <a:lnTo>
                    <a:pt x="300" y="8693"/>
                  </a:lnTo>
                  <a:lnTo>
                    <a:pt x="612" y="8877"/>
                  </a:lnTo>
                  <a:lnTo>
                    <a:pt x="612" y="9241"/>
                  </a:lnTo>
                  <a:lnTo>
                    <a:pt x="291" y="9426"/>
                  </a:lnTo>
                  <a:lnTo>
                    <a:pt x="83" y="9308"/>
                  </a:lnTo>
                  <a:lnTo>
                    <a:pt x="0" y="9258"/>
                  </a:lnTo>
                  <a:lnTo>
                    <a:pt x="0" y="9274"/>
                  </a:lnTo>
                  <a:lnTo>
                    <a:pt x="106" y="9336"/>
                  </a:lnTo>
                  <a:lnTo>
                    <a:pt x="284" y="9437"/>
                  </a:lnTo>
                  <a:lnTo>
                    <a:pt x="284" y="9799"/>
                  </a:lnTo>
                  <a:lnTo>
                    <a:pt x="227" y="9768"/>
                  </a:lnTo>
                  <a:lnTo>
                    <a:pt x="0" y="9636"/>
                  </a:lnTo>
                  <a:lnTo>
                    <a:pt x="0" y="9650"/>
                  </a:lnTo>
                  <a:lnTo>
                    <a:pt x="116" y="9716"/>
                  </a:lnTo>
                  <a:lnTo>
                    <a:pt x="284" y="9813"/>
                  </a:lnTo>
                  <a:lnTo>
                    <a:pt x="284" y="10182"/>
                  </a:lnTo>
                  <a:lnTo>
                    <a:pt x="0" y="10347"/>
                  </a:lnTo>
                  <a:lnTo>
                    <a:pt x="0" y="10364"/>
                  </a:lnTo>
                  <a:lnTo>
                    <a:pt x="295" y="10191"/>
                  </a:lnTo>
                  <a:lnTo>
                    <a:pt x="295" y="10189"/>
                  </a:lnTo>
                  <a:lnTo>
                    <a:pt x="295" y="9823"/>
                  </a:lnTo>
                  <a:lnTo>
                    <a:pt x="612" y="10007"/>
                  </a:lnTo>
                  <a:lnTo>
                    <a:pt x="612" y="10371"/>
                  </a:lnTo>
                  <a:lnTo>
                    <a:pt x="416" y="10487"/>
                  </a:lnTo>
                  <a:lnTo>
                    <a:pt x="293" y="10558"/>
                  </a:lnTo>
                  <a:lnTo>
                    <a:pt x="102" y="10447"/>
                  </a:lnTo>
                  <a:lnTo>
                    <a:pt x="0" y="10388"/>
                  </a:lnTo>
                  <a:lnTo>
                    <a:pt x="0" y="10404"/>
                  </a:lnTo>
                  <a:lnTo>
                    <a:pt x="99" y="10461"/>
                  </a:lnTo>
                  <a:lnTo>
                    <a:pt x="284" y="10567"/>
                  </a:lnTo>
                  <a:lnTo>
                    <a:pt x="284" y="10929"/>
                  </a:lnTo>
                  <a:lnTo>
                    <a:pt x="227" y="10896"/>
                  </a:lnTo>
                  <a:lnTo>
                    <a:pt x="0" y="10766"/>
                  </a:lnTo>
                  <a:lnTo>
                    <a:pt x="0" y="10782"/>
                  </a:lnTo>
                  <a:lnTo>
                    <a:pt x="284" y="10945"/>
                  </a:lnTo>
                  <a:lnTo>
                    <a:pt x="284" y="11312"/>
                  </a:lnTo>
                  <a:lnTo>
                    <a:pt x="0" y="11477"/>
                  </a:lnTo>
                  <a:lnTo>
                    <a:pt x="0" y="11494"/>
                  </a:lnTo>
                  <a:lnTo>
                    <a:pt x="118" y="11423"/>
                  </a:lnTo>
                  <a:lnTo>
                    <a:pt x="295" y="11321"/>
                  </a:lnTo>
                  <a:lnTo>
                    <a:pt x="295" y="11321"/>
                  </a:lnTo>
                  <a:lnTo>
                    <a:pt x="295" y="10952"/>
                  </a:lnTo>
                  <a:lnTo>
                    <a:pt x="612" y="11134"/>
                  </a:lnTo>
                  <a:lnTo>
                    <a:pt x="612" y="11503"/>
                  </a:lnTo>
                  <a:lnTo>
                    <a:pt x="293" y="11685"/>
                  </a:lnTo>
                  <a:lnTo>
                    <a:pt x="0" y="11517"/>
                  </a:lnTo>
                  <a:lnTo>
                    <a:pt x="0" y="11536"/>
                  </a:lnTo>
                  <a:lnTo>
                    <a:pt x="284" y="11702"/>
                  </a:lnTo>
                  <a:lnTo>
                    <a:pt x="284" y="12063"/>
                  </a:lnTo>
                  <a:lnTo>
                    <a:pt x="83" y="11947"/>
                  </a:lnTo>
                  <a:lnTo>
                    <a:pt x="0" y="11900"/>
                  </a:lnTo>
                  <a:lnTo>
                    <a:pt x="0" y="11912"/>
                  </a:lnTo>
                  <a:lnTo>
                    <a:pt x="52" y="11943"/>
                  </a:lnTo>
                  <a:lnTo>
                    <a:pt x="284" y="12077"/>
                  </a:lnTo>
                  <a:lnTo>
                    <a:pt x="284" y="12446"/>
                  </a:lnTo>
                  <a:lnTo>
                    <a:pt x="0" y="12612"/>
                  </a:lnTo>
                  <a:lnTo>
                    <a:pt x="0" y="12628"/>
                  </a:lnTo>
                  <a:lnTo>
                    <a:pt x="295" y="12456"/>
                  </a:lnTo>
                  <a:lnTo>
                    <a:pt x="295" y="12453"/>
                  </a:lnTo>
                  <a:lnTo>
                    <a:pt x="295" y="12084"/>
                  </a:lnTo>
                  <a:lnTo>
                    <a:pt x="612" y="12271"/>
                  </a:lnTo>
                  <a:lnTo>
                    <a:pt x="612" y="12635"/>
                  </a:lnTo>
                  <a:lnTo>
                    <a:pt x="385" y="12768"/>
                  </a:lnTo>
                  <a:lnTo>
                    <a:pt x="293" y="12822"/>
                  </a:lnTo>
                  <a:lnTo>
                    <a:pt x="73" y="12694"/>
                  </a:lnTo>
                  <a:lnTo>
                    <a:pt x="0" y="12652"/>
                  </a:lnTo>
                  <a:lnTo>
                    <a:pt x="0" y="12666"/>
                  </a:lnTo>
                  <a:lnTo>
                    <a:pt x="284" y="12831"/>
                  </a:lnTo>
                  <a:lnTo>
                    <a:pt x="284" y="13193"/>
                  </a:lnTo>
                  <a:lnTo>
                    <a:pt x="83" y="13077"/>
                  </a:lnTo>
                  <a:lnTo>
                    <a:pt x="0" y="13030"/>
                  </a:lnTo>
                  <a:lnTo>
                    <a:pt x="0" y="13046"/>
                  </a:lnTo>
                  <a:lnTo>
                    <a:pt x="265" y="13198"/>
                  </a:lnTo>
                  <a:lnTo>
                    <a:pt x="295" y="13198"/>
                  </a:lnTo>
                  <a:lnTo>
                    <a:pt x="295" y="12834"/>
                  </a:lnTo>
                  <a:lnTo>
                    <a:pt x="574" y="12673"/>
                  </a:lnTo>
                  <a:lnTo>
                    <a:pt x="612" y="12649"/>
                  </a:lnTo>
                  <a:lnTo>
                    <a:pt x="612" y="13018"/>
                  </a:lnTo>
                  <a:lnTo>
                    <a:pt x="612" y="13020"/>
                  </a:lnTo>
                  <a:lnTo>
                    <a:pt x="818" y="13139"/>
                  </a:lnTo>
                  <a:lnTo>
                    <a:pt x="919" y="13198"/>
                  </a:lnTo>
                  <a:lnTo>
                    <a:pt x="966" y="13198"/>
                  </a:lnTo>
                  <a:lnTo>
                    <a:pt x="1075" y="13134"/>
                  </a:lnTo>
                  <a:lnTo>
                    <a:pt x="1271" y="13020"/>
                  </a:lnTo>
                  <a:lnTo>
                    <a:pt x="1271" y="13018"/>
                  </a:lnTo>
                  <a:lnTo>
                    <a:pt x="1271" y="12649"/>
                  </a:lnTo>
                  <a:lnTo>
                    <a:pt x="1590" y="12834"/>
                  </a:lnTo>
                  <a:lnTo>
                    <a:pt x="1590" y="13198"/>
                  </a:lnTo>
                  <a:lnTo>
                    <a:pt x="1621" y="13198"/>
                  </a:lnTo>
                  <a:lnTo>
                    <a:pt x="1815" y="13087"/>
                  </a:lnTo>
                  <a:lnTo>
                    <a:pt x="1921" y="13025"/>
                  </a:lnTo>
                  <a:lnTo>
                    <a:pt x="1952" y="13042"/>
                  </a:lnTo>
                  <a:lnTo>
                    <a:pt x="2219" y="13198"/>
                  </a:lnTo>
                  <a:lnTo>
                    <a:pt x="2254" y="13198"/>
                  </a:lnTo>
                  <a:lnTo>
                    <a:pt x="2254" y="12834"/>
                  </a:lnTo>
                  <a:lnTo>
                    <a:pt x="2415" y="12739"/>
                  </a:lnTo>
                  <a:lnTo>
                    <a:pt x="2474" y="12706"/>
                  </a:lnTo>
                  <a:lnTo>
                    <a:pt x="2568" y="12652"/>
                  </a:lnTo>
                  <a:lnTo>
                    <a:pt x="2568" y="13018"/>
                  </a:lnTo>
                  <a:lnTo>
                    <a:pt x="2568" y="13020"/>
                  </a:lnTo>
                  <a:lnTo>
                    <a:pt x="2861" y="13188"/>
                  </a:lnTo>
                  <a:lnTo>
                    <a:pt x="2876" y="13198"/>
                  </a:lnTo>
                  <a:lnTo>
                    <a:pt x="2925" y="13198"/>
                  </a:lnTo>
                  <a:lnTo>
                    <a:pt x="3235" y="13020"/>
                  </a:lnTo>
                  <a:lnTo>
                    <a:pt x="3235" y="13018"/>
                  </a:lnTo>
                  <a:lnTo>
                    <a:pt x="3235" y="12652"/>
                  </a:lnTo>
                  <a:lnTo>
                    <a:pt x="3384" y="12739"/>
                  </a:lnTo>
                  <a:lnTo>
                    <a:pt x="3547" y="12834"/>
                  </a:lnTo>
                  <a:lnTo>
                    <a:pt x="3547" y="13198"/>
                  </a:lnTo>
                  <a:lnTo>
                    <a:pt x="3582" y="13198"/>
                  </a:lnTo>
                  <a:lnTo>
                    <a:pt x="3880" y="13025"/>
                  </a:lnTo>
                  <a:lnTo>
                    <a:pt x="4178" y="13198"/>
                  </a:lnTo>
                  <a:lnTo>
                    <a:pt x="4213" y="13198"/>
                  </a:lnTo>
                  <a:lnTo>
                    <a:pt x="4213" y="12834"/>
                  </a:lnTo>
                  <a:lnTo>
                    <a:pt x="4289" y="12789"/>
                  </a:lnTo>
                  <a:lnTo>
                    <a:pt x="4527" y="12652"/>
                  </a:lnTo>
                  <a:lnTo>
                    <a:pt x="4527" y="13018"/>
                  </a:lnTo>
                  <a:lnTo>
                    <a:pt x="4527" y="13020"/>
                  </a:lnTo>
                  <a:lnTo>
                    <a:pt x="4636" y="13082"/>
                  </a:lnTo>
                  <a:lnTo>
                    <a:pt x="4832" y="13198"/>
                  </a:lnTo>
                  <a:lnTo>
                    <a:pt x="4882" y="13198"/>
                  </a:lnTo>
                  <a:lnTo>
                    <a:pt x="5189" y="13020"/>
                  </a:lnTo>
                  <a:lnTo>
                    <a:pt x="5189" y="13018"/>
                  </a:lnTo>
                  <a:lnTo>
                    <a:pt x="5189" y="12652"/>
                  </a:lnTo>
                  <a:lnTo>
                    <a:pt x="5503" y="12834"/>
                  </a:lnTo>
                  <a:lnTo>
                    <a:pt x="5503" y="13198"/>
                  </a:lnTo>
                  <a:lnTo>
                    <a:pt x="5539" y="13198"/>
                  </a:lnTo>
                  <a:lnTo>
                    <a:pt x="5836" y="13025"/>
                  </a:lnTo>
                  <a:lnTo>
                    <a:pt x="6134" y="13198"/>
                  </a:lnTo>
                  <a:lnTo>
                    <a:pt x="6169" y="13198"/>
                  </a:lnTo>
                  <a:lnTo>
                    <a:pt x="6169" y="12834"/>
                  </a:lnTo>
                  <a:lnTo>
                    <a:pt x="6295" y="12760"/>
                  </a:lnTo>
                  <a:lnTo>
                    <a:pt x="6484" y="12652"/>
                  </a:lnTo>
                  <a:lnTo>
                    <a:pt x="6484" y="13018"/>
                  </a:lnTo>
                  <a:lnTo>
                    <a:pt x="6484" y="13020"/>
                  </a:lnTo>
                  <a:lnTo>
                    <a:pt x="6777" y="13188"/>
                  </a:lnTo>
                  <a:lnTo>
                    <a:pt x="6791" y="13198"/>
                  </a:lnTo>
                  <a:lnTo>
                    <a:pt x="6840" y="13198"/>
                  </a:lnTo>
                  <a:lnTo>
                    <a:pt x="7148" y="13020"/>
                  </a:lnTo>
                  <a:lnTo>
                    <a:pt x="7148" y="13018"/>
                  </a:lnTo>
                  <a:lnTo>
                    <a:pt x="7148" y="12652"/>
                  </a:lnTo>
                  <a:lnTo>
                    <a:pt x="7299" y="12739"/>
                  </a:lnTo>
                  <a:lnTo>
                    <a:pt x="7462" y="12834"/>
                  </a:lnTo>
                  <a:lnTo>
                    <a:pt x="7462" y="13198"/>
                  </a:lnTo>
                  <a:lnTo>
                    <a:pt x="7497" y="13198"/>
                  </a:lnTo>
                  <a:lnTo>
                    <a:pt x="7795" y="13025"/>
                  </a:lnTo>
                  <a:lnTo>
                    <a:pt x="8093" y="13198"/>
                  </a:lnTo>
                  <a:lnTo>
                    <a:pt x="8126" y="13198"/>
                  </a:lnTo>
                  <a:lnTo>
                    <a:pt x="8126" y="12836"/>
                  </a:lnTo>
                  <a:lnTo>
                    <a:pt x="8442" y="12649"/>
                  </a:lnTo>
                  <a:lnTo>
                    <a:pt x="8442" y="13018"/>
                  </a:lnTo>
                  <a:lnTo>
                    <a:pt x="8442" y="13020"/>
                  </a:lnTo>
                  <a:lnTo>
                    <a:pt x="8551" y="13082"/>
                  </a:lnTo>
                  <a:lnTo>
                    <a:pt x="8745" y="13198"/>
                  </a:lnTo>
                  <a:lnTo>
                    <a:pt x="8797" y="13198"/>
                  </a:lnTo>
                  <a:lnTo>
                    <a:pt x="9104" y="13020"/>
                  </a:lnTo>
                  <a:lnTo>
                    <a:pt x="9104" y="13018"/>
                  </a:lnTo>
                  <a:lnTo>
                    <a:pt x="9104" y="12652"/>
                  </a:lnTo>
                  <a:lnTo>
                    <a:pt x="9418" y="12834"/>
                  </a:lnTo>
                  <a:lnTo>
                    <a:pt x="9418" y="13198"/>
                  </a:lnTo>
                  <a:lnTo>
                    <a:pt x="9454" y="13198"/>
                  </a:lnTo>
                  <a:lnTo>
                    <a:pt x="9751" y="13025"/>
                  </a:lnTo>
                  <a:lnTo>
                    <a:pt x="10049" y="13198"/>
                  </a:lnTo>
                  <a:lnTo>
                    <a:pt x="10085" y="13198"/>
                  </a:lnTo>
                  <a:lnTo>
                    <a:pt x="10085" y="12834"/>
                  </a:lnTo>
                  <a:lnTo>
                    <a:pt x="10397" y="12652"/>
                  </a:lnTo>
                  <a:lnTo>
                    <a:pt x="10397" y="13018"/>
                  </a:lnTo>
                  <a:lnTo>
                    <a:pt x="10397" y="13020"/>
                  </a:lnTo>
                  <a:lnTo>
                    <a:pt x="10673" y="13179"/>
                  </a:lnTo>
                  <a:lnTo>
                    <a:pt x="10706" y="13198"/>
                  </a:lnTo>
                  <a:lnTo>
                    <a:pt x="10753" y="13198"/>
                  </a:lnTo>
                  <a:lnTo>
                    <a:pt x="11060" y="13020"/>
                  </a:lnTo>
                  <a:lnTo>
                    <a:pt x="11060" y="13018"/>
                  </a:lnTo>
                  <a:lnTo>
                    <a:pt x="11060" y="12649"/>
                  </a:lnTo>
                  <a:lnTo>
                    <a:pt x="11068" y="12654"/>
                  </a:lnTo>
                  <a:lnTo>
                    <a:pt x="11377" y="12836"/>
                  </a:lnTo>
                  <a:lnTo>
                    <a:pt x="11377" y="13198"/>
                  </a:lnTo>
                  <a:lnTo>
                    <a:pt x="11408" y="13198"/>
                  </a:lnTo>
                  <a:lnTo>
                    <a:pt x="11706" y="13025"/>
                  </a:lnTo>
                  <a:lnTo>
                    <a:pt x="12003" y="13198"/>
                  </a:lnTo>
                  <a:lnTo>
                    <a:pt x="12039" y="13198"/>
                  </a:lnTo>
                  <a:lnTo>
                    <a:pt x="12039" y="12834"/>
                  </a:lnTo>
                  <a:lnTo>
                    <a:pt x="12273" y="12699"/>
                  </a:lnTo>
                  <a:lnTo>
                    <a:pt x="12355" y="12649"/>
                  </a:lnTo>
                  <a:lnTo>
                    <a:pt x="12355" y="13018"/>
                  </a:lnTo>
                  <a:lnTo>
                    <a:pt x="12355" y="13020"/>
                  </a:lnTo>
                  <a:lnTo>
                    <a:pt x="12466" y="13082"/>
                  </a:lnTo>
                  <a:lnTo>
                    <a:pt x="12660" y="13198"/>
                  </a:lnTo>
                  <a:lnTo>
                    <a:pt x="12710" y="13198"/>
                  </a:lnTo>
                  <a:lnTo>
                    <a:pt x="13019" y="13020"/>
                  </a:lnTo>
                  <a:lnTo>
                    <a:pt x="13019" y="13018"/>
                  </a:lnTo>
                  <a:lnTo>
                    <a:pt x="13019" y="12652"/>
                  </a:lnTo>
                  <a:lnTo>
                    <a:pt x="13334" y="12834"/>
                  </a:lnTo>
                  <a:lnTo>
                    <a:pt x="13334" y="13198"/>
                  </a:lnTo>
                  <a:lnTo>
                    <a:pt x="13367" y="13198"/>
                  </a:lnTo>
                  <a:lnTo>
                    <a:pt x="13664" y="13025"/>
                  </a:lnTo>
                  <a:lnTo>
                    <a:pt x="13962" y="13198"/>
                  </a:lnTo>
                  <a:lnTo>
                    <a:pt x="14000" y="13198"/>
                  </a:lnTo>
                  <a:lnTo>
                    <a:pt x="14000" y="12834"/>
                  </a:lnTo>
                  <a:lnTo>
                    <a:pt x="14312" y="12652"/>
                  </a:lnTo>
                  <a:lnTo>
                    <a:pt x="14312" y="13018"/>
                  </a:lnTo>
                  <a:lnTo>
                    <a:pt x="14312" y="13020"/>
                  </a:lnTo>
                  <a:lnTo>
                    <a:pt x="14588" y="13179"/>
                  </a:lnTo>
                  <a:lnTo>
                    <a:pt x="14619" y="13198"/>
                  </a:lnTo>
                  <a:lnTo>
                    <a:pt x="14666" y="13198"/>
                  </a:lnTo>
                  <a:lnTo>
                    <a:pt x="14976" y="13020"/>
                  </a:lnTo>
                  <a:lnTo>
                    <a:pt x="14976" y="13018"/>
                  </a:lnTo>
                  <a:lnTo>
                    <a:pt x="14976" y="12649"/>
                  </a:lnTo>
                  <a:lnTo>
                    <a:pt x="15153" y="12753"/>
                  </a:lnTo>
                  <a:lnTo>
                    <a:pt x="15292" y="12834"/>
                  </a:lnTo>
                  <a:lnTo>
                    <a:pt x="15292" y="13198"/>
                  </a:lnTo>
                  <a:lnTo>
                    <a:pt x="15328" y="13198"/>
                  </a:lnTo>
                  <a:lnTo>
                    <a:pt x="15623" y="13025"/>
                  </a:lnTo>
                  <a:lnTo>
                    <a:pt x="15921" y="13198"/>
                  </a:lnTo>
                  <a:lnTo>
                    <a:pt x="15956" y="13198"/>
                  </a:lnTo>
                  <a:lnTo>
                    <a:pt x="15956" y="12834"/>
                  </a:lnTo>
                  <a:lnTo>
                    <a:pt x="16183" y="12701"/>
                  </a:lnTo>
                  <a:lnTo>
                    <a:pt x="16271" y="12652"/>
                  </a:lnTo>
                  <a:lnTo>
                    <a:pt x="16271" y="13018"/>
                  </a:lnTo>
                  <a:lnTo>
                    <a:pt x="16271" y="13020"/>
                  </a:lnTo>
                  <a:lnTo>
                    <a:pt x="16379" y="13082"/>
                  </a:lnTo>
                  <a:lnTo>
                    <a:pt x="16575" y="13198"/>
                  </a:lnTo>
                  <a:lnTo>
                    <a:pt x="16625" y="13198"/>
                  </a:lnTo>
                  <a:lnTo>
                    <a:pt x="16934" y="13020"/>
                  </a:lnTo>
                  <a:lnTo>
                    <a:pt x="16934" y="13018"/>
                  </a:lnTo>
                  <a:lnTo>
                    <a:pt x="16934" y="12652"/>
                  </a:lnTo>
                  <a:lnTo>
                    <a:pt x="17246" y="12834"/>
                  </a:lnTo>
                  <a:lnTo>
                    <a:pt x="17246" y="13198"/>
                  </a:lnTo>
                  <a:lnTo>
                    <a:pt x="17282" y="13198"/>
                  </a:lnTo>
                  <a:lnTo>
                    <a:pt x="17558" y="13039"/>
                  </a:lnTo>
                  <a:lnTo>
                    <a:pt x="17580" y="13025"/>
                  </a:lnTo>
                  <a:lnTo>
                    <a:pt x="17608" y="13042"/>
                  </a:lnTo>
                  <a:lnTo>
                    <a:pt x="17880" y="13198"/>
                  </a:lnTo>
                  <a:lnTo>
                    <a:pt x="17915" y="13198"/>
                  </a:lnTo>
                  <a:lnTo>
                    <a:pt x="17915" y="12834"/>
                  </a:lnTo>
                  <a:lnTo>
                    <a:pt x="17998" y="12784"/>
                  </a:lnTo>
                  <a:lnTo>
                    <a:pt x="18227" y="12652"/>
                  </a:lnTo>
                  <a:lnTo>
                    <a:pt x="18227" y="13018"/>
                  </a:lnTo>
                  <a:lnTo>
                    <a:pt x="18227" y="13020"/>
                  </a:lnTo>
                  <a:lnTo>
                    <a:pt x="18501" y="13179"/>
                  </a:lnTo>
                  <a:lnTo>
                    <a:pt x="18534" y="13198"/>
                  </a:lnTo>
                  <a:lnTo>
                    <a:pt x="18584" y="13198"/>
                  </a:lnTo>
                  <a:lnTo>
                    <a:pt x="18889" y="13020"/>
                  </a:lnTo>
                  <a:lnTo>
                    <a:pt x="18889" y="13018"/>
                  </a:lnTo>
                  <a:lnTo>
                    <a:pt x="18889" y="12649"/>
                  </a:lnTo>
                  <a:lnTo>
                    <a:pt x="19068" y="12753"/>
                  </a:lnTo>
                  <a:lnTo>
                    <a:pt x="19205" y="12834"/>
                  </a:lnTo>
                  <a:lnTo>
                    <a:pt x="19205" y="13198"/>
                  </a:lnTo>
                  <a:lnTo>
                    <a:pt x="19241" y="13198"/>
                  </a:lnTo>
                  <a:lnTo>
                    <a:pt x="19536" y="13025"/>
                  </a:lnTo>
                  <a:lnTo>
                    <a:pt x="19834" y="13198"/>
                  </a:lnTo>
                  <a:lnTo>
                    <a:pt x="19869" y="13198"/>
                  </a:lnTo>
                  <a:lnTo>
                    <a:pt x="19869" y="12834"/>
                  </a:lnTo>
                  <a:lnTo>
                    <a:pt x="19975" y="12772"/>
                  </a:lnTo>
                  <a:lnTo>
                    <a:pt x="20186" y="12652"/>
                  </a:lnTo>
                  <a:lnTo>
                    <a:pt x="20186" y="13018"/>
                  </a:lnTo>
                  <a:lnTo>
                    <a:pt x="20186" y="13020"/>
                  </a:lnTo>
                  <a:lnTo>
                    <a:pt x="20294" y="13082"/>
                  </a:lnTo>
                  <a:lnTo>
                    <a:pt x="20491" y="13198"/>
                  </a:lnTo>
                  <a:lnTo>
                    <a:pt x="20540" y="13198"/>
                  </a:lnTo>
                  <a:lnTo>
                    <a:pt x="20847" y="13020"/>
                  </a:lnTo>
                  <a:lnTo>
                    <a:pt x="20847" y="13018"/>
                  </a:lnTo>
                  <a:lnTo>
                    <a:pt x="20847" y="12652"/>
                  </a:lnTo>
                  <a:lnTo>
                    <a:pt x="21162" y="12834"/>
                  </a:lnTo>
                  <a:lnTo>
                    <a:pt x="21162" y="13198"/>
                  </a:lnTo>
                  <a:lnTo>
                    <a:pt x="21197" y="13198"/>
                  </a:lnTo>
                  <a:lnTo>
                    <a:pt x="21471" y="13039"/>
                  </a:lnTo>
                  <a:lnTo>
                    <a:pt x="21495" y="13025"/>
                  </a:lnTo>
                  <a:lnTo>
                    <a:pt x="21523" y="13042"/>
                  </a:lnTo>
                  <a:lnTo>
                    <a:pt x="21795" y="13198"/>
                  </a:lnTo>
                  <a:lnTo>
                    <a:pt x="21828" y="13198"/>
                  </a:lnTo>
                  <a:lnTo>
                    <a:pt x="21828" y="12834"/>
                  </a:lnTo>
                  <a:lnTo>
                    <a:pt x="21913" y="12784"/>
                  </a:lnTo>
                  <a:lnTo>
                    <a:pt x="22140" y="12652"/>
                  </a:lnTo>
                  <a:lnTo>
                    <a:pt x="22140" y="13018"/>
                  </a:lnTo>
                  <a:lnTo>
                    <a:pt x="22140" y="13020"/>
                  </a:lnTo>
                  <a:lnTo>
                    <a:pt x="22336" y="13134"/>
                  </a:lnTo>
                  <a:lnTo>
                    <a:pt x="22449" y="13198"/>
                  </a:lnTo>
                  <a:lnTo>
                    <a:pt x="22497" y="13198"/>
                  </a:lnTo>
                  <a:lnTo>
                    <a:pt x="22804" y="13020"/>
                  </a:lnTo>
                  <a:lnTo>
                    <a:pt x="22804" y="13018"/>
                  </a:lnTo>
                  <a:lnTo>
                    <a:pt x="22804" y="12649"/>
                  </a:lnTo>
                  <a:lnTo>
                    <a:pt x="22858" y="12680"/>
                  </a:lnTo>
                  <a:lnTo>
                    <a:pt x="23123" y="12836"/>
                  </a:lnTo>
                  <a:lnTo>
                    <a:pt x="23123" y="13198"/>
                  </a:lnTo>
                  <a:lnTo>
                    <a:pt x="23156" y="13198"/>
                  </a:lnTo>
                  <a:lnTo>
                    <a:pt x="23354" y="13084"/>
                  </a:lnTo>
                  <a:lnTo>
                    <a:pt x="23454" y="13025"/>
                  </a:lnTo>
                  <a:lnTo>
                    <a:pt x="23458" y="13027"/>
                  </a:lnTo>
                  <a:lnTo>
                    <a:pt x="23458" y="13011"/>
                  </a:lnTo>
                  <a:lnTo>
                    <a:pt x="23456" y="13011"/>
                  </a:lnTo>
                  <a:lnTo>
                    <a:pt x="23454" y="13011"/>
                  </a:lnTo>
                  <a:lnTo>
                    <a:pt x="23454" y="13011"/>
                  </a:lnTo>
                  <a:lnTo>
                    <a:pt x="23135" y="13193"/>
                  </a:lnTo>
                  <a:lnTo>
                    <a:pt x="23135" y="12831"/>
                  </a:lnTo>
                  <a:lnTo>
                    <a:pt x="23260" y="12758"/>
                  </a:lnTo>
                  <a:lnTo>
                    <a:pt x="23454" y="12647"/>
                  </a:lnTo>
                  <a:lnTo>
                    <a:pt x="23454" y="12647"/>
                  </a:lnTo>
                  <a:lnTo>
                    <a:pt x="23454" y="12647"/>
                  </a:lnTo>
                  <a:lnTo>
                    <a:pt x="23458" y="12649"/>
                  </a:lnTo>
                  <a:lnTo>
                    <a:pt x="23458" y="12628"/>
                  </a:lnTo>
                  <a:lnTo>
                    <a:pt x="23454" y="12630"/>
                  </a:lnTo>
                  <a:lnTo>
                    <a:pt x="23135" y="12446"/>
                  </a:lnTo>
                  <a:lnTo>
                    <a:pt x="23135" y="12077"/>
                  </a:lnTo>
                  <a:lnTo>
                    <a:pt x="23454" y="11893"/>
                  </a:lnTo>
                  <a:lnTo>
                    <a:pt x="23458" y="11895"/>
                  </a:lnTo>
                  <a:lnTo>
                    <a:pt x="23458" y="11881"/>
                  </a:lnTo>
                  <a:lnTo>
                    <a:pt x="23456" y="11881"/>
                  </a:lnTo>
                  <a:lnTo>
                    <a:pt x="23454" y="11881"/>
                  </a:lnTo>
                  <a:lnTo>
                    <a:pt x="23454" y="11881"/>
                  </a:lnTo>
                  <a:lnTo>
                    <a:pt x="23224" y="12014"/>
                  </a:lnTo>
                  <a:lnTo>
                    <a:pt x="23135" y="12063"/>
                  </a:lnTo>
                  <a:lnTo>
                    <a:pt x="23135" y="11702"/>
                  </a:lnTo>
                  <a:lnTo>
                    <a:pt x="23454" y="11517"/>
                  </a:lnTo>
                  <a:lnTo>
                    <a:pt x="23458" y="11520"/>
                  </a:lnTo>
                  <a:lnTo>
                    <a:pt x="23458" y="11494"/>
                  </a:lnTo>
                  <a:lnTo>
                    <a:pt x="23454" y="11496"/>
                  </a:lnTo>
                  <a:lnTo>
                    <a:pt x="23135" y="11312"/>
                  </a:lnTo>
                  <a:lnTo>
                    <a:pt x="23135" y="10945"/>
                  </a:lnTo>
                  <a:lnTo>
                    <a:pt x="23371" y="10811"/>
                  </a:lnTo>
                  <a:lnTo>
                    <a:pt x="23454" y="10761"/>
                  </a:lnTo>
                  <a:lnTo>
                    <a:pt x="23458" y="10763"/>
                  </a:lnTo>
                  <a:lnTo>
                    <a:pt x="23458" y="10747"/>
                  </a:lnTo>
                  <a:lnTo>
                    <a:pt x="23456" y="10747"/>
                  </a:lnTo>
                  <a:lnTo>
                    <a:pt x="23454" y="10747"/>
                  </a:lnTo>
                  <a:lnTo>
                    <a:pt x="23454" y="10747"/>
                  </a:lnTo>
                  <a:lnTo>
                    <a:pt x="23135" y="10929"/>
                  </a:lnTo>
                  <a:lnTo>
                    <a:pt x="23135" y="10567"/>
                  </a:lnTo>
                  <a:lnTo>
                    <a:pt x="23220" y="10518"/>
                  </a:lnTo>
                  <a:lnTo>
                    <a:pt x="23454" y="10383"/>
                  </a:lnTo>
                  <a:lnTo>
                    <a:pt x="23458" y="10385"/>
                  </a:lnTo>
                  <a:lnTo>
                    <a:pt x="23458" y="10364"/>
                  </a:lnTo>
                  <a:lnTo>
                    <a:pt x="23454" y="10366"/>
                  </a:lnTo>
                  <a:lnTo>
                    <a:pt x="23135" y="10182"/>
                  </a:lnTo>
                  <a:lnTo>
                    <a:pt x="23135" y="9813"/>
                  </a:lnTo>
                  <a:lnTo>
                    <a:pt x="23454" y="9631"/>
                  </a:lnTo>
                  <a:lnTo>
                    <a:pt x="23458" y="9631"/>
                  </a:lnTo>
                  <a:lnTo>
                    <a:pt x="23458" y="9617"/>
                  </a:lnTo>
                  <a:lnTo>
                    <a:pt x="23456" y="9617"/>
                  </a:lnTo>
                  <a:lnTo>
                    <a:pt x="23454" y="9617"/>
                  </a:lnTo>
                  <a:lnTo>
                    <a:pt x="23454" y="9617"/>
                  </a:lnTo>
                  <a:lnTo>
                    <a:pt x="23295" y="9707"/>
                  </a:lnTo>
                  <a:lnTo>
                    <a:pt x="23135" y="9799"/>
                  </a:lnTo>
                  <a:lnTo>
                    <a:pt x="23135" y="9437"/>
                  </a:lnTo>
                  <a:lnTo>
                    <a:pt x="23217" y="9390"/>
                  </a:lnTo>
                  <a:lnTo>
                    <a:pt x="23454" y="9253"/>
                  </a:lnTo>
                  <a:lnTo>
                    <a:pt x="23458" y="9256"/>
                  </a:lnTo>
                  <a:lnTo>
                    <a:pt x="23458" y="9234"/>
                  </a:lnTo>
                  <a:lnTo>
                    <a:pt x="23454" y="9237"/>
                  </a:lnTo>
                  <a:lnTo>
                    <a:pt x="23135" y="9052"/>
                  </a:lnTo>
                  <a:lnTo>
                    <a:pt x="23135" y="8686"/>
                  </a:lnTo>
                  <a:lnTo>
                    <a:pt x="23454" y="8502"/>
                  </a:lnTo>
                  <a:lnTo>
                    <a:pt x="23458" y="8502"/>
                  </a:lnTo>
                  <a:lnTo>
                    <a:pt x="23458" y="8485"/>
                  </a:lnTo>
                  <a:lnTo>
                    <a:pt x="23456" y="8485"/>
                  </a:lnTo>
                  <a:lnTo>
                    <a:pt x="23454" y="8485"/>
                  </a:lnTo>
                  <a:lnTo>
                    <a:pt x="23454" y="8485"/>
                  </a:lnTo>
                  <a:lnTo>
                    <a:pt x="23135" y="8669"/>
                  </a:lnTo>
                  <a:lnTo>
                    <a:pt x="23135" y="8308"/>
                  </a:lnTo>
                  <a:lnTo>
                    <a:pt x="23418" y="8140"/>
                  </a:lnTo>
                  <a:lnTo>
                    <a:pt x="23451" y="8123"/>
                  </a:lnTo>
                  <a:lnTo>
                    <a:pt x="23454" y="8123"/>
                  </a:lnTo>
                  <a:lnTo>
                    <a:pt x="23456" y="8123"/>
                  </a:lnTo>
                  <a:lnTo>
                    <a:pt x="23458" y="8123"/>
                  </a:lnTo>
                  <a:lnTo>
                    <a:pt x="23458" y="8105"/>
                  </a:lnTo>
                  <a:lnTo>
                    <a:pt x="23454" y="8107"/>
                  </a:lnTo>
                  <a:lnTo>
                    <a:pt x="23135" y="7923"/>
                  </a:lnTo>
                  <a:lnTo>
                    <a:pt x="23135" y="7556"/>
                  </a:lnTo>
                  <a:lnTo>
                    <a:pt x="23454" y="7372"/>
                  </a:lnTo>
                  <a:lnTo>
                    <a:pt x="23458" y="7374"/>
                  </a:lnTo>
                  <a:lnTo>
                    <a:pt x="23458" y="7358"/>
                  </a:lnTo>
                  <a:lnTo>
                    <a:pt x="23456" y="7355"/>
                  </a:lnTo>
                  <a:lnTo>
                    <a:pt x="23454" y="7355"/>
                  </a:lnTo>
                  <a:lnTo>
                    <a:pt x="23454" y="7355"/>
                  </a:lnTo>
                  <a:lnTo>
                    <a:pt x="23135" y="7537"/>
                  </a:lnTo>
                  <a:lnTo>
                    <a:pt x="23135" y="7176"/>
                  </a:lnTo>
                  <a:lnTo>
                    <a:pt x="23454" y="6991"/>
                  </a:lnTo>
                  <a:lnTo>
                    <a:pt x="23458" y="6994"/>
                  </a:lnTo>
                  <a:lnTo>
                    <a:pt x="23458" y="6972"/>
                  </a:lnTo>
                  <a:lnTo>
                    <a:pt x="23454" y="6975"/>
                  </a:lnTo>
                  <a:lnTo>
                    <a:pt x="23135" y="6793"/>
                  </a:lnTo>
                  <a:lnTo>
                    <a:pt x="23135" y="6427"/>
                  </a:lnTo>
                  <a:lnTo>
                    <a:pt x="23354" y="6299"/>
                  </a:lnTo>
                  <a:lnTo>
                    <a:pt x="23454" y="6242"/>
                  </a:lnTo>
                  <a:lnTo>
                    <a:pt x="23458" y="6245"/>
                  </a:lnTo>
                  <a:lnTo>
                    <a:pt x="23458" y="6228"/>
                  </a:lnTo>
                  <a:lnTo>
                    <a:pt x="23456" y="6226"/>
                  </a:lnTo>
                  <a:lnTo>
                    <a:pt x="23454" y="6226"/>
                  </a:lnTo>
                  <a:lnTo>
                    <a:pt x="23454" y="6226"/>
                  </a:lnTo>
                  <a:lnTo>
                    <a:pt x="23224" y="6358"/>
                  </a:lnTo>
                  <a:lnTo>
                    <a:pt x="23135" y="6410"/>
                  </a:lnTo>
                  <a:lnTo>
                    <a:pt x="23135" y="6046"/>
                  </a:lnTo>
                  <a:lnTo>
                    <a:pt x="23260" y="5975"/>
                  </a:lnTo>
                  <a:lnTo>
                    <a:pt x="23454" y="5862"/>
                  </a:lnTo>
                  <a:lnTo>
                    <a:pt x="23458" y="5864"/>
                  </a:lnTo>
                  <a:lnTo>
                    <a:pt x="23458" y="5843"/>
                  </a:lnTo>
                  <a:lnTo>
                    <a:pt x="23454" y="5845"/>
                  </a:lnTo>
                  <a:lnTo>
                    <a:pt x="23135" y="5661"/>
                  </a:lnTo>
                  <a:lnTo>
                    <a:pt x="23135" y="5294"/>
                  </a:lnTo>
                  <a:lnTo>
                    <a:pt x="23454" y="5110"/>
                  </a:lnTo>
                  <a:lnTo>
                    <a:pt x="23458" y="5110"/>
                  </a:lnTo>
                  <a:lnTo>
                    <a:pt x="23458" y="5098"/>
                  </a:lnTo>
                  <a:lnTo>
                    <a:pt x="23456" y="5096"/>
                  </a:lnTo>
                  <a:lnTo>
                    <a:pt x="23454" y="5098"/>
                  </a:lnTo>
                  <a:lnTo>
                    <a:pt x="23454" y="5096"/>
                  </a:lnTo>
                  <a:lnTo>
                    <a:pt x="23224" y="5228"/>
                  </a:lnTo>
                  <a:lnTo>
                    <a:pt x="23135" y="5280"/>
                  </a:lnTo>
                  <a:lnTo>
                    <a:pt x="23135" y="4914"/>
                  </a:lnTo>
                  <a:lnTo>
                    <a:pt x="23454" y="4730"/>
                  </a:lnTo>
                  <a:lnTo>
                    <a:pt x="23454" y="4730"/>
                  </a:lnTo>
                  <a:lnTo>
                    <a:pt x="23454" y="4730"/>
                  </a:lnTo>
                  <a:lnTo>
                    <a:pt x="23458" y="4732"/>
                  </a:lnTo>
                  <a:lnTo>
                    <a:pt x="23458" y="4713"/>
                  </a:lnTo>
                  <a:lnTo>
                    <a:pt x="23454" y="4715"/>
                  </a:lnTo>
                  <a:lnTo>
                    <a:pt x="23454" y="4715"/>
                  </a:lnTo>
                  <a:lnTo>
                    <a:pt x="23454" y="4715"/>
                  </a:lnTo>
                  <a:lnTo>
                    <a:pt x="23135" y="4531"/>
                  </a:lnTo>
                  <a:lnTo>
                    <a:pt x="23135" y="4165"/>
                  </a:lnTo>
                  <a:lnTo>
                    <a:pt x="23454" y="3980"/>
                  </a:lnTo>
                  <a:lnTo>
                    <a:pt x="23458" y="3983"/>
                  </a:lnTo>
                  <a:lnTo>
                    <a:pt x="23458" y="3966"/>
                  </a:lnTo>
                  <a:lnTo>
                    <a:pt x="23456" y="3964"/>
                  </a:lnTo>
                  <a:lnTo>
                    <a:pt x="23454" y="3966"/>
                  </a:lnTo>
                  <a:lnTo>
                    <a:pt x="23454" y="3964"/>
                  </a:lnTo>
                  <a:lnTo>
                    <a:pt x="23135" y="4148"/>
                  </a:lnTo>
                  <a:lnTo>
                    <a:pt x="23135" y="3784"/>
                  </a:lnTo>
                  <a:lnTo>
                    <a:pt x="23345" y="3661"/>
                  </a:lnTo>
                  <a:lnTo>
                    <a:pt x="23454" y="3600"/>
                  </a:lnTo>
                  <a:lnTo>
                    <a:pt x="23458" y="3602"/>
                  </a:lnTo>
                  <a:lnTo>
                    <a:pt x="23458" y="3583"/>
                  </a:lnTo>
                  <a:lnTo>
                    <a:pt x="23454" y="3583"/>
                  </a:lnTo>
                  <a:lnTo>
                    <a:pt x="23255" y="3470"/>
                  </a:lnTo>
                  <a:lnTo>
                    <a:pt x="23135" y="3401"/>
                  </a:lnTo>
                  <a:lnTo>
                    <a:pt x="23135" y="3035"/>
                  </a:lnTo>
                  <a:lnTo>
                    <a:pt x="23328" y="2924"/>
                  </a:lnTo>
                  <a:lnTo>
                    <a:pt x="23454" y="2851"/>
                  </a:lnTo>
                  <a:lnTo>
                    <a:pt x="23458" y="2853"/>
                  </a:lnTo>
                  <a:lnTo>
                    <a:pt x="23458" y="2837"/>
                  </a:lnTo>
                  <a:lnTo>
                    <a:pt x="23456" y="2837"/>
                  </a:lnTo>
                  <a:lnTo>
                    <a:pt x="23454" y="2837"/>
                  </a:lnTo>
                  <a:lnTo>
                    <a:pt x="23454" y="2837"/>
                  </a:lnTo>
                  <a:lnTo>
                    <a:pt x="23135" y="3019"/>
                  </a:lnTo>
                  <a:lnTo>
                    <a:pt x="23135" y="2655"/>
                  </a:lnTo>
                  <a:lnTo>
                    <a:pt x="23454" y="2470"/>
                  </a:lnTo>
                  <a:lnTo>
                    <a:pt x="23458" y="2473"/>
                  </a:lnTo>
                  <a:lnTo>
                    <a:pt x="23458" y="2451"/>
                  </a:lnTo>
                  <a:lnTo>
                    <a:pt x="23454" y="2454"/>
                  </a:lnTo>
                  <a:lnTo>
                    <a:pt x="23135" y="2272"/>
                  </a:lnTo>
                  <a:lnTo>
                    <a:pt x="23135" y="1903"/>
                  </a:lnTo>
                  <a:lnTo>
                    <a:pt x="23454" y="1719"/>
                  </a:lnTo>
                  <a:lnTo>
                    <a:pt x="23458" y="1721"/>
                  </a:lnTo>
                  <a:lnTo>
                    <a:pt x="23458" y="1707"/>
                  </a:lnTo>
                  <a:lnTo>
                    <a:pt x="23456" y="1707"/>
                  </a:lnTo>
                  <a:lnTo>
                    <a:pt x="23454" y="1707"/>
                  </a:lnTo>
                  <a:lnTo>
                    <a:pt x="23454" y="1707"/>
                  </a:lnTo>
                  <a:lnTo>
                    <a:pt x="23224" y="1839"/>
                  </a:lnTo>
                  <a:lnTo>
                    <a:pt x="23135" y="1889"/>
                  </a:lnTo>
                  <a:lnTo>
                    <a:pt x="23135" y="1525"/>
                  </a:lnTo>
                  <a:lnTo>
                    <a:pt x="23454" y="1338"/>
                  </a:lnTo>
                  <a:lnTo>
                    <a:pt x="23454" y="1341"/>
                  </a:lnTo>
                  <a:lnTo>
                    <a:pt x="23454" y="1341"/>
                  </a:lnTo>
                  <a:lnTo>
                    <a:pt x="23458" y="1341"/>
                  </a:lnTo>
                  <a:lnTo>
                    <a:pt x="23458" y="1322"/>
                  </a:lnTo>
                  <a:lnTo>
                    <a:pt x="23454" y="1324"/>
                  </a:lnTo>
                  <a:lnTo>
                    <a:pt x="23316" y="1246"/>
                  </a:lnTo>
                  <a:lnTo>
                    <a:pt x="23135" y="1142"/>
                  </a:lnTo>
                  <a:lnTo>
                    <a:pt x="23135" y="773"/>
                  </a:lnTo>
                  <a:lnTo>
                    <a:pt x="23454" y="587"/>
                  </a:lnTo>
                  <a:lnTo>
                    <a:pt x="23458" y="589"/>
                  </a:lnTo>
                  <a:lnTo>
                    <a:pt x="23458" y="572"/>
                  </a:lnTo>
                  <a:lnTo>
                    <a:pt x="23456" y="572"/>
                  </a:lnTo>
                  <a:lnTo>
                    <a:pt x="23454" y="572"/>
                  </a:lnTo>
                  <a:lnTo>
                    <a:pt x="23454" y="572"/>
                  </a:lnTo>
                  <a:lnTo>
                    <a:pt x="23135" y="757"/>
                  </a:lnTo>
                  <a:lnTo>
                    <a:pt x="23135" y="395"/>
                  </a:lnTo>
                  <a:lnTo>
                    <a:pt x="23454" y="211"/>
                  </a:lnTo>
                  <a:lnTo>
                    <a:pt x="23454" y="211"/>
                  </a:lnTo>
                  <a:lnTo>
                    <a:pt x="23456" y="211"/>
                  </a:lnTo>
                  <a:lnTo>
                    <a:pt x="23458" y="211"/>
                  </a:lnTo>
                  <a:lnTo>
                    <a:pt x="23458" y="192"/>
                  </a:lnTo>
                  <a:lnTo>
                    <a:pt x="23454" y="192"/>
                  </a:lnTo>
                  <a:lnTo>
                    <a:pt x="23371" y="147"/>
                  </a:lnTo>
                  <a:lnTo>
                    <a:pt x="23135" y="8"/>
                  </a:lnTo>
                  <a:lnTo>
                    <a:pt x="23135" y="0"/>
                  </a:lnTo>
                  <a:lnTo>
                    <a:pt x="23123" y="0"/>
                  </a:lnTo>
                  <a:lnTo>
                    <a:pt x="23123" y="17"/>
                  </a:lnTo>
                  <a:lnTo>
                    <a:pt x="23123" y="17"/>
                  </a:lnTo>
                  <a:lnTo>
                    <a:pt x="23170" y="45"/>
                  </a:lnTo>
                  <a:lnTo>
                    <a:pt x="23439" y="201"/>
                  </a:lnTo>
                  <a:lnTo>
                    <a:pt x="23187" y="348"/>
                  </a:lnTo>
                  <a:lnTo>
                    <a:pt x="23125" y="383"/>
                  </a:lnTo>
                  <a:lnTo>
                    <a:pt x="22903" y="256"/>
                  </a:lnTo>
                  <a:lnTo>
                    <a:pt x="22808" y="199"/>
                  </a:lnTo>
                  <a:lnTo>
                    <a:pt x="22808" y="0"/>
                  </a:lnTo>
                  <a:lnTo>
                    <a:pt x="22790" y="0"/>
                  </a:lnTo>
                  <a:lnTo>
                    <a:pt x="22790" y="190"/>
                  </a:lnTo>
                  <a:lnTo>
                    <a:pt x="22475" y="8"/>
                  </a:lnTo>
                  <a:lnTo>
                    <a:pt x="22475" y="8"/>
                  </a:lnTo>
                  <a:lnTo>
                    <a:pt x="22473" y="8"/>
                  </a:lnTo>
                  <a:lnTo>
                    <a:pt x="22404" y="48"/>
                  </a:lnTo>
                  <a:lnTo>
                    <a:pt x="22156" y="192"/>
                  </a:lnTo>
                  <a:lnTo>
                    <a:pt x="22156" y="0"/>
                  </a:lnTo>
                  <a:lnTo>
                    <a:pt x="22140" y="0"/>
                  </a:lnTo>
                  <a:lnTo>
                    <a:pt x="22140" y="199"/>
                  </a:lnTo>
                  <a:lnTo>
                    <a:pt x="22140" y="201"/>
                  </a:lnTo>
                  <a:lnTo>
                    <a:pt x="21892" y="346"/>
                  </a:lnTo>
                  <a:lnTo>
                    <a:pt x="21826" y="383"/>
                  </a:lnTo>
                  <a:lnTo>
                    <a:pt x="21585" y="249"/>
                  </a:lnTo>
                  <a:lnTo>
                    <a:pt x="21507" y="201"/>
                  </a:lnTo>
                  <a:lnTo>
                    <a:pt x="21828" y="17"/>
                  </a:lnTo>
                  <a:lnTo>
                    <a:pt x="21828" y="17"/>
                  </a:lnTo>
                  <a:lnTo>
                    <a:pt x="21828" y="0"/>
                  </a:lnTo>
                  <a:lnTo>
                    <a:pt x="21814" y="0"/>
                  </a:lnTo>
                  <a:lnTo>
                    <a:pt x="21814" y="8"/>
                  </a:lnTo>
                  <a:lnTo>
                    <a:pt x="21625" y="119"/>
                  </a:lnTo>
                  <a:lnTo>
                    <a:pt x="21495" y="192"/>
                  </a:lnTo>
                  <a:lnTo>
                    <a:pt x="21400" y="140"/>
                  </a:lnTo>
                  <a:lnTo>
                    <a:pt x="21173" y="8"/>
                  </a:lnTo>
                  <a:lnTo>
                    <a:pt x="21173" y="0"/>
                  </a:lnTo>
                  <a:lnTo>
                    <a:pt x="21162" y="0"/>
                  </a:lnTo>
                  <a:lnTo>
                    <a:pt x="21162" y="17"/>
                  </a:lnTo>
                  <a:lnTo>
                    <a:pt x="21162" y="17"/>
                  </a:lnTo>
                  <a:lnTo>
                    <a:pt x="21242" y="64"/>
                  </a:lnTo>
                  <a:lnTo>
                    <a:pt x="21481" y="204"/>
                  </a:lnTo>
                  <a:lnTo>
                    <a:pt x="21433" y="230"/>
                  </a:lnTo>
                  <a:lnTo>
                    <a:pt x="21166" y="383"/>
                  </a:lnTo>
                  <a:lnTo>
                    <a:pt x="20847" y="199"/>
                  </a:lnTo>
                  <a:lnTo>
                    <a:pt x="20847" y="0"/>
                  </a:lnTo>
                  <a:lnTo>
                    <a:pt x="20836" y="0"/>
                  </a:lnTo>
                  <a:lnTo>
                    <a:pt x="20836" y="194"/>
                  </a:lnTo>
                  <a:lnTo>
                    <a:pt x="20514" y="8"/>
                  </a:lnTo>
                  <a:lnTo>
                    <a:pt x="20514" y="8"/>
                  </a:lnTo>
                  <a:lnTo>
                    <a:pt x="20514" y="8"/>
                  </a:lnTo>
                  <a:lnTo>
                    <a:pt x="20245" y="164"/>
                  </a:lnTo>
                  <a:lnTo>
                    <a:pt x="20198" y="192"/>
                  </a:lnTo>
                  <a:lnTo>
                    <a:pt x="20198" y="0"/>
                  </a:lnTo>
                  <a:lnTo>
                    <a:pt x="20181" y="0"/>
                  </a:lnTo>
                  <a:lnTo>
                    <a:pt x="20181" y="199"/>
                  </a:lnTo>
                  <a:lnTo>
                    <a:pt x="20004" y="303"/>
                  </a:lnTo>
                  <a:lnTo>
                    <a:pt x="19867" y="383"/>
                  </a:lnTo>
                  <a:lnTo>
                    <a:pt x="19732" y="308"/>
                  </a:lnTo>
                  <a:lnTo>
                    <a:pt x="19550" y="201"/>
                  </a:lnTo>
                  <a:lnTo>
                    <a:pt x="19869" y="17"/>
                  </a:lnTo>
                  <a:lnTo>
                    <a:pt x="19869" y="17"/>
                  </a:lnTo>
                  <a:lnTo>
                    <a:pt x="19869" y="0"/>
                  </a:lnTo>
                  <a:lnTo>
                    <a:pt x="19855" y="0"/>
                  </a:lnTo>
                  <a:lnTo>
                    <a:pt x="19855" y="8"/>
                  </a:lnTo>
                  <a:lnTo>
                    <a:pt x="19652" y="128"/>
                  </a:lnTo>
                  <a:lnTo>
                    <a:pt x="19536" y="194"/>
                  </a:lnTo>
                  <a:lnTo>
                    <a:pt x="19217" y="8"/>
                  </a:lnTo>
                  <a:lnTo>
                    <a:pt x="19217" y="0"/>
                  </a:lnTo>
                  <a:lnTo>
                    <a:pt x="19205" y="0"/>
                  </a:lnTo>
                  <a:lnTo>
                    <a:pt x="19205" y="17"/>
                  </a:lnTo>
                  <a:lnTo>
                    <a:pt x="19205" y="17"/>
                  </a:lnTo>
                  <a:lnTo>
                    <a:pt x="19243" y="41"/>
                  </a:lnTo>
                  <a:lnTo>
                    <a:pt x="19522" y="204"/>
                  </a:lnTo>
                  <a:lnTo>
                    <a:pt x="19475" y="230"/>
                  </a:lnTo>
                  <a:lnTo>
                    <a:pt x="19208" y="383"/>
                  </a:lnTo>
                  <a:lnTo>
                    <a:pt x="19144" y="346"/>
                  </a:lnTo>
                  <a:lnTo>
                    <a:pt x="18893" y="199"/>
                  </a:lnTo>
                  <a:lnTo>
                    <a:pt x="18893" y="0"/>
                  </a:lnTo>
                  <a:lnTo>
                    <a:pt x="18877" y="0"/>
                  </a:lnTo>
                  <a:lnTo>
                    <a:pt x="18877" y="192"/>
                  </a:lnTo>
                  <a:lnTo>
                    <a:pt x="18581" y="22"/>
                  </a:lnTo>
                  <a:lnTo>
                    <a:pt x="18560" y="8"/>
                  </a:lnTo>
                  <a:lnTo>
                    <a:pt x="18560" y="8"/>
                  </a:lnTo>
                  <a:lnTo>
                    <a:pt x="18560" y="8"/>
                  </a:lnTo>
                  <a:lnTo>
                    <a:pt x="18241" y="192"/>
                  </a:lnTo>
                  <a:lnTo>
                    <a:pt x="18241" y="0"/>
                  </a:lnTo>
                  <a:lnTo>
                    <a:pt x="18227" y="0"/>
                  </a:lnTo>
                  <a:lnTo>
                    <a:pt x="18227" y="199"/>
                  </a:lnTo>
                  <a:lnTo>
                    <a:pt x="18227" y="201"/>
                  </a:lnTo>
                  <a:lnTo>
                    <a:pt x="17976" y="346"/>
                  </a:lnTo>
                  <a:lnTo>
                    <a:pt x="17910" y="383"/>
                  </a:lnTo>
                  <a:lnTo>
                    <a:pt x="17672" y="249"/>
                  </a:lnTo>
                  <a:lnTo>
                    <a:pt x="17594" y="201"/>
                  </a:lnTo>
                  <a:lnTo>
                    <a:pt x="17913" y="17"/>
                  </a:lnTo>
                  <a:lnTo>
                    <a:pt x="17913" y="17"/>
                  </a:lnTo>
                  <a:lnTo>
                    <a:pt x="17913" y="0"/>
                  </a:lnTo>
                  <a:lnTo>
                    <a:pt x="17899" y="0"/>
                  </a:lnTo>
                  <a:lnTo>
                    <a:pt x="17899" y="8"/>
                  </a:lnTo>
                  <a:lnTo>
                    <a:pt x="17709" y="119"/>
                  </a:lnTo>
                  <a:lnTo>
                    <a:pt x="17580" y="192"/>
                  </a:lnTo>
                  <a:lnTo>
                    <a:pt x="17485" y="140"/>
                  </a:lnTo>
                  <a:lnTo>
                    <a:pt x="17258" y="8"/>
                  </a:lnTo>
                  <a:lnTo>
                    <a:pt x="17258" y="0"/>
                  </a:lnTo>
                  <a:lnTo>
                    <a:pt x="17246" y="0"/>
                  </a:lnTo>
                  <a:lnTo>
                    <a:pt x="17246" y="17"/>
                  </a:lnTo>
                  <a:lnTo>
                    <a:pt x="17246" y="17"/>
                  </a:lnTo>
                  <a:lnTo>
                    <a:pt x="17327" y="64"/>
                  </a:lnTo>
                  <a:lnTo>
                    <a:pt x="17565" y="204"/>
                  </a:lnTo>
                  <a:lnTo>
                    <a:pt x="17520" y="230"/>
                  </a:lnTo>
                  <a:lnTo>
                    <a:pt x="17251" y="383"/>
                  </a:lnTo>
                  <a:lnTo>
                    <a:pt x="16934" y="199"/>
                  </a:lnTo>
                  <a:lnTo>
                    <a:pt x="16934" y="0"/>
                  </a:lnTo>
                  <a:lnTo>
                    <a:pt x="16923" y="0"/>
                  </a:lnTo>
                  <a:lnTo>
                    <a:pt x="16923" y="194"/>
                  </a:lnTo>
                  <a:lnTo>
                    <a:pt x="16601" y="8"/>
                  </a:lnTo>
                  <a:lnTo>
                    <a:pt x="16601" y="8"/>
                  </a:lnTo>
                  <a:lnTo>
                    <a:pt x="16599" y="8"/>
                  </a:lnTo>
                  <a:lnTo>
                    <a:pt x="16332" y="164"/>
                  </a:lnTo>
                  <a:lnTo>
                    <a:pt x="16282" y="192"/>
                  </a:lnTo>
                  <a:lnTo>
                    <a:pt x="16282" y="0"/>
                  </a:lnTo>
                  <a:lnTo>
                    <a:pt x="16271" y="0"/>
                  </a:lnTo>
                  <a:lnTo>
                    <a:pt x="16271" y="199"/>
                  </a:lnTo>
                  <a:lnTo>
                    <a:pt x="15952" y="383"/>
                  </a:lnTo>
                  <a:lnTo>
                    <a:pt x="15758" y="272"/>
                  </a:lnTo>
                  <a:lnTo>
                    <a:pt x="15637" y="201"/>
                  </a:lnTo>
                  <a:lnTo>
                    <a:pt x="15888" y="57"/>
                  </a:lnTo>
                  <a:lnTo>
                    <a:pt x="15954" y="17"/>
                  </a:lnTo>
                  <a:lnTo>
                    <a:pt x="15954" y="17"/>
                  </a:lnTo>
                  <a:lnTo>
                    <a:pt x="15954" y="0"/>
                  </a:lnTo>
                  <a:lnTo>
                    <a:pt x="15940" y="0"/>
                  </a:lnTo>
                  <a:lnTo>
                    <a:pt x="15940" y="8"/>
                  </a:lnTo>
                  <a:lnTo>
                    <a:pt x="15666" y="171"/>
                  </a:lnTo>
                  <a:lnTo>
                    <a:pt x="15623" y="192"/>
                  </a:lnTo>
                  <a:lnTo>
                    <a:pt x="15505" y="126"/>
                  </a:lnTo>
                  <a:lnTo>
                    <a:pt x="15304" y="8"/>
                  </a:lnTo>
                  <a:lnTo>
                    <a:pt x="15304" y="0"/>
                  </a:lnTo>
                  <a:lnTo>
                    <a:pt x="15292" y="0"/>
                  </a:lnTo>
                  <a:lnTo>
                    <a:pt x="15292" y="17"/>
                  </a:lnTo>
                  <a:lnTo>
                    <a:pt x="15292" y="17"/>
                  </a:lnTo>
                  <a:lnTo>
                    <a:pt x="15363" y="60"/>
                  </a:lnTo>
                  <a:lnTo>
                    <a:pt x="15609" y="201"/>
                  </a:lnTo>
                  <a:lnTo>
                    <a:pt x="15470" y="284"/>
                  </a:lnTo>
                  <a:lnTo>
                    <a:pt x="15295" y="383"/>
                  </a:lnTo>
                  <a:lnTo>
                    <a:pt x="15229" y="346"/>
                  </a:lnTo>
                  <a:lnTo>
                    <a:pt x="14978" y="199"/>
                  </a:lnTo>
                  <a:lnTo>
                    <a:pt x="14978" y="0"/>
                  </a:lnTo>
                  <a:lnTo>
                    <a:pt x="14962" y="0"/>
                  </a:lnTo>
                  <a:lnTo>
                    <a:pt x="14962" y="192"/>
                  </a:lnTo>
                  <a:lnTo>
                    <a:pt x="14666" y="22"/>
                  </a:lnTo>
                  <a:lnTo>
                    <a:pt x="14645" y="8"/>
                  </a:lnTo>
                  <a:lnTo>
                    <a:pt x="14645" y="8"/>
                  </a:lnTo>
                  <a:lnTo>
                    <a:pt x="14645" y="8"/>
                  </a:lnTo>
                  <a:lnTo>
                    <a:pt x="14326" y="192"/>
                  </a:lnTo>
                  <a:lnTo>
                    <a:pt x="14326" y="0"/>
                  </a:lnTo>
                  <a:lnTo>
                    <a:pt x="14309" y="0"/>
                  </a:lnTo>
                  <a:lnTo>
                    <a:pt x="14309" y="199"/>
                  </a:lnTo>
                  <a:lnTo>
                    <a:pt x="13995" y="383"/>
                  </a:lnTo>
                  <a:lnTo>
                    <a:pt x="13702" y="218"/>
                  </a:lnTo>
                  <a:lnTo>
                    <a:pt x="13678" y="204"/>
                  </a:lnTo>
                  <a:lnTo>
                    <a:pt x="13997" y="17"/>
                  </a:lnTo>
                  <a:lnTo>
                    <a:pt x="13997" y="0"/>
                  </a:lnTo>
                  <a:lnTo>
                    <a:pt x="13986" y="0"/>
                  </a:lnTo>
                  <a:lnTo>
                    <a:pt x="13986" y="8"/>
                  </a:lnTo>
                  <a:lnTo>
                    <a:pt x="13794" y="119"/>
                  </a:lnTo>
                  <a:lnTo>
                    <a:pt x="13664" y="192"/>
                  </a:lnTo>
                  <a:lnTo>
                    <a:pt x="13546" y="126"/>
                  </a:lnTo>
                  <a:lnTo>
                    <a:pt x="13345" y="8"/>
                  </a:lnTo>
                  <a:lnTo>
                    <a:pt x="13345" y="0"/>
                  </a:lnTo>
                  <a:lnTo>
                    <a:pt x="13334" y="0"/>
                  </a:lnTo>
                  <a:lnTo>
                    <a:pt x="13334" y="17"/>
                  </a:lnTo>
                  <a:lnTo>
                    <a:pt x="13334" y="17"/>
                  </a:lnTo>
                  <a:lnTo>
                    <a:pt x="13463" y="93"/>
                  </a:lnTo>
                  <a:lnTo>
                    <a:pt x="13653" y="204"/>
                  </a:lnTo>
                  <a:lnTo>
                    <a:pt x="13605" y="230"/>
                  </a:lnTo>
                  <a:lnTo>
                    <a:pt x="13336" y="383"/>
                  </a:lnTo>
                  <a:lnTo>
                    <a:pt x="13019" y="199"/>
                  </a:lnTo>
                  <a:lnTo>
                    <a:pt x="13019" y="0"/>
                  </a:lnTo>
                  <a:lnTo>
                    <a:pt x="13007" y="0"/>
                  </a:lnTo>
                  <a:lnTo>
                    <a:pt x="13007" y="194"/>
                  </a:lnTo>
                  <a:lnTo>
                    <a:pt x="12686" y="8"/>
                  </a:lnTo>
                  <a:lnTo>
                    <a:pt x="12686" y="8"/>
                  </a:lnTo>
                  <a:lnTo>
                    <a:pt x="12686" y="8"/>
                  </a:lnTo>
                  <a:lnTo>
                    <a:pt x="12658" y="24"/>
                  </a:lnTo>
                  <a:lnTo>
                    <a:pt x="12367" y="192"/>
                  </a:lnTo>
                  <a:lnTo>
                    <a:pt x="12367" y="0"/>
                  </a:lnTo>
                  <a:lnTo>
                    <a:pt x="12353" y="0"/>
                  </a:lnTo>
                  <a:lnTo>
                    <a:pt x="12353" y="199"/>
                  </a:lnTo>
                  <a:lnTo>
                    <a:pt x="12329" y="213"/>
                  </a:lnTo>
                  <a:lnTo>
                    <a:pt x="12036" y="383"/>
                  </a:lnTo>
                  <a:lnTo>
                    <a:pt x="11902" y="308"/>
                  </a:lnTo>
                  <a:lnTo>
                    <a:pt x="11720" y="201"/>
                  </a:lnTo>
                  <a:lnTo>
                    <a:pt x="12039" y="17"/>
                  </a:lnTo>
                  <a:lnTo>
                    <a:pt x="12039" y="17"/>
                  </a:lnTo>
                  <a:lnTo>
                    <a:pt x="12039" y="0"/>
                  </a:lnTo>
                  <a:lnTo>
                    <a:pt x="12027" y="0"/>
                  </a:lnTo>
                  <a:lnTo>
                    <a:pt x="12027" y="8"/>
                  </a:lnTo>
                  <a:lnTo>
                    <a:pt x="11800" y="140"/>
                  </a:lnTo>
                  <a:lnTo>
                    <a:pt x="11706" y="194"/>
                  </a:lnTo>
                  <a:lnTo>
                    <a:pt x="11389" y="8"/>
                  </a:lnTo>
                  <a:lnTo>
                    <a:pt x="11389" y="0"/>
                  </a:lnTo>
                  <a:lnTo>
                    <a:pt x="11377" y="0"/>
                  </a:lnTo>
                  <a:lnTo>
                    <a:pt x="11377" y="17"/>
                  </a:lnTo>
                  <a:lnTo>
                    <a:pt x="11377" y="17"/>
                  </a:lnTo>
                  <a:lnTo>
                    <a:pt x="11415" y="41"/>
                  </a:lnTo>
                  <a:lnTo>
                    <a:pt x="11694" y="204"/>
                  </a:lnTo>
                  <a:lnTo>
                    <a:pt x="11552" y="284"/>
                  </a:lnTo>
                  <a:lnTo>
                    <a:pt x="11379" y="383"/>
                  </a:lnTo>
                  <a:lnTo>
                    <a:pt x="11127" y="237"/>
                  </a:lnTo>
                  <a:lnTo>
                    <a:pt x="11060" y="199"/>
                  </a:lnTo>
                  <a:lnTo>
                    <a:pt x="11060" y="0"/>
                  </a:lnTo>
                  <a:lnTo>
                    <a:pt x="11046" y="0"/>
                  </a:lnTo>
                  <a:lnTo>
                    <a:pt x="11046" y="192"/>
                  </a:lnTo>
                  <a:lnTo>
                    <a:pt x="10753" y="22"/>
                  </a:lnTo>
                  <a:lnTo>
                    <a:pt x="10730" y="8"/>
                  </a:lnTo>
                  <a:lnTo>
                    <a:pt x="10730" y="8"/>
                  </a:lnTo>
                  <a:lnTo>
                    <a:pt x="10730" y="8"/>
                  </a:lnTo>
                  <a:lnTo>
                    <a:pt x="10411" y="192"/>
                  </a:lnTo>
                  <a:lnTo>
                    <a:pt x="10411" y="0"/>
                  </a:lnTo>
                  <a:lnTo>
                    <a:pt x="10397" y="0"/>
                  </a:lnTo>
                  <a:lnTo>
                    <a:pt x="10397" y="199"/>
                  </a:lnTo>
                  <a:lnTo>
                    <a:pt x="10080" y="383"/>
                  </a:lnTo>
                  <a:lnTo>
                    <a:pt x="9789" y="218"/>
                  </a:lnTo>
                  <a:lnTo>
                    <a:pt x="9763" y="204"/>
                  </a:lnTo>
                  <a:lnTo>
                    <a:pt x="10085" y="17"/>
                  </a:lnTo>
                  <a:lnTo>
                    <a:pt x="10085" y="0"/>
                  </a:lnTo>
                  <a:lnTo>
                    <a:pt x="10070" y="0"/>
                  </a:lnTo>
                  <a:lnTo>
                    <a:pt x="10070" y="8"/>
                  </a:lnTo>
                  <a:lnTo>
                    <a:pt x="9881" y="119"/>
                  </a:lnTo>
                  <a:lnTo>
                    <a:pt x="9749" y="192"/>
                  </a:lnTo>
                  <a:lnTo>
                    <a:pt x="9633" y="126"/>
                  </a:lnTo>
                  <a:lnTo>
                    <a:pt x="9430" y="8"/>
                  </a:lnTo>
                  <a:lnTo>
                    <a:pt x="9430" y="0"/>
                  </a:lnTo>
                  <a:lnTo>
                    <a:pt x="9418" y="0"/>
                  </a:lnTo>
                  <a:lnTo>
                    <a:pt x="9418" y="17"/>
                  </a:lnTo>
                  <a:lnTo>
                    <a:pt x="9418" y="17"/>
                  </a:lnTo>
                  <a:lnTo>
                    <a:pt x="9548" y="93"/>
                  </a:lnTo>
                  <a:lnTo>
                    <a:pt x="9737" y="204"/>
                  </a:lnTo>
                  <a:lnTo>
                    <a:pt x="9690" y="230"/>
                  </a:lnTo>
                  <a:lnTo>
                    <a:pt x="9421" y="383"/>
                  </a:lnTo>
                  <a:lnTo>
                    <a:pt x="9104" y="199"/>
                  </a:lnTo>
                  <a:lnTo>
                    <a:pt x="9104" y="0"/>
                  </a:lnTo>
                  <a:lnTo>
                    <a:pt x="9092" y="0"/>
                  </a:lnTo>
                  <a:lnTo>
                    <a:pt x="9092" y="194"/>
                  </a:lnTo>
                  <a:lnTo>
                    <a:pt x="8771" y="8"/>
                  </a:lnTo>
                  <a:lnTo>
                    <a:pt x="8771" y="8"/>
                  </a:lnTo>
                  <a:lnTo>
                    <a:pt x="8771" y="8"/>
                  </a:lnTo>
                  <a:lnTo>
                    <a:pt x="8745" y="24"/>
                  </a:lnTo>
                  <a:lnTo>
                    <a:pt x="8454" y="192"/>
                  </a:lnTo>
                  <a:lnTo>
                    <a:pt x="8454" y="0"/>
                  </a:lnTo>
                  <a:lnTo>
                    <a:pt x="8442" y="0"/>
                  </a:lnTo>
                  <a:lnTo>
                    <a:pt x="8442" y="199"/>
                  </a:lnTo>
                  <a:lnTo>
                    <a:pt x="8121" y="383"/>
                  </a:lnTo>
                  <a:lnTo>
                    <a:pt x="7930" y="272"/>
                  </a:lnTo>
                  <a:lnTo>
                    <a:pt x="7807" y="201"/>
                  </a:lnTo>
                  <a:lnTo>
                    <a:pt x="8067" y="52"/>
                  </a:lnTo>
                  <a:lnTo>
                    <a:pt x="8126" y="17"/>
                  </a:lnTo>
                  <a:lnTo>
                    <a:pt x="8126" y="17"/>
                  </a:lnTo>
                  <a:lnTo>
                    <a:pt x="8126" y="0"/>
                  </a:lnTo>
                  <a:lnTo>
                    <a:pt x="8112" y="0"/>
                  </a:lnTo>
                  <a:lnTo>
                    <a:pt x="8112" y="8"/>
                  </a:lnTo>
                  <a:lnTo>
                    <a:pt x="7819" y="180"/>
                  </a:lnTo>
                  <a:lnTo>
                    <a:pt x="7795" y="192"/>
                  </a:lnTo>
                  <a:lnTo>
                    <a:pt x="7677" y="126"/>
                  </a:lnTo>
                  <a:lnTo>
                    <a:pt x="7474" y="8"/>
                  </a:lnTo>
                  <a:lnTo>
                    <a:pt x="7474" y="0"/>
                  </a:lnTo>
                  <a:lnTo>
                    <a:pt x="7462" y="0"/>
                  </a:lnTo>
                  <a:lnTo>
                    <a:pt x="7462" y="17"/>
                  </a:lnTo>
                  <a:lnTo>
                    <a:pt x="7462" y="17"/>
                  </a:lnTo>
                  <a:lnTo>
                    <a:pt x="7535" y="60"/>
                  </a:lnTo>
                  <a:lnTo>
                    <a:pt x="7781" y="201"/>
                  </a:lnTo>
                  <a:lnTo>
                    <a:pt x="7611" y="301"/>
                  </a:lnTo>
                  <a:lnTo>
                    <a:pt x="7464" y="383"/>
                  </a:lnTo>
                  <a:lnTo>
                    <a:pt x="7327" y="303"/>
                  </a:lnTo>
                  <a:lnTo>
                    <a:pt x="7148" y="199"/>
                  </a:lnTo>
                  <a:lnTo>
                    <a:pt x="7148" y="0"/>
                  </a:lnTo>
                  <a:lnTo>
                    <a:pt x="7136" y="0"/>
                  </a:lnTo>
                  <a:lnTo>
                    <a:pt x="7136" y="194"/>
                  </a:lnTo>
                  <a:lnTo>
                    <a:pt x="7126" y="187"/>
                  </a:lnTo>
                  <a:lnTo>
                    <a:pt x="6814" y="8"/>
                  </a:lnTo>
                  <a:lnTo>
                    <a:pt x="6814" y="8"/>
                  </a:lnTo>
                  <a:lnTo>
                    <a:pt x="6814" y="8"/>
                  </a:lnTo>
                  <a:lnTo>
                    <a:pt x="6682" y="86"/>
                  </a:lnTo>
                  <a:lnTo>
                    <a:pt x="6495" y="192"/>
                  </a:lnTo>
                  <a:lnTo>
                    <a:pt x="6495" y="0"/>
                  </a:lnTo>
                  <a:lnTo>
                    <a:pt x="6481" y="0"/>
                  </a:lnTo>
                  <a:lnTo>
                    <a:pt x="6481" y="199"/>
                  </a:lnTo>
                  <a:lnTo>
                    <a:pt x="6292" y="310"/>
                  </a:lnTo>
                  <a:lnTo>
                    <a:pt x="6165" y="383"/>
                  </a:lnTo>
                  <a:lnTo>
                    <a:pt x="6002" y="291"/>
                  </a:lnTo>
                  <a:lnTo>
                    <a:pt x="5874" y="218"/>
                  </a:lnTo>
                  <a:lnTo>
                    <a:pt x="5848" y="204"/>
                  </a:lnTo>
                  <a:lnTo>
                    <a:pt x="6169" y="17"/>
                  </a:lnTo>
                  <a:lnTo>
                    <a:pt x="6169" y="17"/>
                  </a:lnTo>
                  <a:lnTo>
                    <a:pt x="6169" y="0"/>
                  </a:lnTo>
                  <a:lnTo>
                    <a:pt x="6155" y="0"/>
                  </a:lnTo>
                  <a:lnTo>
                    <a:pt x="6155" y="8"/>
                  </a:lnTo>
                  <a:lnTo>
                    <a:pt x="5966" y="119"/>
                  </a:lnTo>
                  <a:lnTo>
                    <a:pt x="5836" y="192"/>
                  </a:lnTo>
                  <a:lnTo>
                    <a:pt x="5718" y="126"/>
                  </a:lnTo>
                  <a:lnTo>
                    <a:pt x="5515" y="8"/>
                  </a:lnTo>
                  <a:lnTo>
                    <a:pt x="5515" y="0"/>
                  </a:lnTo>
                  <a:lnTo>
                    <a:pt x="5503" y="0"/>
                  </a:lnTo>
                  <a:lnTo>
                    <a:pt x="5503" y="17"/>
                  </a:lnTo>
                  <a:lnTo>
                    <a:pt x="5503" y="17"/>
                  </a:lnTo>
                  <a:lnTo>
                    <a:pt x="5635" y="93"/>
                  </a:lnTo>
                  <a:lnTo>
                    <a:pt x="5671" y="114"/>
                  </a:lnTo>
                  <a:lnTo>
                    <a:pt x="5822" y="204"/>
                  </a:lnTo>
                  <a:lnTo>
                    <a:pt x="5775" y="230"/>
                  </a:lnTo>
                  <a:lnTo>
                    <a:pt x="5671" y="291"/>
                  </a:lnTo>
                  <a:lnTo>
                    <a:pt x="5508" y="383"/>
                  </a:lnTo>
                  <a:lnTo>
                    <a:pt x="5189" y="199"/>
                  </a:lnTo>
                  <a:lnTo>
                    <a:pt x="5189" y="0"/>
                  </a:lnTo>
                  <a:lnTo>
                    <a:pt x="5177" y="0"/>
                  </a:lnTo>
                  <a:lnTo>
                    <a:pt x="5177" y="194"/>
                  </a:lnTo>
                  <a:lnTo>
                    <a:pt x="4858" y="8"/>
                  </a:lnTo>
                  <a:lnTo>
                    <a:pt x="4856" y="8"/>
                  </a:lnTo>
                  <a:lnTo>
                    <a:pt x="4856" y="8"/>
                  </a:lnTo>
                  <a:lnTo>
                    <a:pt x="4539" y="192"/>
                  </a:lnTo>
                  <a:lnTo>
                    <a:pt x="4539" y="0"/>
                  </a:lnTo>
                  <a:lnTo>
                    <a:pt x="4527" y="0"/>
                  </a:lnTo>
                  <a:lnTo>
                    <a:pt x="4527" y="199"/>
                  </a:lnTo>
                  <a:lnTo>
                    <a:pt x="4208" y="383"/>
                  </a:lnTo>
                  <a:lnTo>
                    <a:pt x="4015" y="272"/>
                  </a:lnTo>
                  <a:lnTo>
                    <a:pt x="3894" y="201"/>
                  </a:lnTo>
                  <a:lnTo>
                    <a:pt x="4152" y="52"/>
                  </a:lnTo>
                  <a:lnTo>
                    <a:pt x="4211" y="17"/>
                  </a:lnTo>
                  <a:lnTo>
                    <a:pt x="4211" y="17"/>
                  </a:lnTo>
                  <a:lnTo>
                    <a:pt x="4211" y="0"/>
                  </a:lnTo>
                  <a:lnTo>
                    <a:pt x="4196" y="0"/>
                  </a:lnTo>
                  <a:lnTo>
                    <a:pt x="4196" y="8"/>
                  </a:lnTo>
                  <a:lnTo>
                    <a:pt x="3903" y="180"/>
                  </a:lnTo>
                  <a:lnTo>
                    <a:pt x="3880" y="192"/>
                  </a:lnTo>
                  <a:lnTo>
                    <a:pt x="3762" y="126"/>
                  </a:lnTo>
                  <a:lnTo>
                    <a:pt x="3558" y="8"/>
                  </a:lnTo>
                  <a:lnTo>
                    <a:pt x="3558" y="0"/>
                  </a:lnTo>
                  <a:lnTo>
                    <a:pt x="3547" y="0"/>
                  </a:lnTo>
                  <a:lnTo>
                    <a:pt x="3547" y="17"/>
                  </a:lnTo>
                  <a:lnTo>
                    <a:pt x="3547" y="17"/>
                  </a:lnTo>
                  <a:lnTo>
                    <a:pt x="3620" y="60"/>
                  </a:lnTo>
                  <a:lnTo>
                    <a:pt x="3866" y="201"/>
                  </a:lnTo>
                  <a:lnTo>
                    <a:pt x="3698" y="301"/>
                  </a:lnTo>
                  <a:lnTo>
                    <a:pt x="3551" y="383"/>
                  </a:lnTo>
                  <a:lnTo>
                    <a:pt x="3412" y="303"/>
                  </a:lnTo>
                  <a:lnTo>
                    <a:pt x="3393" y="291"/>
                  </a:lnTo>
                  <a:lnTo>
                    <a:pt x="3235" y="199"/>
                  </a:lnTo>
                  <a:lnTo>
                    <a:pt x="3235" y="0"/>
                  </a:lnTo>
                  <a:lnTo>
                    <a:pt x="3223" y="0"/>
                  </a:lnTo>
                  <a:lnTo>
                    <a:pt x="3223" y="194"/>
                  </a:lnTo>
                  <a:lnTo>
                    <a:pt x="3211" y="187"/>
                  </a:lnTo>
                  <a:lnTo>
                    <a:pt x="2902" y="8"/>
                  </a:lnTo>
                  <a:lnTo>
                    <a:pt x="2902" y="8"/>
                  </a:lnTo>
                  <a:lnTo>
                    <a:pt x="2902" y="8"/>
                  </a:lnTo>
                  <a:lnTo>
                    <a:pt x="2767" y="86"/>
                  </a:lnTo>
                  <a:lnTo>
                    <a:pt x="2583" y="192"/>
                  </a:lnTo>
                  <a:lnTo>
                    <a:pt x="2583" y="0"/>
                  </a:lnTo>
                  <a:lnTo>
                    <a:pt x="2566" y="0"/>
                  </a:lnTo>
                  <a:lnTo>
                    <a:pt x="2566" y="199"/>
                  </a:lnTo>
                  <a:lnTo>
                    <a:pt x="2472" y="256"/>
                  </a:lnTo>
                  <a:lnTo>
                    <a:pt x="2249" y="383"/>
                  </a:lnTo>
                  <a:lnTo>
                    <a:pt x="2089" y="291"/>
                  </a:lnTo>
                  <a:lnTo>
                    <a:pt x="1935" y="201"/>
                  </a:lnTo>
                  <a:lnTo>
                    <a:pt x="1994" y="168"/>
                  </a:lnTo>
                  <a:lnTo>
                    <a:pt x="2254" y="17"/>
                  </a:lnTo>
                  <a:lnTo>
                    <a:pt x="2254" y="17"/>
                  </a:lnTo>
                  <a:lnTo>
                    <a:pt x="2254" y="0"/>
                  </a:lnTo>
                  <a:lnTo>
                    <a:pt x="2242" y="0"/>
                  </a:lnTo>
                  <a:lnTo>
                    <a:pt x="2242" y="8"/>
                  </a:lnTo>
                  <a:lnTo>
                    <a:pt x="2027" y="133"/>
                  </a:lnTo>
                  <a:lnTo>
                    <a:pt x="1921" y="192"/>
                  </a:lnTo>
                  <a:lnTo>
                    <a:pt x="1909" y="185"/>
                  </a:lnTo>
                  <a:lnTo>
                    <a:pt x="1604" y="8"/>
                  </a:lnTo>
                  <a:lnTo>
                    <a:pt x="1604" y="0"/>
                  </a:lnTo>
                  <a:lnTo>
                    <a:pt x="1593" y="0"/>
                  </a:lnTo>
                  <a:lnTo>
                    <a:pt x="1593" y="17"/>
                  </a:lnTo>
                  <a:lnTo>
                    <a:pt x="1593" y="17"/>
                  </a:lnTo>
                  <a:lnTo>
                    <a:pt x="1640" y="45"/>
                  </a:lnTo>
                  <a:lnTo>
                    <a:pt x="1909" y="201"/>
                  </a:lnTo>
                  <a:lnTo>
                    <a:pt x="1732" y="305"/>
                  </a:lnTo>
                  <a:lnTo>
                    <a:pt x="1595" y="383"/>
                  </a:lnTo>
                  <a:lnTo>
                    <a:pt x="1274" y="197"/>
                  </a:lnTo>
                  <a:lnTo>
                    <a:pt x="1274" y="0"/>
                  </a:lnTo>
                  <a:lnTo>
                    <a:pt x="1259" y="0"/>
                  </a:lnTo>
                  <a:lnTo>
                    <a:pt x="1259" y="190"/>
                  </a:lnTo>
                  <a:lnTo>
                    <a:pt x="945" y="8"/>
                  </a:lnTo>
                  <a:lnTo>
                    <a:pt x="945" y="10"/>
                  </a:lnTo>
                  <a:lnTo>
                    <a:pt x="943" y="8"/>
                  </a:lnTo>
                  <a:lnTo>
                    <a:pt x="626" y="192"/>
                  </a:lnTo>
                  <a:lnTo>
                    <a:pt x="624" y="192"/>
                  </a:lnTo>
                  <a:lnTo>
                    <a:pt x="624" y="0"/>
                  </a:lnTo>
                  <a:lnTo>
                    <a:pt x="612" y="0"/>
                  </a:lnTo>
                  <a:close/>
                  <a:moveTo>
                    <a:pt x="416" y="1964"/>
                  </a:moveTo>
                  <a:lnTo>
                    <a:pt x="295" y="1894"/>
                  </a:lnTo>
                  <a:lnTo>
                    <a:pt x="295" y="1530"/>
                  </a:lnTo>
                  <a:lnTo>
                    <a:pt x="612" y="1345"/>
                  </a:lnTo>
                  <a:lnTo>
                    <a:pt x="612" y="1714"/>
                  </a:lnTo>
                  <a:lnTo>
                    <a:pt x="612" y="1714"/>
                  </a:lnTo>
                  <a:lnTo>
                    <a:pt x="931" y="1898"/>
                  </a:lnTo>
                  <a:lnTo>
                    <a:pt x="671" y="2047"/>
                  </a:lnTo>
                  <a:lnTo>
                    <a:pt x="617" y="2080"/>
                  </a:lnTo>
                  <a:lnTo>
                    <a:pt x="416" y="1964"/>
                  </a:lnTo>
                  <a:close/>
                  <a:moveTo>
                    <a:pt x="1909" y="2463"/>
                  </a:moveTo>
                  <a:lnTo>
                    <a:pt x="1595" y="2643"/>
                  </a:lnTo>
                  <a:lnTo>
                    <a:pt x="1562" y="2626"/>
                  </a:lnTo>
                  <a:lnTo>
                    <a:pt x="1274" y="2456"/>
                  </a:lnTo>
                  <a:lnTo>
                    <a:pt x="1274" y="2092"/>
                  </a:lnTo>
                  <a:lnTo>
                    <a:pt x="1593" y="1910"/>
                  </a:lnTo>
                  <a:lnTo>
                    <a:pt x="1593" y="2281"/>
                  </a:lnTo>
                  <a:lnTo>
                    <a:pt x="1909" y="2463"/>
                  </a:lnTo>
                  <a:close/>
                  <a:moveTo>
                    <a:pt x="2887" y="1898"/>
                  </a:moveTo>
                  <a:lnTo>
                    <a:pt x="2734" y="1986"/>
                  </a:lnTo>
                  <a:lnTo>
                    <a:pt x="2571" y="2080"/>
                  </a:lnTo>
                  <a:lnTo>
                    <a:pt x="2521" y="2052"/>
                  </a:lnTo>
                  <a:lnTo>
                    <a:pt x="2254" y="1894"/>
                  </a:lnTo>
                  <a:lnTo>
                    <a:pt x="2254" y="1530"/>
                  </a:lnTo>
                  <a:lnTo>
                    <a:pt x="2415" y="1435"/>
                  </a:lnTo>
                  <a:lnTo>
                    <a:pt x="2538" y="1362"/>
                  </a:lnTo>
                  <a:lnTo>
                    <a:pt x="2568" y="1345"/>
                  </a:lnTo>
                  <a:lnTo>
                    <a:pt x="2568" y="1714"/>
                  </a:lnTo>
                  <a:lnTo>
                    <a:pt x="2568" y="1714"/>
                  </a:lnTo>
                  <a:lnTo>
                    <a:pt x="2887" y="1898"/>
                  </a:lnTo>
                  <a:close/>
                  <a:moveTo>
                    <a:pt x="3866" y="2463"/>
                  </a:moveTo>
                  <a:lnTo>
                    <a:pt x="3551" y="2643"/>
                  </a:lnTo>
                  <a:lnTo>
                    <a:pt x="3393" y="2553"/>
                  </a:lnTo>
                  <a:lnTo>
                    <a:pt x="3339" y="2522"/>
                  </a:lnTo>
                  <a:lnTo>
                    <a:pt x="3235" y="2461"/>
                  </a:lnTo>
                  <a:lnTo>
                    <a:pt x="3235" y="2092"/>
                  </a:lnTo>
                  <a:lnTo>
                    <a:pt x="3518" y="1927"/>
                  </a:lnTo>
                  <a:lnTo>
                    <a:pt x="3547" y="1910"/>
                  </a:lnTo>
                  <a:lnTo>
                    <a:pt x="3547" y="2281"/>
                  </a:lnTo>
                  <a:lnTo>
                    <a:pt x="3866" y="2463"/>
                  </a:lnTo>
                  <a:close/>
                  <a:moveTo>
                    <a:pt x="4846" y="1898"/>
                  </a:moveTo>
                  <a:lnTo>
                    <a:pt x="4530" y="2080"/>
                  </a:lnTo>
                  <a:lnTo>
                    <a:pt x="4442" y="2028"/>
                  </a:lnTo>
                  <a:lnTo>
                    <a:pt x="4371" y="1988"/>
                  </a:lnTo>
                  <a:lnTo>
                    <a:pt x="4213" y="1894"/>
                  </a:lnTo>
                  <a:lnTo>
                    <a:pt x="4213" y="1527"/>
                  </a:lnTo>
                  <a:lnTo>
                    <a:pt x="4527" y="1345"/>
                  </a:lnTo>
                  <a:lnTo>
                    <a:pt x="4527" y="1714"/>
                  </a:lnTo>
                  <a:lnTo>
                    <a:pt x="4527" y="1714"/>
                  </a:lnTo>
                  <a:lnTo>
                    <a:pt x="4846" y="1898"/>
                  </a:lnTo>
                  <a:close/>
                  <a:moveTo>
                    <a:pt x="5822" y="2463"/>
                  </a:moveTo>
                  <a:lnTo>
                    <a:pt x="5671" y="2553"/>
                  </a:lnTo>
                  <a:lnTo>
                    <a:pt x="5671" y="2553"/>
                  </a:lnTo>
                  <a:lnTo>
                    <a:pt x="5510" y="2643"/>
                  </a:lnTo>
                  <a:lnTo>
                    <a:pt x="5224" y="2482"/>
                  </a:lnTo>
                  <a:lnTo>
                    <a:pt x="5189" y="2461"/>
                  </a:lnTo>
                  <a:lnTo>
                    <a:pt x="5189" y="2092"/>
                  </a:lnTo>
                  <a:lnTo>
                    <a:pt x="5354" y="1998"/>
                  </a:lnTo>
                  <a:lnTo>
                    <a:pt x="5503" y="1910"/>
                  </a:lnTo>
                  <a:lnTo>
                    <a:pt x="5503" y="2281"/>
                  </a:lnTo>
                  <a:lnTo>
                    <a:pt x="5822" y="2463"/>
                  </a:lnTo>
                  <a:close/>
                  <a:moveTo>
                    <a:pt x="6803" y="1898"/>
                  </a:moveTo>
                  <a:lnTo>
                    <a:pt x="6649" y="1986"/>
                  </a:lnTo>
                  <a:lnTo>
                    <a:pt x="6486" y="2080"/>
                  </a:lnTo>
                  <a:lnTo>
                    <a:pt x="6439" y="2052"/>
                  </a:lnTo>
                  <a:lnTo>
                    <a:pt x="6167" y="1894"/>
                  </a:lnTo>
                  <a:lnTo>
                    <a:pt x="6167" y="1527"/>
                  </a:lnTo>
                  <a:lnTo>
                    <a:pt x="6484" y="1345"/>
                  </a:lnTo>
                  <a:lnTo>
                    <a:pt x="6484" y="1714"/>
                  </a:lnTo>
                  <a:lnTo>
                    <a:pt x="6484" y="1714"/>
                  </a:lnTo>
                  <a:lnTo>
                    <a:pt x="6803" y="1898"/>
                  </a:lnTo>
                  <a:close/>
                  <a:moveTo>
                    <a:pt x="7779" y="2463"/>
                  </a:moveTo>
                  <a:lnTo>
                    <a:pt x="7467" y="2643"/>
                  </a:lnTo>
                  <a:lnTo>
                    <a:pt x="7254" y="2522"/>
                  </a:lnTo>
                  <a:lnTo>
                    <a:pt x="7148" y="2461"/>
                  </a:lnTo>
                  <a:lnTo>
                    <a:pt x="7148" y="2092"/>
                  </a:lnTo>
                  <a:lnTo>
                    <a:pt x="7434" y="1927"/>
                  </a:lnTo>
                  <a:lnTo>
                    <a:pt x="7462" y="1910"/>
                  </a:lnTo>
                  <a:lnTo>
                    <a:pt x="7462" y="2281"/>
                  </a:lnTo>
                  <a:lnTo>
                    <a:pt x="7779" y="2463"/>
                  </a:lnTo>
                  <a:close/>
                  <a:moveTo>
                    <a:pt x="8759" y="1898"/>
                  </a:moveTo>
                  <a:lnTo>
                    <a:pt x="8445" y="2080"/>
                  </a:lnTo>
                  <a:lnTo>
                    <a:pt x="8223" y="1953"/>
                  </a:lnTo>
                  <a:lnTo>
                    <a:pt x="8123" y="1894"/>
                  </a:lnTo>
                  <a:lnTo>
                    <a:pt x="8123" y="1530"/>
                  </a:lnTo>
                  <a:lnTo>
                    <a:pt x="8442" y="1345"/>
                  </a:lnTo>
                  <a:lnTo>
                    <a:pt x="8442" y="1714"/>
                  </a:lnTo>
                  <a:lnTo>
                    <a:pt x="8442" y="1714"/>
                  </a:lnTo>
                  <a:lnTo>
                    <a:pt x="8759" y="1898"/>
                  </a:lnTo>
                  <a:close/>
                  <a:moveTo>
                    <a:pt x="9737" y="2463"/>
                  </a:moveTo>
                  <a:lnTo>
                    <a:pt x="9584" y="2553"/>
                  </a:lnTo>
                  <a:lnTo>
                    <a:pt x="9423" y="2643"/>
                  </a:lnTo>
                  <a:lnTo>
                    <a:pt x="9139" y="2482"/>
                  </a:lnTo>
                  <a:lnTo>
                    <a:pt x="9104" y="2461"/>
                  </a:lnTo>
                  <a:lnTo>
                    <a:pt x="9104" y="2092"/>
                  </a:lnTo>
                  <a:lnTo>
                    <a:pt x="9269" y="1998"/>
                  </a:lnTo>
                  <a:lnTo>
                    <a:pt x="9418" y="1910"/>
                  </a:lnTo>
                  <a:lnTo>
                    <a:pt x="9418" y="2281"/>
                  </a:lnTo>
                  <a:lnTo>
                    <a:pt x="9737" y="2463"/>
                  </a:lnTo>
                  <a:close/>
                  <a:moveTo>
                    <a:pt x="10718" y="1898"/>
                  </a:moveTo>
                  <a:lnTo>
                    <a:pt x="10401" y="2080"/>
                  </a:lnTo>
                  <a:lnTo>
                    <a:pt x="10085" y="1894"/>
                  </a:lnTo>
                  <a:lnTo>
                    <a:pt x="10085" y="1527"/>
                  </a:lnTo>
                  <a:lnTo>
                    <a:pt x="10397" y="1345"/>
                  </a:lnTo>
                  <a:lnTo>
                    <a:pt x="10397" y="1714"/>
                  </a:lnTo>
                  <a:lnTo>
                    <a:pt x="10397" y="1714"/>
                  </a:lnTo>
                  <a:lnTo>
                    <a:pt x="10718" y="1898"/>
                  </a:lnTo>
                  <a:close/>
                  <a:moveTo>
                    <a:pt x="11694" y="2463"/>
                  </a:moveTo>
                  <a:lnTo>
                    <a:pt x="11379" y="2643"/>
                  </a:lnTo>
                  <a:lnTo>
                    <a:pt x="11292" y="2593"/>
                  </a:lnTo>
                  <a:lnTo>
                    <a:pt x="11060" y="2461"/>
                  </a:lnTo>
                  <a:lnTo>
                    <a:pt x="11060" y="2092"/>
                  </a:lnTo>
                  <a:lnTo>
                    <a:pt x="11202" y="2012"/>
                  </a:lnTo>
                  <a:lnTo>
                    <a:pt x="11377" y="1910"/>
                  </a:lnTo>
                  <a:lnTo>
                    <a:pt x="11377" y="2281"/>
                  </a:lnTo>
                  <a:lnTo>
                    <a:pt x="11694" y="2463"/>
                  </a:lnTo>
                  <a:close/>
                  <a:moveTo>
                    <a:pt x="12674" y="1898"/>
                  </a:moveTo>
                  <a:lnTo>
                    <a:pt x="12358" y="2080"/>
                  </a:lnTo>
                  <a:lnTo>
                    <a:pt x="12313" y="2054"/>
                  </a:lnTo>
                  <a:lnTo>
                    <a:pt x="12039" y="1894"/>
                  </a:lnTo>
                  <a:lnTo>
                    <a:pt x="12039" y="1530"/>
                  </a:lnTo>
                  <a:lnTo>
                    <a:pt x="12332" y="1357"/>
                  </a:lnTo>
                  <a:lnTo>
                    <a:pt x="12355" y="1343"/>
                  </a:lnTo>
                  <a:lnTo>
                    <a:pt x="12355" y="1714"/>
                  </a:lnTo>
                  <a:lnTo>
                    <a:pt x="12355" y="1714"/>
                  </a:lnTo>
                  <a:lnTo>
                    <a:pt x="12674" y="1898"/>
                  </a:lnTo>
                  <a:close/>
                  <a:moveTo>
                    <a:pt x="13650" y="2463"/>
                  </a:moveTo>
                  <a:lnTo>
                    <a:pt x="13499" y="2551"/>
                  </a:lnTo>
                  <a:lnTo>
                    <a:pt x="13338" y="2643"/>
                  </a:lnTo>
                  <a:lnTo>
                    <a:pt x="13055" y="2482"/>
                  </a:lnTo>
                  <a:lnTo>
                    <a:pt x="13019" y="2461"/>
                  </a:lnTo>
                  <a:lnTo>
                    <a:pt x="13019" y="2092"/>
                  </a:lnTo>
                  <a:lnTo>
                    <a:pt x="13182" y="1998"/>
                  </a:lnTo>
                  <a:lnTo>
                    <a:pt x="13334" y="1910"/>
                  </a:lnTo>
                  <a:lnTo>
                    <a:pt x="13334" y="2281"/>
                  </a:lnTo>
                  <a:lnTo>
                    <a:pt x="13650" y="2463"/>
                  </a:lnTo>
                  <a:close/>
                  <a:moveTo>
                    <a:pt x="14631" y="1898"/>
                  </a:moveTo>
                  <a:lnTo>
                    <a:pt x="14314" y="2080"/>
                  </a:lnTo>
                  <a:lnTo>
                    <a:pt x="14260" y="2047"/>
                  </a:lnTo>
                  <a:lnTo>
                    <a:pt x="14000" y="1894"/>
                  </a:lnTo>
                  <a:lnTo>
                    <a:pt x="14000" y="1527"/>
                  </a:lnTo>
                  <a:lnTo>
                    <a:pt x="14312" y="1345"/>
                  </a:lnTo>
                  <a:lnTo>
                    <a:pt x="14312" y="1714"/>
                  </a:lnTo>
                  <a:lnTo>
                    <a:pt x="14312" y="1714"/>
                  </a:lnTo>
                  <a:lnTo>
                    <a:pt x="14631" y="1898"/>
                  </a:lnTo>
                  <a:close/>
                  <a:moveTo>
                    <a:pt x="15609" y="2463"/>
                  </a:moveTo>
                  <a:lnTo>
                    <a:pt x="15295" y="2643"/>
                  </a:lnTo>
                  <a:lnTo>
                    <a:pt x="14978" y="2461"/>
                  </a:lnTo>
                  <a:lnTo>
                    <a:pt x="14978" y="2092"/>
                  </a:lnTo>
                  <a:lnTo>
                    <a:pt x="15292" y="1910"/>
                  </a:lnTo>
                  <a:lnTo>
                    <a:pt x="15292" y="2281"/>
                  </a:lnTo>
                  <a:lnTo>
                    <a:pt x="15609" y="2463"/>
                  </a:lnTo>
                  <a:close/>
                  <a:moveTo>
                    <a:pt x="16590" y="1898"/>
                  </a:moveTo>
                  <a:lnTo>
                    <a:pt x="16273" y="2080"/>
                  </a:lnTo>
                  <a:lnTo>
                    <a:pt x="16185" y="2031"/>
                  </a:lnTo>
                  <a:lnTo>
                    <a:pt x="15956" y="1894"/>
                  </a:lnTo>
                  <a:lnTo>
                    <a:pt x="15956" y="1527"/>
                  </a:lnTo>
                  <a:lnTo>
                    <a:pt x="16271" y="1345"/>
                  </a:lnTo>
                  <a:lnTo>
                    <a:pt x="16271" y="1714"/>
                  </a:lnTo>
                  <a:lnTo>
                    <a:pt x="16271" y="1714"/>
                  </a:lnTo>
                  <a:lnTo>
                    <a:pt x="16590" y="1898"/>
                  </a:lnTo>
                  <a:close/>
                  <a:moveTo>
                    <a:pt x="17565" y="2463"/>
                  </a:moveTo>
                  <a:lnTo>
                    <a:pt x="17414" y="2553"/>
                  </a:lnTo>
                  <a:lnTo>
                    <a:pt x="17253" y="2643"/>
                  </a:lnTo>
                  <a:lnTo>
                    <a:pt x="16970" y="2482"/>
                  </a:lnTo>
                  <a:lnTo>
                    <a:pt x="16934" y="2461"/>
                  </a:lnTo>
                  <a:lnTo>
                    <a:pt x="16934" y="2092"/>
                  </a:lnTo>
                  <a:lnTo>
                    <a:pt x="17098" y="1998"/>
                  </a:lnTo>
                  <a:lnTo>
                    <a:pt x="17246" y="1910"/>
                  </a:lnTo>
                  <a:lnTo>
                    <a:pt x="17246" y="2281"/>
                  </a:lnTo>
                  <a:lnTo>
                    <a:pt x="17565" y="2463"/>
                  </a:lnTo>
                  <a:close/>
                  <a:moveTo>
                    <a:pt x="17580" y="1341"/>
                  </a:moveTo>
                  <a:lnTo>
                    <a:pt x="17901" y="1527"/>
                  </a:lnTo>
                  <a:lnTo>
                    <a:pt x="17901" y="1891"/>
                  </a:lnTo>
                  <a:lnTo>
                    <a:pt x="17580" y="1707"/>
                  </a:lnTo>
                  <a:lnTo>
                    <a:pt x="17580" y="1707"/>
                  </a:lnTo>
                  <a:lnTo>
                    <a:pt x="17580" y="1707"/>
                  </a:lnTo>
                  <a:lnTo>
                    <a:pt x="17544" y="1728"/>
                  </a:lnTo>
                  <a:lnTo>
                    <a:pt x="17258" y="1889"/>
                  </a:lnTo>
                  <a:lnTo>
                    <a:pt x="17258" y="1527"/>
                  </a:lnTo>
                  <a:lnTo>
                    <a:pt x="17580" y="1341"/>
                  </a:lnTo>
                  <a:close/>
                  <a:moveTo>
                    <a:pt x="17580" y="1326"/>
                  </a:moveTo>
                  <a:lnTo>
                    <a:pt x="17509" y="1284"/>
                  </a:lnTo>
                  <a:lnTo>
                    <a:pt x="17258" y="1142"/>
                  </a:lnTo>
                  <a:lnTo>
                    <a:pt x="17258" y="773"/>
                  </a:lnTo>
                  <a:lnTo>
                    <a:pt x="17419" y="681"/>
                  </a:lnTo>
                  <a:lnTo>
                    <a:pt x="17580" y="587"/>
                  </a:lnTo>
                  <a:lnTo>
                    <a:pt x="17899" y="771"/>
                  </a:lnTo>
                  <a:lnTo>
                    <a:pt x="17899" y="1142"/>
                  </a:lnTo>
                  <a:lnTo>
                    <a:pt x="17580" y="1326"/>
                  </a:lnTo>
                  <a:close/>
                  <a:moveTo>
                    <a:pt x="18546" y="1898"/>
                  </a:moveTo>
                  <a:lnTo>
                    <a:pt x="18232" y="2080"/>
                  </a:lnTo>
                  <a:lnTo>
                    <a:pt x="18149" y="2033"/>
                  </a:lnTo>
                  <a:lnTo>
                    <a:pt x="17915" y="1894"/>
                  </a:lnTo>
                  <a:lnTo>
                    <a:pt x="17915" y="1527"/>
                  </a:lnTo>
                  <a:lnTo>
                    <a:pt x="18102" y="1419"/>
                  </a:lnTo>
                  <a:lnTo>
                    <a:pt x="18227" y="1348"/>
                  </a:lnTo>
                  <a:lnTo>
                    <a:pt x="18227" y="1714"/>
                  </a:lnTo>
                  <a:lnTo>
                    <a:pt x="18227" y="1714"/>
                  </a:lnTo>
                  <a:lnTo>
                    <a:pt x="18546" y="1898"/>
                  </a:lnTo>
                  <a:close/>
                  <a:moveTo>
                    <a:pt x="19524" y="2463"/>
                  </a:moveTo>
                  <a:lnTo>
                    <a:pt x="19210" y="2643"/>
                  </a:lnTo>
                  <a:lnTo>
                    <a:pt x="18893" y="2461"/>
                  </a:lnTo>
                  <a:lnTo>
                    <a:pt x="18893" y="2092"/>
                  </a:lnTo>
                  <a:lnTo>
                    <a:pt x="19163" y="1934"/>
                  </a:lnTo>
                  <a:lnTo>
                    <a:pt x="19205" y="1910"/>
                  </a:lnTo>
                  <a:lnTo>
                    <a:pt x="19205" y="2281"/>
                  </a:lnTo>
                  <a:lnTo>
                    <a:pt x="19524" y="2463"/>
                  </a:lnTo>
                  <a:close/>
                  <a:moveTo>
                    <a:pt x="20505" y="1898"/>
                  </a:moveTo>
                  <a:lnTo>
                    <a:pt x="20188" y="2080"/>
                  </a:lnTo>
                  <a:lnTo>
                    <a:pt x="19869" y="1894"/>
                  </a:lnTo>
                  <a:lnTo>
                    <a:pt x="19869" y="1527"/>
                  </a:lnTo>
                  <a:lnTo>
                    <a:pt x="19935" y="1489"/>
                  </a:lnTo>
                  <a:lnTo>
                    <a:pt x="20186" y="1345"/>
                  </a:lnTo>
                  <a:lnTo>
                    <a:pt x="20186" y="1714"/>
                  </a:lnTo>
                  <a:lnTo>
                    <a:pt x="20186" y="1714"/>
                  </a:lnTo>
                  <a:lnTo>
                    <a:pt x="20505" y="1898"/>
                  </a:lnTo>
                  <a:close/>
                  <a:moveTo>
                    <a:pt x="21481" y="2463"/>
                  </a:moveTo>
                  <a:lnTo>
                    <a:pt x="21329" y="2553"/>
                  </a:lnTo>
                  <a:lnTo>
                    <a:pt x="21169" y="2643"/>
                  </a:lnTo>
                  <a:lnTo>
                    <a:pt x="20883" y="2482"/>
                  </a:lnTo>
                  <a:lnTo>
                    <a:pt x="20847" y="2461"/>
                  </a:lnTo>
                  <a:lnTo>
                    <a:pt x="20847" y="2092"/>
                  </a:lnTo>
                  <a:lnTo>
                    <a:pt x="21013" y="1998"/>
                  </a:lnTo>
                  <a:lnTo>
                    <a:pt x="21162" y="1910"/>
                  </a:lnTo>
                  <a:lnTo>
                    <a:pt x="21162" y="2281"/>
                  </a:lnTo>
                  <a:lnTo>
                    <a:pt x="21481" y="2463"/>
                  </a:lnTo>
                  <a:close/>
                  <a:moveTo>
                    <a:pt x="21495" y="1341"/>
                  </a:moveTo>
                  <a:lnTo>
                    <a:pt x="21816" y="1527"/>
                  </a:lnTo>
                  <a:lnTo>
                    <a:pt x="21816" y="1891"/>
                  </a:lnTo>
                  <a:lnTo>
                    <a:pt x="21495" y="1707"/>
                  </a:lnTo>
                  <a:lnTo>
                    <a:pt x="21495" y="1707"/>
                  </a:lnTo>
                  <a:lnTo>
                    <a:pt x="21495" y="1707"/>
                  </a:lnTo>
                  <a:lnTo>
                    <a:pt x="21457" y="1728"/>
                  </a:lnTo>
                  <a:lnTo>
                    <a:pt x="21173" y="1889"/>
                  </a:lnTo>
                  <a:lnTo>
                    <a:pt x="21173" y="1527"/>
                  </a:lnTo>
                  <a:lnTo>
                    <a:pt x="21495" y="1341"/>
                  </a:lnTo>
                  <a:close/>
                  <a:moveTo>
                    <a:pt x="21495" y="1326"/>
                  </a:moveTo>
                  <a:lnTo>
                    <a:pt x="21421" y="1284"/>
                  </a:lnTo>
                  <a:lnTo>
                    <a:pt x="21173" y="1142"/>
                  </a:lnTo>
                  <a:lnTo>
                    <a:pt x="21173" y="773"/>
                  </a:lnTo>
                  <a:lnTo>
                    <a:pt x="21332" y="681"/>
                  </a:lnTo>
                  <a:lnTo>
                    <a:pt x="21495" y="587"/>
                  </a:lnTo>
                  <a:lnTo>
                    <a:pt x="21814" y="771"/>
                  </a:lnTo>
                  <a:lnTo>
                    <a:pt x="21814" y="1142"/>
                  </a:lnTo>
                  <a:lnTo>
                    <a:pt x="21495" y="1326"/>
                  </a:lnTo>
                  <a:close/>
                  <a:moveTo>
                    <a:pt x="22461" y="1898"/>
                  </a:moveTo>
                  <a:lnTo>
                    <a:pt x="22145" y="2080"/>
                  </a:lnTo>
                  <a:lnTo>
                    <a:pt x="21998" y="1995"/>
                  </a:lnTo>
                  <a:lnTo>
                    <a:pt x="21828" y="1894"/>
                  </a:lnTo>
                  <a:lnTo>
                    <a:pt x="21828" y="1527"/>
                  </a:lnTo>
                  <a:lnTo>
                    <a:pt x="22017" y="1419"/>
                  </a:lnTo>
                  <a:lnTo>
                    <a:pt x="22140" y="1348"/>
                  </a:lnTo>
                  <a:lnTo>
                    <a:pt x="22140" y="1714"/>
                  </a:lnTo>
                  <a:lnTo>
                    <a:pt x="22140" y="1714"/>
                  </a:lnTo>
                  <a:lnTo>
                    <a:pt x="22461" y="1898"/>
                  </a:lnTo>
                  <a:close/>
                  <a:moveTo>
                    <a:pt x="21495" y="11881"/>
                  </a:moveTo>
                  <a:lnTo>
                    <a:pt x="21495" y="11881"/>
                  </a:lnTo>
                  <a:lnTo>
                    <a:pt x="21495" y="11881"/>
                  </a:lnTo>
                  <a:lnTo>
                    <a:pt x="21457" y="11903"/>
                  </a:lnTo>
                  <a:lnTo>
                    <a:pt x="21173" y="12063"/>
                  </a:lnTo>
                  <a:lnTo>
                    <a:pt x="21173" y="11702"/>
                  </a:lnTo>
                  <a:lnTo>
                    <a:pt x="21495" y="11517"/>
                  </a:lnTo>
                  <a:lnTo>
                    <a:pt x="21814" y="11702"/>
                  </a:lnTo>
                  <a:lnTo>
                    <a:pt x="21814" y="12063"/>
                  </a:lnTo>
                  <a:lnTo>
                    <a:pt x="21495" y="11881"/>
                  </a:lnTo>
                  <a:close/>
                  <a:moveTo>
                    <a:pt x="21814" y="12077"/>
                  </a:moveTo>
                  <a:lnTo>
                    <a:pt x="21814" y="12446"/>
                  </a:lnTo>
                  <a:lnTo>
                    <a:pt x="21592" y="12576"/>
                  </a:lnTo>
                  <a:lnTo>
                    <a:pt x="21495" y="12633"/>
                  </a:lnTo>
                  <a:lnTo>
                    <a:pt x="21495" y="12630"/>
                  </a:lnTo>
                  <a:lnTo>
                    <a:pt x="21495" y="12633"/>
                  </a:lnTo>
                  <a:lnTo>
                    <a:pt x="21173" y="12446"/>
                  </a:lnTo>
                  <a:lnTo>
                    <a:pt x="21173" y="12077"/>
                  </a:lnTo>
                  <a:lnTo>
                    <a:pt x="21332" y="11988"/>
                  </a:lnTo>
                  <a:lnTo>
                    <a:pt x="21495" y="11893"/>
                  </a:lnTo>
                  <a:lnTo>
                    <a:pt x="21814" y="12077"/>
                  </a:lnTo>
                  <a:close/>
                  <a:moveTo>
                    <a:pt x="17580" y="11881"/>
                  </a:moveTo>
                  <a:lnTo>
                    <a:pt x="17580" y="11881"/>
                  </a:lnTo>
                  <a:lnTo>
                    <a:pt x="17580" y="11881"/>
                  </a:lnTo>
                  <a:lnTo>
                    <a:pt x="17544" y="11903"/>
                  </a:lnTo>
                  <a:lnTo>
                    <a:pt x="17258" y="12063"/>
                  </a:lnTo>
                  <a:lnTo>
                    <a:pt x="17258" y="11702"/>
                  </a:lnTo>
                  <a:lnTo>
                    <a:pt x="17580" y="11517"/>
                  </a:lnTo>
                  <a:lnTo>
                    <a:pt x="17899" y="11702"/>
                  </a:lnTo>
                  <a:lnTo>
                    <a:pt x="17899" y="12063"/>
                  </a:lnTo>
                  <a:lnTo>
                    <a:pt x="17580" y="11881"/>
                  </a:lnTo>
                  <a:close/>
                  <a:moveTo>
                    <a:pt x="17899" y="12077"/>
                  </a:moveTo>
                  <a:lnTo>
                    <a:pt x="17899" y="12446"/>
                  </a:lnTo>
                  <a:lnTo>
                    <a:pt x="17679" y="12576"/>
                  </a:lnTo>
                  <a:lnTo>
                    <a:pt x="17580" y="12633"/>
                  </a:lnTo>
                  <a:lnTo>
                    <a:pt x="17580" y="12630"/>
                  </a:lnTo>
                  <a:lnTo>
                    <a:pt x="17580" y="12633"/>
                  </a:lnTo>
                  <a:lnTo>
                    <a:pt x="17258" y="12446"/>
                  </a:lnTo>
                  <a:lnTo>
                    <a:pt x="17258" y="12077"/>
                  </a:lnTo>
                  <a:lnTo>
                    <a:pt x="17416" y="11988"/>
                  </a:lnTo>
                  <a:lnTo>
                    <a:pt x="17580" y="11893"/>
                  </a:lnTo>
                  <a:lnTo>
                    <a:pt x="17899" y="12077"/>
                  </a:lnTo>
                  <a:close/>
                  <a:moveTo>
                    <a:pt x="945" y="11314"/>
                  </a:moveTo>
                  <a:lnTo>
                    <a:pt x="945" y="11314"/>
                  </a:lnTo>
                  <a:lnTo>
                    <a:pt x="943" y="11314"/>
                  </a:lnTo>
                  <a:lnTo>
                    <a:pt x="747" y="11427"/>
                  </a:lnTo>
                  <a:lnTo>
                    <a:pt x="624" y="11498"/>
                  </a:lnTo>
                  <a:lnTo>
                    <a:pt x="624" y="11132"/>
                  </a:lnTo>
                  <a:lnTo>
                    <a:pt x="945" y="10950"/>
                  </a:lnTo>
                  <a:lnTo>
                    <a:pt x="1259" y="11132"/>
                  </a:lnTo>
                  <a:lnTo>
                    <a:pt x="1259" y="11496"/>
                  </a:lnTo>
                  <a:lnTo>
                    <a:pt x="945" y="11314"/>
                  </a:lnTo>
                  <a:close/>
                  <a:moveTo>
                    <a:pt x="1259" y="11513"/>
                  </a:moveTo>
                  <a:lnTo>
                    <a:pt x="1259" y="11879"/>
                  </a:lnTo>
                  <a:lnTo>
                    <a:pt x="943" y="12063"/>
                  </a:lnTo>
                  <a:lnTo>
                    <a:pt x="624" y="11879"/>
                  </a:lnTo>
                  <a:lnTo>
                    <a:pt x="624" y="11515"/>
                  </a:lnTo>
                  <a:lnTo>
                    <a:pt x="839" y="11390"/>
                  </a:lnTo>
                  <a:lnTo>
                    <a:pt x="945" y="11331"/>
                  </a:lnTo>
                  <a:lnTo>
                    <a:pt x="1070" y="11404"/>
                  </a:lnTo>
                  <a:lnTo>
                    <a:pt x="1148" y="11449"/>
                  </a:lnTo>
                  <a:lnTo>
                    <a:pt x="1259" y="11513"/>
                  </a:lnTo>
                  <a:close/>
                  <a:moveTo>
                    <a:pt x="1016" y="1948"/>
                  </a:moveTo>
                  <a:lnTo>
                    <a:pt x="1259" y="2092"/>
                  </a:lnTo>
                  <a:lnTo>
                    <a:pt x="1259" y="2451"/>
                  </a:lnTo>
                  <a:lnTo>
                    <a:pt x="945" y="2267"/>
                  </a:lnTo>
                  <a:lnTo>
                    <a:pt x="945" y="2267"/>
                  </a:lnTo>
                  <a:lnTo>
                    <a:pt x="943" y="2267"/>
                  </a:lnTo>
                  <a:lnTo>
                    <a:pt x="624" y="2451"/>
                  </a:lnTo>
                  <a:lnTo>
                    <a:pt x="624" y="2092"/>
                  </a:lnTo>
                  <a:lnTo>
                    <a:pt x="943" y="1905"/>
                  </a:lnTo>
                  <a:lnTo>
                    <a:pt x="1016" y="1948"/>
                  </a:lnTo>
                  <a:close/>
                  <a:moveTo>
                    <a:pt x="624" y="1704"/>
                  </a:moveTo>
                  <a:lnTo>
                    <a:pt x="624" y="1338"/>
                  </a:lnTo>
                  <a:lnTo>
                    <a:pt x="624" y="1338"/>
                  </a:lnTo>
                  <a:lnTo>
                    <a:pt x="945" y="1154"/>
                  </a:lnTo>
                  <a:lnTo>
                    <a:pt x="1122" y="1258"/>
                  </a:lnTo>
                  <a:lnTo>
                    <a:pt x="1259" y="1338"/>
                  </a:lnTo>
                  <a:lnTo>
                    <a:pt x="1259" y="1704"/>
                  </a:lnTo>
                  <a:lnTo>
                    <a:pt x="943" y="1889"/>
                  </a:lnTo>
                  <a:lnTo>
                    <a:pt x="624" y="1704"/>
                  </a:lnTo>
                  <a:close/>
                  <a:moveTo>
                    <a:pt x="1909" y="3593"/>
                  </a:moveTo>
                  <a:lnTo>
                    <a:pt x="1595" y="3775"/>
                  </a:lnTo>
                  <a:lnTo>
                    <a:pt x="1274" y="3590"/>
                  </a:lnTo>
                  <a:lnTo>
                    <a:pt x="1274" y="3224"/>
                  </a:lnTo>
                  <a:lnTo>
                    <a:pt x="1545" y="3066"/>
                  </a:lnTo>
                  <a:lnTo>
                    <a:pt x="1593" y="3040"/>
                  </a:lnTo>
                  <a:lnTo>
                    <a:pt x="1593" y="3408"/>
                  </a:lnTo>
                  <a:lnTo>
                    <a:pt x="1593" y="3411"/>
                  </a:lnTo>
                  <a:lnTo>
                    <a:pt x="1909" y="3593"/>
                  </a:lnTo>
                  <a:close/>
                  <a:moveTo>
                    <a:pt x="1680" y="2990"/>
                  </a:moveTo>
                  <a:lnTo>
                    <a:pt x="1921" y="2851"/>
                  </a:lnTo>
                  <a:lnTo>
                    <a:pt x="1956" y="2870"/>
                  </a:lnTo>
                  <a:lnTo>
                    <a:pt x="2242" y="3035"/>
                  </a:lnTo>
                  <a:lnTo>
                    <a:pt x="2242" y="3401"/>
                  </a:lnTo>
                  <a:lnTo>
                    <a:pt x="2138" y="3460"/>
                  </a:lnTo>
                  <a:lnTo>
                    <a:pt x="1921" y="3583"/>
                  </a:lnTo>
                  <a:lnTo>
                    <a:pt x="1789" y="3508"/>
                  </a:lnTo>
                  <a:lnTo>
                    <a:pt x="1604" y="3401"/>
                  </a:lnTo>
                  <a:lnTo>
                    <a:pt x="1604" y="3033"/>
                  </a:lnTo>
                  <a:lnTo>
                    <a:pt x="1680" y="2990"/>
                  </a:lnTo>
                  <a:close/>
                  <a:moveTo>
                    <a:pt x="1604" y="3016"/>
                  </a:moveTo>
                  <a:lnTo>
                    <a:pt x="1604" y="2652"/>
                  </a:lnTo>
                  <a:lnTo>
                    <a:pt x="1923" y="2470"/>
                  </a:lnTo>
                  <a:lnTo>
                    <a:pt x="2240" y="2655"/>
                  </a:lnTo>
                  <a:lnTo>
                    <a:pt x="2240" y="3019"/>
                  </a:lnTo>
                  <a:lnTo>
                    <a:pt x="1921" y="2837"/>
                  </a:lnTo>
                  <a:lnTo>
                    <a:pt x="1921" y="2837"/>
                  </a:lnTo>
                  <a:lnTo>
                    <a:pt x="1921" y="2837"/>
                  </a:lnTo>
                  <a:lnTo>
                    <a:pt x="1604" y="3016"/>
                  </a:lnTo>
                  <a:close/>
                  <a:moveTo>
                    <a:pt x="2887" y="3028"/>
                  </a:moveTo>
                  <a:lnTo>
                    <a:pt x="2734" y="3118"/>
                  </a:lnTo>
                  <a:lnTo>
                    <a:pt x="2573" y="3210"/>
                  </a:lnTo>
                  <a:lnTo>
                    <a:pt x="2254" y="3028"/>
                  </a:lnTo>
                  <a:lnTo>
                    <a:pt x="2254" y="2657"/>
                  </a:lnTo>
                  <a:lnTo>
                    <a:pt x="2415" y="2565"/>
                  </a:lnTo>
                  <a:lnTo>
                    <a:pt x="2568" y="2475"/>
                  </a:lnTo>
                  <a:lnTo>
                    <a:pt x="2568" y="2844"/>
                  </a:lnTo>
                  <a:lnTo>
                    <a:pt x="2568" y="2844"/>
                  </a:lnTo>
                  <a:lnTo>
                    <a:pt x="2887" y="3028"/>
                  </a:lnTo>
                  <a:close/>
                  <a:moveTo>
                    <a:pt x="3866" y="3593"/>
                  </a:moveTo>
                  <a:lnTo>
                    <a:pt x="3818" y="3621"/>
                  </a:lnTo>
                  <a:lnTo>
                    <a:pt x="3549" y="3775"/>
                  </a:lnTo>
                  <a:lnTo>
                    <a:pt x="3450" y="3716"/>
                  </a:lnTo>
                  <a:lnTo>
                    <a:pt x="3393" y="3683"/>
                  </a:lnTo>
                  <a:lnTo>
                    <a:pt x="3235" y="3590"/>
                  </a:lnTo>
                  <a:lnTo>
                    <a:pt x="3235" y="3224"/>
                  </a:lnTo>
                  <a:lnTo>
                    <a:pt x="3547" y="3042"/>
                  </a:lnTo>
                  <a:lnTo>
                    <a:pt x="3547" y="3408"/>
                  </a:lnTo>
                  <a:lnTo>
                    <a:pt x="3547" y="3411"/>
                  </a:lnTo>
                  <a:lnTo>
                    <a:pt x="3866" y="3593"/>
                  </a:lnTo>
                  <a:close/>
                  <a:moveTo>
                    <a:pt x="3880" y="2470"/>
                  </a:moveTo>
                  <a:lnTo>
                    <a:pt x="4196" y="2655"/>
                  </a:lnTo>
                  <a:lnTo>
                    <a:pt x="4196" y="3019"/>
                  </a:lnTo>
                  <a:lnTo>
                    <a:pt x="3998" y="2903"/>
                  </a:lnTo>
                  <a:lnTo>
                    <a:pt x="3880" y="2837"/>
                  </a:lnTo>
                  <a:lnTo>
                    <a:pt x="3880" y="2837"/>
                  </a:lnTo>
                  <a:lnTo>
                    <a:pt x="3880" y="2837"/>
                  </a:lnTo>
                  <a:lnTo>
                    <a:pt x="3748" y="2912"/>
                  </a:lnTo>
                  <a:lnTo>
                    <a:pt x="3558" y="3021"/>
                  </a:lnTo>
                  <a:lnTo>
                    <a:pt x="3558" y="2655"/>
                  </a:lnTo>
                  <a:lnTo>
                    <a:pt x="3880" y="2470"/>
                  </a:lnTo>
                  <a:close/>
                  <a:moveTo>
                    <a:pt x="3880" y="2456"/>
                  </a:moveTo>
                  <a:lnTo>
                    <a:pt x="3558" y="2272"/>
                  </a:lnTo>
                  <a:lnTo>
                    <a:pt x="3558" y="1903"/>
                  </a:lnTo>
                  <a:lnTo>
                    <a:pt x="3880" y="1719"/>
                  </a:lnTo>
                  <a:lnTo>
                    <a:pt x="3967" y="1768"/>
                  </a:lnTo>
                  <a:lnTo>
                    <a:pt x="4071" y="1830"/>
                  </a:lnTo>
                  <a:lnTo>
                    <a:pt x="4196" y="1903"/>
                  </a:lnTo>
                  <a:lnTo>
                    <a:pt x="4196" y="1903"/>
                  </a:lnTo>
                  <a:lnTo>
                    <a:pt x="4196" y="2272"/>
                  </a:lnTo>
                  <a:lnTo>
                    <a:pt x="3880" y="2456"/>
                  </a:lnTo>
                  <a:close/>
                  <a:moveTo>
                    <a:pt x="4577" y="2872"/>
                  </a:moveTo>
                  <a:lnTo>
                    <a:pt x="4844" y="3028"/>
                  </a:lnTo>
                  <a:lnTo>
                    <a:pt x="4610" y="3165"/>
                  </a:lnTo>
                  <a:lnTo>
                    <a:pt x="4532" y="3210"/>
                  </a:lnTo>
                  <a:lnTo>
                    <a:pt x="4338" y="3099"/>
                  </a:lnTo>
                  <a:lnTo>
                    <a:pt x="4213" y="3026"/>
                  </a:lnTo>
                  <a:lnTo>
                    <a:pt x="4213" y="2657"/>
                  </a:lnTo>
                  <a:lnTo>
                    <a:pt x="4397" y="2551"/>
                  </a:lnTo>
                  <a:lnTo>
                    <a:pt x="4527" y="2475"/>
                  </a:lnTo>
                  <a:lnTo>
                    <a:pt x="4527" y="2844"/>
                  </a:lnTo>
                  <a:lnTo>
                    <a:pt x="4527" y="2844"/>
                  </a:lnTo>
                  <a:lnTo>
                    <a:pt x="4577" y="2872"/>
                  </a:lnTo>
                  <a:close/>
                  <a:moveTo>
                    <a:pt x="5822" y="3593"/>
                  </a:moveTo>
                  <a:lnTo>
                    <a:pt x="5671" y="3680"/>
                  </a:lnTo>
                  <a:lnTo>
                    <a:pt x="5505" y="3775"/>
                  </a:lnTo>
                  <a:lnTo>
                    <a:pt x="5189" y="3590"/>
                  </a:lnTo>
                  <a:lnTo>
                    <a:pt x="5189" y="3224"/>
                  </a:lnTo>
                  <a:lnTo>
                    <a:pt x="5503" y="3042"/>
                  </a:lnTo>
                  <a:lnTo>
                    <a:pt x="5503" y="3408"/>
                  </a:lnTo>
                  <a:lnTo>
                    <a:pt x="5503" y="3411"/>
                  </a:lnTo>
                  <a:lnTo>
                    <a:pt x="5822" y="3593"/>
                  </a:lnTo>
                  <a:close/>
                  <a:moveTo>
                    <a:pt x="5836" y="2851"/>
                  </a:moveTo>
                  <a:lnTo>
                    <a:pt x="6155" y="3035"/>
                  </a:lnTo>
                  <a:lnTo>
                    <a:pt x="6155" y="3401"/>
                  </a:lnTo>
                  <a:lnTo>
                    <a:pt x="6070" y="3451"/>
                  </a:lnTo>
                  <a:lnTo>
                    <a:pt x="5846" y="3579"/>
                  </a:lnTo>
                  <a:lnTo>
                    <a:pt x="5836" y="3583"/>
                  </a:lnTo>
                  <a:lnTo>
                    <a:pt x="5827" y="3579"/>
                  </a:lnTo>
                  <a:lnTo>
                    <a:pt x="5609" y="3456"/>
                  </a:lnTo>
                  <a:lnTo>
                    <a:pt x="5515" y="3401"/>
                  </a:lnTo>
                  <a:lnTo>
                    <a:pt x="5515" y="3035"/>
                  </a:lnTo>
                  <a:lnTo>
                    <a:pt x="5836" y="2851"/>
                  </a:lnTo>
                  <a:close/>
                  <a:moveTo>
                    <a:pt x="5515" y="3021"/>
                  </a:moveTo>
                  <a:lnTo>
                    <a:pt x="5515" y="2657"/>
                  </a:lnTo>
                  <a:lnTo>
                    <a:pt x="5836" y="2473"/>
                  </a:lnTo>
                  <a:lnTo>
                    <a:pt x="6155" y="2655"/>
                  </a:lnTo>
                  <a:lnTo>
                    <a:pt x="6155" y="3019"/>
                  </a:lnTo>
                  <a:lnTo>
                    <a:pt x="6089" y="2981"/>
                  </a:lnTo>
                  <a:lnTo>
                    <a:pt x="5836" y="2837"/>
                  </a:lnTo>
                  <a:lnTo>
                    <a:pt x="5836" y="2837"/>
                  </a:lnTo>
                  <a:lnTo>
                    <a:pt x="5836" y="2837"/>
                  </a:lnTo>
                  <a:lnTo>
                    <a:pt x="5706" y="2910"/>
                  </a:lnTo>
                  <a:lnTo>
                    <a:pt x="5515" y="3021"/>
                  </a:lnTo>
                  <a:close/>
                  <a:moveTo>
                    <a:pt x="6803" y="3028"/>
                  </a:moveTo>
                  <a:lnTo>
                    <a:pt x="6649" y="3118"/>
                  </a:lnTo>
                  <a:lnTo>
                    <a:pt x="6488" y="3210"/>
                  </a:lnTo>
                  <a:lnTo>
                    <a:pt x="6169" y="3028"/>
                  </a:lnTo>
                  <a:lnTo>
                    <a:pt x="6169" y="2655"/>
                  </a:lnTo>
                  <a:lnTo>
                    <a:pt x="6245" y="2612"/>
                  </a:lnTo>
                  <a:lnTo>
                    <a:pt x="6484" y="2475"/>
                  </a:lnTo>
                  <a:lnTo>
                    <a:pt x="6484" y="2844"/>
                  </a:lnTo>
                  <a:lnTo>
                    <a:pt x="6484" y="2844"/>
                  </a:lnTo>
                  <a:lnTo>
                    <a:pt x="6803" y="3028"/>
                  </a:lnTo>
                  <a:close/>
                  <a:moveTo>
                    <a:pt x="7781" y="3593"/>
                  </a:moveTo>
                  <a:lnTo>
                    <a:pt x="7734" y="3621"/>
                  </a:lnTo>
                  <a:lnTo>
                    <a:pt x="7464" y="3775"/>
                  </a:lnTo>
                  <a:lnTo>
                    <a:pt x="7363" y="3716"/>
                  </a:lnTo>
                  <a:lnTo>
                    <a:pt x="7148" y="3590"/>
                  </a:lnTo>
                  <a:lnTo>
                    <a:pt x="7148" y="3224"/>
                  </a:lnTo>
                  <a:lnTo>
                    <a:pt x="7462" y="3042"/>
                  </a:lnTo>
                  <a:lnTo>
                    <a:pt x="7462" y="3408"/>
                  </a:lnTo>
                  <a:lnTo>
                    <a:pt x="7462" y="3411"/>
                  </a:lnTo>
                  <a:lnTo>
                    <a:pt x="7781" y="3593"/>
                  </a:lnTo>
                  <a:close/>
                  <a:moveTo>
                    <a:pt x="7795" y="2851"/>
                  </a:moveTo>
                  <a:lnTo>
                    <a:pt x="8109" y="3033"/>
                  </a:lnTo>
                  <a:lnTo>
                    <a:pt x="8109" y="3033"/>
                  </a:lnTo>
                  <a:lnTo>
                    <a:pt x="8112" y="3035"/>
                  </a:lnTo>
                  <a:lnTo>
                    <a:pt x="8112" y="3401"/>
                  </a:lnTo>
                  <a:lnTo>
                    <a:pt x="7939" y="3501"/>
                  </a:lnTo>
                  <a:lnTo>
                    <a:pt x="7795" y="3583"/>
                  </a:lnTo>
                  <a:lnTo>
                    <a:pt x="7568" y="3456"/>
                  </a:lnTo>
                  <a:lnTo>
                    <a:pt x="7474" y="3401"/>
                  </a:lnTo>
                  <a:lnTo>
                    <a:pt x="7474" y="3035"/>
                  </a:lnTo>
                  <a:lnTo>
                    <a:pt x="7795" y="2851"/>
                  </a:lnTo>
                  <a:close/>
                  <a:moveTo>
                    <a:pt x="7474" y="3021"/>
                  </a:moveTo>
                  <a:lnTo>
                    <a:pt x="7474" y="2655"/>
                  </a:lnTo>
                  <a:lnTo>
                    <a:pt x="7793" y="2470"/>
                  </a:lnTo>
                  <a:lnTo>
                    <a:pt x="8109" y="2652"/>
                  </a:lnTo>
                  <a:lnTo>
                    <a:pt x="8109" y="3016"/>
                  </a:lnTo>
                  <a:lnTo>
                    <a:pt x="7911" y="2903"/>
                  </a:lnTo>
                  <a:lnTo>
                    <a:pt x="7795" y="2837"/>
                  </a:lnTo>
                  <a:lnTo>
                    <a:pt x="7795" y="2837"/>
                  </a:lnTo>
                  <a:lnTo>
                    <a:pt x="7795" y="2837"/>
                  </a:lnTo>
                  <a:lnTo>
                    <a:pt x="7660" y="2912"/>
                  </a:lnTo>
                  <a:lnTo>
                    <a:pt x="7474" y="3021"/>
                  </a:lnTo>
                  <a:close/>
                  <a:moveTo>
                    <a:pt x="8572" y="2919"/>
                  </a:moveTo>
                  <a:lnTo>
                    <a:pt x="8759" y="3028"/>
                  </a:lnTo>
                  <a:lnTo>
                    <a:pt x="8759" y="3028"/>
                  </a:lnTo>
                  <a:lnTo>
                    <a:pt x="8759" y="3028"/>
                  </a:lnTo>
                  <a:lnTo>
                    <a:pt x="8757" y="3028"/>
                  </a:lnTo>
                  <a:lnTo>
                    <a:pt x="8587" y="3127"/>
                  </a:lnTo>
                  <a:lnTo>
                    <a:pt x="8445" y="3210"/>
                  </a:lnTo>
                  <a:lnTo>
                    <a:pt x="8126" y="3026"/>
                  </a:lnTo>
                  <a:lnTo>
                    <a:pt x="8126" y="2666"/>
                  </a:lnTo>
                  <a:lnTo>
                    <a:pt x="8126" y="2657"/>
                  </a:lnTo>
                  <a:lnTo>
                    <a:pt x="8442" y="2475"/>
                  </a:lnTo>
                  <a:lnTo>
                    <a:pt x="8442" y="2837"/>
                  </a:lnTo>
                  <a:lnTo>
                    <a:pt x="8442" y="2844"/>
                  </a:lnTo>
                  <a:lnTo>
                    <a:pt x="8442" y="2844"/>
                  </a:lnTo>
                  <a:lnTo>
                    <a:pt x="8442" y="2844"/>
                  </a:lnTo>
                  <a:lnTo>
                    <a:pt x="8572" y="2919"/>
                  </a:lnTo>
                  <a:close/>
                  <a:moveTo>
                    <a:pt x="9492" y="3453"/>
                  </a:moveTo>
                  <a:lnTo>
                    <a:pt x="9737" y="3593"/>
                  </a:lnTo>
                  <a:lnTo>
                    <a:pt x="9737" y="3595"/>
                  </a:lnTo>
                  <a:lnTo>
                    <a:pt x="9737" y="3595"/>
                  </a:lnTo>
                  <a:lnTo>
                    <a:pt x="9737" y="3595"/>
                  </a:lnTo>
                  <a:lnTo>
                    <a:pt x="9421" y="3775"/>
                  </a:lnTo>
                  <a:lnTo>
                    <a:pt x="9104" y="3590"/>
                  </a:lnTo>
                  <a:lnTo>
                    <a:pt x="9104" y="3224"/>
                  </a:lnTo>
                  <a:lnTo>
                    <a:pt x="9418" y="3042"/>
                  </a:lnTo>
                  <a:lnTo>
                    <a:pt x="9418" y="3401"/>
                  </a:lnTo>
                  <a:lnTo>
                    <a:pt x="9418" y="3408"/>
                  </a:lnTo>
                  <a:lnTo>
                    <a:pt x="9418" y="3411"/>
                  </a:lnTo>
                  <a:lnTo>
                    <a:pt x="9418" y="3411"/>
                  </a:lnTo>
                  <a:lnTo>
                    <a:pt x="9492" y="3453"/>
                  </a:lnTo>
                  <a:close/>
                  <a:moveTo>
                    <a:pt x="9751" y="2473"/>
                  </a:moveTo>
                  <a:lnTo>
                    <a:pt x="10070" y="2657"/>
                  </a:lnTo>
                  <a:lnTo>
                    <a:pt x="10070" y="3019"/>
                  </a:lnTo>
                  <a:lnTo>
                    <a:pt x="10004" y="2981"/>
                  </a:lnTo>
                  <a:lnTo>
                    <a:pt x="9751" y="2837"/>
                  </a:lnTo>
                  <a:lnTo>
                    <a:pt x="9751" y="2837"/>
                  </a:lnTo>
                  <a:lnTo>
                    <a:pt x="9751" y="2837"/>
                  </a:lnTo>
                  <a:lnTo>
                    <a:pt x="9622" y="2910"/>
                  </a:lnTo>
                  <a:lnTo>
                    <a:pt x="9430" y="3021"/>
                  </a:lnTo>
                  <a:lnTo>
                    <a:pt x="9430" y="2657"/>
                  </a:lnTo>
                  <a:lnTo>
                    <a:pt x="9751" y="2473"/>
                  </a:lnTo>
                  <a:close/>
                  <a:moveTo>
                    <a:pt x="9751" y="2456"/>
                  </a:moveTo>
                  <a:lnTo>
                    <a:pt x="9430" y="2272"/>
                  </a:lnTo>
                  <a:lnTo>
                    <a:pt x="9430" y="1903"/>
                  </a:lnTo>
                  <a:lnTo>
                    <a:pt x="9751" y="1719"/>
                  </a:lnTo>
                  <a:lnTo>
                    <a:pt x="10070" y="1903"/>
                  </a:lnTo>
                  <a:lnTo>
                    <a:pt x="10070" y="2272"/>
                  </a:lnTo>
                  <a:lnTo>
                    <a:pt x="9751" y="2456"/>
                  </a:lnTo>
                  <a:close/>
                  <a:moveTo>
                    <a:pt x="10718" y="3028"/>
                  </a:moveTo>
                  <a:lnTo>
                    <a:pt x="10404" y="3210"/>
                  </a:lnTo>
                  <a:lnTo>
                    <a:pt x="10085" y="3026"/>
                  </a:lnTo>
                  <a:lnTo>
                    <a:pt x="10085" y="2657"/>
                  </a:lnTo>
                  <a:lnTo>
                    <a:pt x="10397" y="2475"/>
                  </a:lnTo>
                  <a:lnTo>
                    <a:pt x="10397" y="2844"/>
                  </a:lnTo>
                  <a:lnTo>
                    <a:pt x="10397" y="2844"/>
                  </a:lnTo>
                  <a:lnTo>
                    <a:pt x="10718" y="3028"/>
                  </a:lnTo>
                  <a:close/>
                  <a:moveTo>
                    <a:pt x="11696" y="3593"/>
                  </a:moveTo>
                  <a:lnTo>
                    <a:pt x="11379" y="3775"/>
                  </a:lnTo>
                  <a:lnTo>
                    <a:pt x="11221" y="3683"/>
                  </a:lnTo>
                  <a:lnTo>
                    <a:pt x="11060" y="3590"/>
                  </a:lnTo>
                  <a:lnTo>
                    <a:pt x="11060" y="3224"/>
                  </a:lnTo>
                  <a:lnTo>
                    <a:pt x="11377" y="3040"/>
                  </a:lnTo>
                  <a:lnTo>
                    <a:pt x="11377" y="3408"/>
                  </a:lnTo>
                  <a:lnTo>
                    <a:pt x="11377" y="3411"/>
                  </a:lnTo>
                  <a:lnTo>
                    <a:pt x="11696" y="3593"/>
                  </a:lnTo>
                  <a:close/>
                  <a:moveTo>
                    <a:pt x="11706" y="2851"/>
                  </a:moveTo>
                  <a:lnTo>
                    <a:pt x="12027" y="3035"/>
                  </a:lnTo>
                  <a:lnTo>
                    <a:pt x="12027" y="3401"/>
                  </a:lnTo>
                  <a:lnTo>
                    <a:pt x="11916" y="3465"/>
                  </a:lnTo>
                  <a:lnTo>
                    <a:pt x="11706" y="3586"/>
                  </a:lnTo>
                  <a:lnTo>
                    <a:pt x="11599" y="3524"/>
                  </a:lnTo>
                  <a:lnTo>
                    <a:pt x="11389" y="3401"/>
                  </a:lnTo>
                  <a:lnTo>
                    <a:pt x="11389" y="3035"/>
                  </a:lnTo>
                  <a:lnTo>
                    <a:pt x="11706" y="2851"/>
                  </a:lnTo>
                  <a:close/>
                  <a:moveTo>
                    <a:pt x="11389" y="3019"/>
                  </a:moveTo>
                  <a:lnTo>
                    <a:pt x="11389" y="2655"/>
                  </a:lnTo>
                  <a:lnTo>
                    <a:pt x="11708" y="2470"/>
                  </a:lnTo>
                  <a:lnTo>
                    <a:pt x="12025" y="2652"/>
                  </a:lnTo>
                  <a:lnTo>
                    <a:pt x="12025" y="3019"/>
                  </a:lnTo>
                  <a:lnTo>
                    <a:pt x="11706" y="2837"/>
                  </a:lnTo>
                  <a:lnTo>
                    <a:pt x="11706" y="2837"/>
                  </a:lnTo>
                  <a:lnTo>
                    <a:pt x="11706" y="2837"/>
                  </a:lnTo>
                  <a:lnTo>
                    <a:pt x="11684" y="2848"/>
                  </a:lnTo>
                  <a:lnTo>
                    <a:pt x="11389" y="3019"/>
                  </a:lnTo>
                  <a:close/>
                  <a:moveTo>
                    <a:pt x="12405" y="2872"/>
                  </a:moveTo>
                  <a:lnTo>
                    <a:pt x="12672" y="3028"/>
                  </a:lnTo>
                  <a:lnTo>
                    <a:pt x="12502" y="3127"/>
                  </a:lnTo>
                  <a:lnTo>
                    <a:pt x="12358" y="3210"/>
                  </a:lnTo>
                  <a:lnTo>
                    <a:pt x="12039" y="3028"/>
                  </a:lnTo>
                  <a:lnTo>
                    <a:pt x="12039" y="2657"/>
                  </a:lnTo>
                  <a:lnTo>
                    <a:pt x="12355" y="2473"/>
                  </a:lnTo>
                  <a:lnTo>
                    <a:pt x="12355" y="2844"/>
                  </a:lnTo>
                  <a:lnTo>
                    <a:pt x="12355" y="2844"/>
                  </a:lnTo>
                  <a:lnTo>
                    <a:pt x="12405" y="2872"/>
                  </a:lnTo>
                  <a:close/>
                  <a:moveTo>
                    <a:pt x="13653" y="3593"/>
                  </a:moveTo>
                  <a:lnTo>
                    <a:pt x="13336" y="3775"/>
                  </a:lnTo>
                  <a:lnTo>
                    <a:pt x="13019" y="3590"/>
                  </a:lnTo>
                  <a:lnTo>
                    <a:pt x="13019" y="3224"/>
                  </a:lnTo>
                  <a:lnTo>
                    <a:pt x="13334" y="3042"/>
                  </a:lnTo>
                  <a:lnTo>
                    <a:pt x="13334" y="3408"/>
                  </a:lnTo>
                  <a:lnTo>
                    <a:pt x="13334" y="3411"/>
                  </a:lnTo>
                  <a:lnTo>
                    <a:pt x="13653" y="3593"/>
                  </a:lnTo>
                  <a:close/>
                  <a:moveTo>
                    <a:pt x="13664" y="2473"/>
                  </a:moveTo>
                  <a:lnTo>
                    <a:pt x="13986" y="2657"/>
                  </a:lnTo>
                  <a:lnTo>
                    <a:pt x="13986" y="3019"/>
                  </a:lnTo>
                  <a:lnTo>
                    <a:pt x="13920" y="2981"/>
                  </a:lnTo>
                  <a:lnTo>
                    <a:pt x="13667" y="2837"/>
                  </a:lnTo>
                  <a:lnTo>
                    <a:pt x="13664" y="2837"/>
                  </a:lnTo>
                  <a:lnTo>
                    <a:pt x="13664" y="2837"/>
                  </a:lnTo>
                  <a:lnTo>
                    <a:pt x="13537" y="2910"/>
                  </a:lnTo>
                  <a:lnTo>
                    <a:pt x="13345" y="3021"/>
                  </a:lnTo>
                  <a:lnTo>
                    <a:pt x="13345" y="2657"/>
                  </a:lnTo>
                  <a:lnTo>
                    <a:pt x="13664" y="2473"/>
                  </a:lnTo>
                  <a:close/>
                  <a:moveTo>
                    <a:pt x="13664" y="2456"/>
                  </a:moveTo>
                  <a:lnTo>
                    <a:pt x="13345" y="2272"/>
                  </a:lnTo>
                  <a:lnTo>
                    <a:pt x="13345" y="1903"/>
                  </a:lnTo>
                  <a:lnTo>
                    <a:pt x="13664" y="1719"/>
                  </a:lnTo>
                  <a:lnTo>
                    <a:pt x="13986" y="1903"/>
                  </a:lnTo>
                  <a:lnTo>
                    <a:pt x="13986" y="2272"/>
                  </a:lnTo>
                  <a:lnTo>
                    <a:pt x="13664" y="2456"/>
                  </a:lnTo>
                  <a:close/>
                  <a:moveTo>
                    <a:pt x="14633" y="3028"/>
                  </a:moveTo>
                  <a:lnTo>
                    <a:pt x="14487" y="3113"/>
                  </a:lnTo>
                  <a:lnTo>
                    <a:pt x="14316" y="3210"/>
                  </a:lnTo>
                  <a:lnTo>
                    <a:pt x="14191" y="3139"/>
                  </a:lnTo>
                  <a:lnTo>
                    <a:pt x="14000" y="3026"/>
                  </a:lnTo>
                  <a:lnTo>
                    <a:pt x="14000" y="2657"/>
                  </a:lnTo>
                  <a:lnTo>
                    <a:pt x="14312" y="2475"/>
                  </a:lnTo>
                  <a:lnTo>
                    <a:pt x="14312" y="2844"/>
                  </a:lnTo>
                  <a:lnTo>
                    <a:pt x="14312" y="2844"/>
                  </a:lnTo>
                  <a:lnTo>
                    <a:pt x="14633" y="3028"/>
                  </a:lnTo>
                  <a:close/>
                  <a:moveTo>
                    <a:pt x="15611" y="3593"/>
                  </a:moveTo>
                  <a:lnTo>
                    <a:pt x="15588" y="3607"/>
                  </a:lnTo>
                  <a:lnTo>
                    <a:pt x="15292" y="3775"/>
                  </a:lnTo>
                  <a:lnTo>
                    <a:pt x="15233" y="3739"/>
                  </a:lnTo>
                  <a:lnTo>
                    <a:pt x="14978" y="3590"/>
                  </a:lnTo>
                  <a:lnTo>
                    <a:pt x="14978" y="3224"/>
                  </a:lnTo>
                  <a:lnTo>
                    <a:pt x="15292" y="3042"/>
                  </a:lnTo>
                  <a:lnTo>
                    <a:pt x="15292" y="3408"/>
                  </a:lnTo>
                  <a:lnTo>
                    <a:pt x="15292" y="3411"/>
                  </a:lnTo>
                  <a:lnTo>
                    <a:pt x="15611" y="3593"/>
                  </a:lnTo>
                  <a:close/>
                  <a:moveTo>
                    <a:pt x="15623" y="2473"/>
                  </a:moveTo>
                  <a:lnTo>
                    <a:pt x="15940" y="2655"/>
                  </a:lnTo>
                  <a:lnTo>
                    <a:pt x="15940" y="3019"/>
                  </a:lnTo>
                  <a:lnTo>
                    <a:pt x="15777" y="2924"/>
                  </a:lnTo>
                  <a:lnTo>
                    <a:pt x="15623" y="2837"/>
                  </a:lnTo>
                  <a:lnTo>
                    <a:pt x="15623" y="2837"/>
                  </a:lnTo>
                  <a:lnTo>
                    <a:pt x="15623" y="2837"/>
                  </a:lnTo>
                  <a:lnTo>
                    <a:pt x="15434" y="2945"/>
                  </a:lnTo>
                  <a:lnTo>
                    <a:pt x="15304" y="3021"/>
                  </a:lnTo>
                  <a:lnTo>
                    <a:pt x="15304" y="2655"/>
                  </a:lnTo>
                  <a:lnTo>
                    <a:pt x="15623" y="2473"/>
                  </a:lnTo>
                  <a:close/>
                  <a:moveTo>
                    <a:pt x="15623" y="2456"/>
                  </a:moveTo>
                  <a:lnTo>
                    <a:pt x="15304" y="2272"/>
                  </a:lnTo>
                  <a:lnTo>
                    <a:pt x="15304" y="1903"/>
                  </a:lnTo>
                  <a:lnTo>
                    <a:pt x="15623" y="1719"/>
                  </a:lnTo>
                  <a:lnTo>
                    <a:pt x="15744" y="1787"/>
                  </a:lnTo>
                  <a:lnTo>
                    <a:pt x="15940" y="1903"/>
                  </a:lnTo>
                  <a:lnTo>
                    <a:pt x="15940" y="2272"/>
                  </a:lnTo>
                  <a:lnTo>
                    <a:pt x="15623" y="2456"/>
                  </a:lnTo>
                  <a:close/>
                  <a:moveTo>
                    <a:pt x="16320" y="2872"/>
                  </a:moveTo>
                  <a:lnTo>
                    <a:pt x="16587" y="3028"/>
                  </a:lnTo>
                  <a:lnTo>
                    <a:pt x="16311" y="3189"/>
                  </a:lnTo>
                  <a:lnTo>
                    <a:pt x="16275" y="3210"/>
                  </a:lnTo>
                  <a:lnTo>
                    <a:pt x="15956" y="3026"/>
                  </a:lnTo>
                  <a:lnTo>
                    <a:pt x="15956" y="2657"/>
                  </a:lnTo>
                  <a:lnTo>
                    <a:pt x="16271" y="2475"/>
                  </a:lnTo>
                  <a:lnTo>
                    <a:pt x="16271" y="2844"/>
                  </a:lnTo>
                  <a:lnTo>
                    <a:pt x="16271" y="2844"/>
                  </a:lnTo>
                  <a:lnTo>
                    <a:pt x="16320" y="2872"/>
                  </a:lnTo>
                  <a:close/>
                  <a:moveTo>
                    <a:pt x="17568" y="3593"/>
                  </a:moveTo>
                  <a:lnTo>
                    <a:pt x="17249" y="3775"/>
                  </a:lnTo>
                  <a:lnTo>
                    <a:pt x="16934" y="3590"/>
                  </a:lnTo>
                  <a:lnTo>
                    <a:pt x="16934" y="3224"/>
                  </a:lnTo>
                  <a:lnTo>
                    <a:pt x="17246" y="3042"/>
                  </a:lnTo>
                  <a:lnTo>
                    <a:pt x="17246" y="3408"/>
                  </a:lnTo>
                  <a:lnTo>
                    <a:pt x="17246" y="3411"/>
                  </a:lnTo>
                  <a:lnTo>
                    <a:pt x="17568" y="3593"/>
                  </a:lnTo>
                  <a:close/>
                  <a:moveTo>
                    <a:pt x="17580" y="2473"/>
                  </a:moveTo>
                  <a:lnTo>
                    <a:pt x="17899" y="2655"/>
                  </a:lnTo>
                  <a:lnTo>
                    <a:pt x="17899" y="3019"/>
                  </a:lnTo>
                  <a:lnTo>
                    <a:pt x="17580" y="2837"/>
                  </a:lnTo>
                  <a:lnTo>
                    <a:pt x="17580" y="2837"/>
                  </a:lnTo>
                  <a:lnTo>
                    <a:pt x="17580" y="2837"/>
                  </a:lnTo>
                  <a:lnTo>
                    <a:pt x="17258" y="3021"/>
                  </a:lnTo>
                  <a:lnTo>
                    <a:pt x="17258" y="2657"/>
                  </a:lnTo>
                  <a:lnTo>
                    <a:pt x="17580" y="2473"/>
                  </a:lnTo>
                  <a:close/>
                  <a:moveTo>
                    <a:pt x="17580" y="2456"/>
                  </a:moveTo>
                  <a:lnTo>
                    <a:pt x="17258" y="2272"/>
                  </a:lnTo>
                  <a:lnTo>
                    <a:pt x="17258" y="1903"/>
                  </a:lnTo>
                  <a:lnTo>
                    <a:pt x="17419" y="1811"/>
                  </a:lnTo>
                  <a:lnTo>
                    <a:pt x="17580" y="1719"/>
                  </a:lnTo>
                  <a:lnTo>
                    <a:pt x="17899" y="1903"/>
                  </a:lnTo>
                  <a:lnTo>
                    <a:pt x="17899" y="2272"/>
                  </a:lnTo>
                  <a:lnTo>
                    <a:pt x="17580" y="2456"/>
                  </a:lnTo>
                  <a:close/>
                  <a:moveTo>
                    <a:pt x="18546" y="3028"/>
                  </a:moveTo>
                  <a:lnTo>
                    <a:pt x="18234" y="3210"/>
                  </a:lnTo>
                  <a:lnTo>
                    <a:pt x="17976" y="3063"/>
                  </a:lnTo>
                  <a:lnTo>
                    <a:pt x="17915" y="3026"/>
                  </a:lnTo>
                  <a:lnTo>
                    <a:pt x="17915" y="2657"/>
                  </a:lnTo>
                  <a:lnTo>
                    <a:pt x="18052" y="2577"/>
                  </a:lnTo>
                  <a:lnTo>
                    <a:pt x="18227" y="2475"/>
                  </a:lnTo>
                  <a:lnTo>
                    <a:pt x="18227" y="2844"/>
                  </a:lnTo>
                  <a:lnTo>
                    <a:pt x="18227" y="2844"/>
                  </a:lnTo>
                  <a:lnTo>
                    <a:pt x="18546" y="3028"/>
                  </a:lnTo>
                  <a:close/>
                  <a:moveTo>
                    <a:pt x="19524" y="3593"/>
                  </a:moveTo>
                  <a:lnTo>
                    <a:pt x="19208" y="3775"/>
                  </a:lnTo>
                  <a:lnTo>
                    <a:pt x="19148" y="3739"/>
                  </a:lnTo>
                  <a:lnTo>
                    <a:pt x="18893" y="3590"/>
                  </a:lnTo>
                  <a:lnTo>
                    <a:pt x="18893" y="3224"/>
                  </a:lnTo>
                  <a:lnTo>
                    <a:pt x="19205" y="3042"/>
                  </a:lnTo>
                  <a:lnTo>
                    <a:pt x="19205" y="3408"/>
                  </a:lnTo>
                  <a:lnTo>
                    <a:pt x="19205" y="3411"/>
                  </a:lnTo>
                  <a:lnTo>
                    <a:pt x="19524" y="3593"/>
                  </a:lnTo>
                  <a:close/>
                  <a:moveTo>
                    <a:pt x="19538" y="2473"/>
                  </a:moveTo>
                  <a:lnTo>
                    <a:pt x="19855" y="2655"/>
                  </a:lnTo>
                  <a:lnTo>
                    <a:pt x="19855" y="3019"/>
                  </a:lnTo>
                  <a:lnTo>
                    <a:pt x="19536" y="2837"/>
                  </a:lnTo>
                  <a:lnTo>
                    <a:pt x="19536" y="2837"/>
                  </a:lnTo>
                  <a:lnTo>
                    <a:pt x="19534" y="2837"/>
                  </a:lnTo>
                  <a:lnTo>
                    <a:pt x="19413" y="2907"/>
                  </a:lnTo>
                  <a:lnTo>
                    <a:pt x="19217" y="3019"/>
                  </a:lnTo>
                  <a:lnTo>
                    <a:pt x="19217" y="2655"/>
                  </a:lnTo>
                  <a:lnTo>
                    <a:pt x="19538" y="2473"/>
                  </a:lnTo>
                  <a:close/>
                  <a:moveTo>
                    <a:pt x="19536" y="2456"/>
                  </a:moveTo>
                  <a:lnTo>
                    <a:pt x="19217" y="2272"/>
                  </a:lnTo>
                  <a:lnTo>
                    <a:pt x="19217" y="1903"/>
                  </a:lnTo>
                  <a:lnTo>
                    <a:pt x="19269" y="1875"/>
                  </a:lnTo>
                  <a:lnTo>
                    <a:pt x="19536" y="1719"/>
                  </a:lnTo>
                  <a:lnTo>
                    <a:pt x="19855" y="1903"/>
                  </a:lnTo>
                  <a:lnTo>
                    <a:pt x="19855" y="2272"/>
                  </a:lnTo>
                  <a:lnTo>
                    <a:pt x="19536" y="2456"/>
                  </a:lnTo>
                  <a:close/>
                  <a:moveTo>
                    <a:pt x="20235" y="2872"/>
                  </a:moveTo>
                  <a:lnTo>
                    <a:pt x="20502" y="3028"/>
                  </a:lnTo>
                  <a:lnTo>
                    <a:pt x="20226" y="3189"/>
                  </a:lnTo>
                  <a:lnTo>
                    <a:pt x="20190" y="3210"/>
                  </a:lnTo>
                  <a:lnTo>
                    <a:pt x="19869" y="3026"/>
                  </a:lnTo>
                  <a:lnTo>
                    <a:pt x="19869" y="2657"/>
                  </a:lnTo>
                  <a:lnTo>
                    <a:pt x="19954" y="2607"/>
                  </a:lnTo>
                  <a:lnTo>
                    <a:pt x="20186" y="2473"/>
                  </a:lnTo>
                  <a:lnTo>
                    <a:pt x="20186" y="2844"/>
                  </a:lnTo>
                  <a:lnTo>
                    <a:pt x="20186" y="2844"/>
                  </a:lnTo>
                  <a:lnTo>
                    <a:pt x="20235" y="2872"/>
                  </a:lnTo>
                  <a:close/>
                  <a:moveTo>
                    <a:pt x="21481" y="3593"/>
                  </a:moveTo>
                  <a:lnTo>
                    <a:pt x="21164" y="3775"/>
                  </a:lnTo>
                  <a:lnTo>
                    <a:pt x="20847" y="3590"/>
                  </a:lnTo>
                  <a:lnTo>
                    <a:pt x="20847" y="3224"/>
                  </a:lnTo>
                  <a:lnTo>
                    <a:pt x="21162" y="3042"/>
                  </a:lnTo>
                  <a:lnTo>
                    <a:pt x="21162" y="3408"/>
                  </a:lnTo>
                  <a:lnTo>
                    <a:pt x="21162" y="3411"/>
                  </a:lnTo>
                  <a:lnTo>
                    <a:pt x="21481" y="3593"/>
                  </a:lnTo>
                  <a:close/>
                  <a:moveTo>
                    <a:pt x="21495" y="2473"/>
                  </a:moveTo>
                  <a:lnTo>
                    <a:pt x="21814" y="2655"/>
                  </a:lnTo>
                  <a:lnTo>
                    <a:pt x="21814" y="3019"/>
                  </a:lnTo>
                  <a:lnTo>
                    <a:pt x="21495" y="2837"/>
                  </a:lnTo>
                  <a:lnTo>
                    <a:pt x="21495" y="2837"/>
                  </a:lnTo>
                  <a:lnTo>
                    <a:pt x="21495" y="2837"/>
                  </a:lnTo>
                  <a:lnTo>
                    <a:pt x="21173" y="3021"/>
                  </a:lnTo>
                  <a:lnTo>
                    <a:pt x="21173" y="2657"/>
                  </a:lnTo>
                  <a:lnTo>
                    <a:pt x="21495" y="2473"/>
                  </a:lnTo>
                  <a:close/>
                  <a:moveTo>
                    <a:pt x="21495" y="2456"/>
                  </a:moveTo>
                  <a:lnTo>
                    <a:pt x="21173" y="2272"/>
                  </a:lnTo>
                  <a:lnTo>
                    <a:pt x="21173" y="1903"/>
                  </a:lnTo>
                  <a:lnTo>
                    <a:pt x="21334" y="1811"/>
                  </a:lnTo>
                  <a:lnTo>
                    <a:pt x="21495" y="1719"/>
                  </a:lnTo>
                  <a:lnTo>
                    <a:pt x="21814" y="1903"/>
                  </a:lnTo>
                  <a:lnTo>
                    <a:pt x="21814" y="2272"/>
                  </a:lnTo>
                  <a:lnTo>
                    <a:pt x="21495" y="2456"/>
                  </a:lnTo>
                  <a:close/>
                  <a:moveTo>
                    <a:pt x="22274" y="2922"/>
                  </a:moveTo>
                  <a:lnTo>
                    <a:pt x="22461" y="3028"/>
                  </a:lnTo>
                  <a:lnTo>
                    <a:pt x="22315" y="3113"/>
                  </a:lnTo>
                  <a:lnTo>
                    <a:pt x="22147" y="3210"/>
                  </a:lnTo>
                  <a:lnTo>
                    <a:pt x="21859" y="3045"/>
                  </a:lnTo>
                  <a:lnTo>
                    <a:pt x="21828" y="3026"/>
                  </a:lnTo>
                  <a:lnTo>
                    <a:pt x="21828" y="2657"/>
                  </a:lnTo>
                  <a:lnTo>
                    <a:pt x="21967" y="2577"/>
                  </a:lnTo>
                  <a:lnTo>
                    <a:pt x="22140" y="2475"/>
                  </a:lnTo>
                  <a:lnTo>
                    <a:pt x="22140" y="2844"/>
                  </a:lnTo>
                  <a:lnTo>
                    <a:pt x="22140" y="2844"/>
                  </a:lnTo>
                  <a:lnTo>
                    <a:pt x="22274" y="2922"/>
                  </a:lnTo>
                  <a:close/>
                  <a:moveTo>
                    <a:pt x="22345" y="2357"/>
                  </a:moveTo>
                  <a:lnTo>
                    <a:pt x="22475" y="2284"/>
                  </a:lnTo>
                  <a:lnTo>
                    <a:pt x="22790" y="2468"/>
                  </a:lnTo>
                  <a:lnTo>
                    <a:pt x="22790" y="2837"/>
                  </a:lnTo>
                  <a:lnTo>
                    <a:pt x="22712" y="2881"/>
                  </a:lnTo>
                  <a:lnTo>
                    <a:pt x="22473" y="3021"/>
                  </a:lnTo>
                  <a:lnTo>
                    <a:pt x="22473" y="3021"/>
                  </a:lnTo>
                  <a:lnTo>
                    <a:pt x="22473" y="3021"/>
                  </a:lnTo>
                  <a:lnTo>
                    <a:pt x="22348" y="2950"/>
                  </a:lnTo>
                  <a:lnTo>
                    <a:pt x="22154" y="2837"/>
                  </a:lnTo>
                  <a:lnTo>
                    <a:pt x="22154" y="2468"/>
                  </a:lnTo>
                  <a:lnTo>
                    <a:pt x="22156" y="2468"/>
                  </a:lnTo>
                  <a:lnTo>
                    <a:pt x="22156" y="2468"/>
                  </a:lnTo>
                  <a:lnTo>
                    <a:pt x="22345" y="2357"/>
                  </a:lnTo>
                  <a:close/>
                  <a:moveTo>
                    <a:pt x="22156" y="2451"/>
                  </a:moveTo>
                  <a:lnTo>
                    <a:pt x="22156" y="2090"/>
                  </a:lnTo>
                  <a:lnTo>
                    <a:pt x="22466" y="1910"/>
                  </a:lnTo>
                  <a:lnTo>
                    <a:pt x="22473" y="1905"/>
                  </a:lnTo>
                  <a:lnTo>
                    <a:pt x="22537" y="1943"/>
                  </a:lnTo>
                  <a:lnTo>
                    <a:pt x="22790" y="2092"/>
                  </a:lnTo>
                  <a:lnTo>
                    <a:pt x="22790" y="2449"/>
                  </a:lnTo>
                  <a:lnTo>
                    <a:pt x="22475" y="2267"/>
                  </a:lnTo>
                  <a:lnTo>
                    <a:pt x="22475" y="2267"/>
                  </a:lnTo>
                  <a:lnTo>
                    <a:pt x="22473" y="2267"/>
                  </a:lnTo>
                  <a:lnTo>
                    <a:pt x="22241" y="2402"/>
                  </a:lnTo>
                  <a:lnTo>
                    <a:pt x="22156" y="2451"/>
                  </a:lnTo>
                  <a:close/>
                  <a:moveTo>
                    <a:pt x="21495" y="10747"/>
                  </a:moveTo>
                  <a:lnTo>
                    <a:pt x="21495" y="10747"/>
                  </a:lnTo>
                  <a:lnTo>
                    <a:pt x="21495" y="10747"/>
                  </a:lnTo>
                  <a:lnTo>
                    <a:pt x="21173" y="10931"/>
                  </a:lnTo>
                  <a:lnTo>
                    <a:pt x="21173" y="10570"/>
                  </a:lnTo>
                  <a:lnTo>
                    <a:pt x="21492" y="10385"/>
                  </a:lnTo>
                  <a:lnTo>
                    <a:pt x="21495" y="10383"/>
                  </a:lnTo>
                  <a:lnTo>
                    <a:pt x="21566" y="10423"/>
                  </a:lnTo>
                  <a:lnTo>
                    <a:pt x="21814" y="10567"/>
                  </a:lnTo>
                  <a:lnTo>
                    <a:pt x="21814" y="10929"/>
                  </a:lnTo>
                  <a:lnTo>
                    <a:pt x="21495" y="10747"/>
                  </a:lnTo>
                  <a:close/>
                  <a:moveTo>
                    <a:pt x="21814" y="10945"/>
                  </a:moveTo>
                  <a:lnTo>
                    <a:pt x="21814" y="11312"/>
                  </a:lnTo>
                  <a:lnTo>
                    <a:pt x="21495" y="11496"/>
                  </a:lnTo>
                  <a:lnTo>
                    <a:pt x="21173" y="11312"/>
                  </a:lnTo>
                  <a:lnTo>
                    <a:pt x="21173" y="10948"/>
                  </a:lnTo>
                  <a:lnTo>
                    <a:pt x="21476" y="10773"/>
                  </a:lnTo>
                  <a:lnTo>
                    <a:pt x="21495" y="10761"/>
                  </a:lnTo>
                  <a:lnTo>
                    <a:pt x="21518" y="10775"/>
                  </a:lnTo>
                  <a:lnTo>
                    <a:pt x="21814" y="10945"/>
                  </a:lnTo>
                  <a:close/>
                  <a:moveTo>
                    <a:pt x="17580" y="10747"/>
                  </a:moveTo>
                  <a:lnTo>
                    <a:pt x="17580" y="10747"/>
                  </a:lnTo>
                  <a:lnTo>
                    <a:pt x="17580" y="10747"/>
                  </a:lnTo>
                  <a:lnTo>
                    <a:pt x="17258" y="10931"/>
                  </a:lnTo>
                  <a:lnTo>
                    <a:pt x="17258" y="10570"/>
                  </a:lnTo>
                  <a:lnTo>
                    <a:pt x="17577" y="10385"/>
                  </a:lnTo>
                  <a:lnTo>
                    <a:pt x="17580" y="10383"/>
                  </a:lnTo>
                  <a:lnTo>
                    <a:pt x="17650" y="10423"/>
                  </a:lnTo>
                  <a:lnTo>
                    <a:pt x="17899" y="10567"/>
                  </a:lnTo>
                  <a:lnTo>
                    <a:pt x="17899" y="10929"/>
                  </a:lnTo>
                  <a:lnTo>
                    <a:pt x="17580" y="10747"/>
                  </a:lnTo>
                  <a:close/>
                  <a:moveTo>
                    <a:pt x="17899" y="10945"/>
                  </a:moveTo>
                  <a:lnTo>
                    <a:pt x="17899" y="11312"/>
                  </a:lnTo>
                  <a:lnTo>
                    <a:pt x="17580" y="11496"/>
                  </a:lnTo>
                  <a:lnTo>
                    <a:pt x="17258" y="11312"/>
                  </a:lnTo>
                  <a:lnTo>
                    <a:pt x="17258" y="10948"/>
                  </a:lnTo>
                  <a:lnTo>
                    <a:pt x="17561" y="10773"/>
                  </a:lnTo>
                  <a:lnTo>
                    <a:pt x="17580" y="10761"/>
                  </a:lnTo>
                  <a:lnTo>
                    <a:pt x="17603" y="10775"/>
                  </a:lnTo>
                  <a:lnTo>
                    <a:pt x="17899" y="10945"/>
                  </a:lnTo>
                  <a:close/>
                  <a:moveTo>
                    <a:pt x="11512" y="11383"/>
                  </a:moveTo>
                  <a:lnTo>
                    <a:pt x="11389" y="11312"/>
                  </a:lnTo>
                  <a:lnTo>
                    <a:pt x="11389" y="10945"/>
                  </a:lnTo>
                  <a:lnTo>
                    <a:pt x="11706" y="10761"/>
                  </a:lnTo>
                  <a:lnTo>
                    <a:pt x="12027" y="10948"/>
                  </a:lnTo>
                  <a:lnTo>
                    <a:pt x="12027" y="11312"/>
                  </a:lnTo>
                  <a:lnTo>
                    <a:pt x="11708" y="11496"/>
                  </a:lnTo>
                  <a:lnTo>
                    <a:pt x="11512" y="11383"/>
                  </a:lnTo>
                  <a:close/>
                  <a:moveTo>
                    <a:pt x="12025" y="11699"/>
                  </a:moveTo>
                  <a:lnTo>
                    <a:pt x="12025" y="12063"/>
                  </a:lnTo>
                  <a:lnTo>
                    <a:pt x="11706" y="11881"/>
                  </a:lnTo>
                  <a:lnTo>
                    <a:pt x="11706" y="11881"/>
                  </a:lnTo>
                  <a:lnTo>
                    <a:pt x="11706" y="11881"/>
                  </a:lnTo>
                  <a:lnTo>
                    <a:pt x="11389" y="12063"/>
                  </a:lnTo>
                  <a:lnTo>
                    <a:pt x="11389" y="11702"/>
                  </a:lnTo>
                  <a:lnTo>
                    <a:pt x="11706" y="11517"/>
                  </a:lnTo>
                  <a:lnTo>
                    <a:pt x="12025" y="11699"/>
                  </a:lnTo>
                  <a:close/>
                  <a:moveTo>
                    <a:pt x="7474" y="11312"/>
                  </a:moveTo>
                  <a:lnTo>
                    <a:pt x="7474" y="10948"/>
                  </a:lnTo>
                  <a:lnTo>
                    <a:pt x="7795" y="10761"/>
                  </a:lnTo>
                  <a:lnTo>
                    <a:pt x="8109" y="10945"/>
                  </a:lnTo>
                  <a:lnTo>
                    <a:pt x="8109" y="10945"/>
                  </a:lnTo>
                  <a:lnTo>
                    <a:pt x="8112" y="10945"/>
                  </a:lnTo>
                  <a:lnTo>
                    <a:pt x="8112" y="11312"/>
                  </a:lnTo>
                  <a:lnTo>
                    <a:pt x="7953" y="11404"/>
                  </a:lnTo>
                  <a:lnTo>
                    <a:pt x="7795" y="11496"/>
                  </a:lnTo>
                  <a:lnTo>
                    <a:pt x="7474" y="11312"/>
                  </a:lnTo>
                  <a:close/>
                  <a:moveTo>
                    <a:pt x="8109" y="11699"/>
                  </a:moveTo>
                  <a:lnTo>
                    <a:pt x="8109" y="12063"/>
                  </a:lnTo>
                  <a:lnTo>
                    <a:pt x="7911" y="11947"/>
                  </a:lnTo>
                  <a:lnTo>
                    <a:pt x="7795" y="11881"/>
                  </a:lnTo>
                  <a:lnTo>
                    <a:pt x="7795" y="11881"/>
                  </a:lnTo>
                  <a:lnTo>
                    <a:pt x="7795" y="11881"/>
                  </a:lnTo>
                  <a:lnTo>
                    <a:pt x="7474" y="12063"/>
                  </a:lnTo>
                  <a:lnTo>
                    <a:pt x="7474" y="11702"/>
                  </a:lnTo>
                  <a:lnTo>
                    <a:pt x="7795" y="11517"/>
                  </a:lnTo>
                  <a:lnTo>
                    <a:pt x="8109" y="11699"/>
                  </a:lnTo>
                  <a:close/>
                  <a:moveTo>
                    <a:pt x="5836" y="11496"/>
                  </a:moveTo>
                  <a:lnTo>
                    <a:pt x="5515" y="11312"/>
                  </a:lnTo>
                  <a:lnTo>
                    <a:pt x="5515" y="10948"/>
                  </a:lnTo>
                  <a:lnTo>
                    <a:pt x="5836" y="10761"/>
                  </a:lnTo>
                  <a:lnTo>
                    <a:pt x="6155" y="10948"/>
                  </a:lnTo>
                  <a:lnTo>
                    <a:pt x="6155" y="11312"/>
                  </a:lnTo>
                  <a:lnTo>
                    <a:pt x="5836" y="11496"/>
                  </a:lnTo>
                  <a:close/>
                  <a:moveTo>
                    <a:pt x="5836" y="11517"/>
                  </a:moveTo>
                  <a:lnTo>
                    <a:pt x="5997" y="11609"/>
                  </a:lnTo>
                  <a:lnTo>
                    <a:pt x="6155" y="11699"/>
                  </a:lnTo>
                  <a:lnTo>
                    <a:pt x="6155" y="12063"/>
                  </a:lnTo>
                  <a:lnTo>
                    <a:pt x="6089" y="12028"/>
                  </a:lnTo>
                  <a:lnTo>
                    <a:pt x="5836" y="11881"/>
                  </a:lnTo>
                  <a:lnTo>
                    <a:pt x="5836" y="11881"/>
                  </a:lnTo>
                  <a:lnTo>
                    <a:pt x="5836" y="11881"/>
                  </a:lnTo>
                  <a:lnTo>
                    <a:pt x="5515" y="12063"/>
                  </a:lnTo>
                  <a:lnTo>
                    <a:pt x="5515" y="11702"/>
                  </a:lnTo>
                  <a:lnTo>
                    <a:pt x="5836" y="11517"/>
                  </a:lnTo>
                  <a:close/>
                  <a:moveTo>
                    <a:pt x="1749" y="11394"/>
                  </a:moveTo>
                  <a:lnTo>
                    <a:pt x="1604" y="11312"/>
                  </a:lnTo>
                  <a:lnTo>
                    <a:pt x="1604" y="10943"/>
                  </a:lnTo>
                  <a:lnTo>
                    <a:pt x="1853" y="10801"/>
                  </a:lnTo>
                  <a:lnTo>
                    <a:pt x="1921" y="10761"/>
                  </a:lnTo>
                  <a:lnTo>
                    <a:pt x="1947" y="10775"/>
                  </a:lnTo>
                  <a:lnTo>
                    <a:pt x="2242" y="10948"/>
                  </a:lnTo>
                  <a:lnTo>
                    <a:pt x="2242" y="11312"/>
                  </a:lnTo>
                  <a:lnTo>
                    <a:pt x="1921" y="11496"/>
                  </a:lnTo>
                  <a:lnTo>
                    <a:pt x="1749" y="11394"/>
                  </a:lnTo>
                  <a:close/>
                  <a:moveTo>
                    <a:pt x="2240" y="11699"/>
                  </a:moveTo>
                  <a:lnTo>
                    <a:pt x="2240" y="12063"/>
                  </a:lnTo>
                  <a:lnTo>
                    <a:pt x="1921" y="11881"/>
                  </a:lnTo>
                  <a:lnTo>
                    <a:pt x="1921" y="11881"/>
                  </a:lnTo>
                  <a:lnTo>
                    <a:pt x="1921" y="11881"/>
                  </a:lnTo>
                  <a:lnTo>
                    <a:pt x="1604" y="12063"/>
                  </a:lnTo>
                  <a:lnTo>
                    <a:pt x="1604" y="11702"/>
                  </a:lnTo>
                  <a:lnTo>
                    <a:pt x="1921" y="11517"/>
                  </a:lnTo>
                  <a:lnTo>
                    <a:pt x="2240" y="11699"/>
                  </a:lnTo>
                  <a:close/>
                  <a:moveTo>
                    <a:pt x="1765" y="4640"/>
                  </a:moveTo>
                  <a:lnTo>
                    <a:pt x="1909" y="4723"/>
                  </a:lnTo>
                  <a:lnTo>
                    <a:pt x="1661" y="4867"/>
                  </a:lnTo>
                  <a:lnTo>
                    <a:pt x="1595" y="4905"/>
                  </a:lnTo>
                  <a:lnTo>
                    <a:pt x="1274" y="4720"/>
                  </a:lnTo>
                  <a:lnTo>
                    <a:pt x="1274" y="4354"/>
                  </a:lnTo>
                  <a:lnTo>
                    <a:pt x="1593" y="4169"/>
                  </a:lnTo>
                  <a:lnTo>
                    <a:pt x="1593" y="4538"/>
                  </a:lnTo>
                  <a:lnTo>
                    <a:pt x="1593" y="4538"/>
                  </a:lnTo>
                  <a:lnTo>
                    <a:pt x="1765" y="4640"/>
                  </a:lnTo>
                  <a:close/>
                  <a:moveTo>
                    <a:pt x="1921" y="3980"/>
                  </a:moveTo>
                  <a:lnTo>
                    <a:pt x="2051" y="4054"/>
                  </a:lnTo>
                  <a:lnTo>
                    <a:pt x="2242" y="4165"/>
                  </a:lnTo>
                  <a:lnTo>
                    <a:pt x="2242" y="4531"/>
                  </a:lnTo>
                  <a:lnTo>
                    <a:pt x="1923" y="4715"/>
                  </a:lnTo>
                  <a:lnTo>
                    <a:pt x="1921" y="4715"/>
                  </a:lnTo>
                  <a:lnTo>
                    <a:pt x="1921" y="4715"/>
                  </a:lnTo>
                  <a:lnTo>
                    <a:pt x="1803" y="4647"/>
                  </a:lnTo>
                  <a:lnTo>
                    <a:pt x="1604" y="4531"/>
                  </a:lnTo>
                  <a:lnTo>
                    <a:pt x="1604" y="4165"/>
                  </a:lnTo>
                  <a:lnTo>
                    <a:pt x="1921" y="3980"/>
                  </a:lnTo>
                  <a:close/>
                  <a:moveTo>
                    <a:pt x="1604" y="4148"/>
                  </a:moveTo>
                  <a:lnTo>
                    <a:pt x="1604" y="3784"/>
                  </a:lnTo>
                  <a:lnTo>
                    <a:pt x="1767" y="3690"/>
                  </a:lnTo>
                  <a:lnTo>
                    <a:pt x="1923" y="3600"/>
                  </a:lnTo>
                  <a:lnTo>
                    <a:pt x="2094" y="3699"/>
                  </a:lnTo>
                  <a:lnTo>
                    <a:pt x="2240" y="3784"/>
                  </a:lnTo>
                  <a:lnTo>
                    <a:pt x="2240" y="4148"/>
                  </a:lnTo>
                  <a:lnTo>
                    <a:pt x="2004" y="4014"/>
                  </a:lnTo>
                  <a:lnTo>
                    <a:pt x="1921" y="3964"/>
                  </a:lnTo>
                  <a:lnTo>
                    <a:pt x="1921" y="3964"/>
                  </a:lnTo>
                  <a:lnTo>
                    <a:pt x="1921" y="3964"/>
                  </a:lnTo>
                  <a:lnTo>
                    <a:pt x="1604" y="4148"/>
                  </a:lnTo>
                  <a:close/>
                  <a:moveTo>
                    <a:pt x="2887" y="4158"/>
                  </a:moveTo>
                  <a:lnTo>
                    <a:pt x="2734" y="4245"/>
                  </a:lnTo>
                  <a:lnTo>
                    <a:pt x="2573" y="4340"/>
                  </a:lnTo>
                  <a:lnTo>
                    <a:pt x="2254" y="4158"/>
                  </a:lnTo>
                  <a:lnTo>
                    <a:pt x="2254" y="4158"/>
                  </a:lnTo>
                  <a:lnTo>
                    <a:pt x="2254" y="3787"/>
                  </a:lnTo>
                  <a:lnTo>
                    <a:pt x="2415" y="3694"/>
                  </a:lnTo>
                  <a:lnTo>
                    <a:pt x="2568" y="3607"/>
                  </a:lnTo>
                  <a:lnTo>
                    <a:pt x="2568" y="3973"/>
                  </a:lnTo>
                  <a:lnTo>
                    <a:pt x="2568" y="3973"/>
                  </a:lnTo>
                  <a:lnTo>
                    <a:pt x="2887" y="4158"/>
                  </a:lnTo>
                  <a:close/>
                  <a:moveTo>
                    <a:pt x="3816" y="4694"/>
                  </a:moveTo>
                  <a:lnTo>
                    <a:pt x="3868" y="4723"/>
                  </a:lnTo>
                  <a:lnTo>
                    <a:pt x="3551" y="4905"/>
                  </a:lnTo>
                  <a:lnTo>
                    <a:pt x="3294" y="4756"/>
                  </a:lnTo>
                  <a:lnTo>
                    <a:pt x="3235" y="4723"/>
                  </a:lnTo>
                  <a:lnTo>
                    <a:pt x="3235" y="4351"/>
                  </a:lnTo>
                  <a:lnTo>
                    <a:pt x="3547" y="4172"/>
                  </a:lnTo>
                  <a:lnTo>
                    <a:pt x="3547" y="4538"/>
                  </a:lnTo>
                  <a:lnTo>
                    <a:pt x="3547" y="4538"/>
                  </a:lnTo>
                  <a:lnTo>
                    <a:pt x="3816" y="4694"/>
                  </a:lnTo>
                  <a:close/>
                  <a:moveTo>
                    <a:pt x="4827" y="4146"/>
                  </a:moveTo>
                  <a:lnTo>
                    <a:pt x="4844" y="4158"/>
                  </a:lnTo>
                  <a:lnTo>
                    <a:pt x="4570" y="4318"/>
                  </a:lnTo>
                  <a:lnTo>
                    <a:pt x="4530" y="4340"/>
                  </a:lnTo>
                  <a:lnTo>
                    <a:pt x="4371" y="4247"/>
                  </a:lnTo>
                  <a:lnTo>
                    <a:pt x="4213" y="4155"/>
                  </a:lnTo>
                  <a:lnTo>
                    <a:pt x="4213" y="3787"/>
                  </a:lnTo>
                  <a:lnTo>
                    <a:pt x="4390" y="3685"/>
                  </a:lnTo>
                  <a:lnTo>
                    <a:pt x="4527" y="3607"/>
                  </a:lnTo>
                  <a:lnTo>
                    <a:pt x="4527" y="3973"/>
                  </a:lnTo>
                  <a:lnTo>
                    <a:pt x="4527" y="3973"/>
                  </a:lnTo>
                  <a:lnTo>
                    <a:pt x="4827" y="4146"/>
                  </a:lnTo>
                  <a:close/>
                  <a:moveTo>
                    <a:pt x="5824" y="4723"/>
                  </a:moveTo>
                  <a:lnTo>
                    <a:pt x="5671" y="4812"/>
                  </a:lnTo>
                  <a:lnTo>
                    <a:pt x="5508" y="4905"/>
                  </a:lnTo>
                  <a:lnTo>
                    <a:pt x="5189" y="4723"/>
                  </a:lnTo>
                  <a:lnTo>
                    <a:pt x="5189" y="4354"/>
                  </a:lnTo>
                  <a:lnTo>
                    <a:pt x="5212" y="4340"/>
                  </a:lnTo>
                  <a:lnTo>
                    <a:pt x="5503" y="4172"/>
                  </a:lnTo>
                  <a:lnTo>
                    <a:pt x="5503" y="4538"/>
                  </a:lnTo>
                  <a:lnTo>
                    <a:pt x="5503" y="4538"/>
                  </a:lnTo>
                  <a:lnTo>
                    <a:pt x="5824" y="4723"/>
                  </a:lnTo>
                  <a:close/>
                  <a:moveTo>
                    <a:pt x="5836" y="3980"/>
                  </a:moveTo>
                  <a:lnTo>
                    <a:pt x="6155" y="4165"/>
                  </a:lnTo>
                  <a:lnTo>
                    <a:pt x="6155" y="4531"/>
                  </a:lnTo>
                  <a:lnTo>
                    <a:pt x="5947" y="4652"/>
                  </a:lnTo>
                  <a:lnTo>
                    <a:pt x="5836" y="4715"/>
                  </a:lnTo>
                  <a:lnTo>
                    <a:pt x="5836" y="4715"/>
                  </a:lnTo>
                  <a:lnTo>
                    <a:pt x="5836" y="4715"/>
                  </a:lnTo>
                  <a:lnTo>
                    <a:pt x="5723" y="4652"/>
                  </a:lnTo>
                  <a:lnTo>
                    <a:pt x="5515" y="4531"/>
                  </a:lnTo>
                  <a:lnTo>
                    <a:pt x="5515" y="4165"/>
                  </a:lnTo>
                  <a:lnTo>
                    <a:pt x="5836" y="3980"/>
                  </a:lnTo>
                  <a:close/>
                  <a:moveTo>
                    <a:pt x="5515" y="4151"/>
                  </a:moveTo>
                  <a:lnTo>
                    <a:pt x="5515" y="3787"/>
                  </a:lnTo>
                  <a:lnTo>
                    <a:pt x="5836" y="3602"/>
                  </a:lnTo>
                  <a:lnTo>
                    <a:pt x="6155" y="3784"/>
                  </a:lnTo>
                  <a:lnTo>
                    <a:pt x="6155" y="4148"/>
                  </a:lnTo>
                  <a:lnTo>
                    <a:pt x="5836" y="3964"/>
                  </a:lnTo>
                  <a:lnTo>
                    <a:pt x="5836" y="3964"/>
                  </a:lnTo>
                  <a:lnTo>
                    <a:pt x="5836" y="3964"/>
                  </a:lnTo>
                  <a:lnTo>
                    <a:pt x="5515" y="4151"/>
                  </a:lnTo>
                  <a:close/>
                  <a:moveTo>
                    <a:pt x="6800" y="4158"/>
                  </a:moveTo>
                  <a:lnTo>
                    <a:pt x="6649" y="4245"/>
                  </a:lnTo>
                  <a:lnTo>
                    <a:pt x="6488" y="4340"/>
                  </a:lnTo>
                  <a:lnTo>
                    <a:pt x="6169" y="4158"/>
                  </a:lnTo>
                  <a:lnTo>
                    <a:pt x="6169" y="4158"/>
                  </a:lnTo>
                  <a:lnTo>
                    <a:pt x="6169" y="3787"/>
                  </a:lnTo>
                  <a:lnTo>
                    <a:pt x="6335" y="3690"/>
                  </a:lnTo>
                  <a:lnTo>
                    <a:pt x="6484" y="3607"/>
                  </a:lnTo>
                  <a:lnTo>
                    <a:pt x="6484" y="3973"/>
                  </a:lnTo>
                  <a:lnTo>
                    <a:pt x="6484" y="3973"/>
                  </a:lnTo>
                  <a:lnTo>
                    <a:pt x="6800" y="4158"/>
                  </a:lnTo>
                  <a:close/>
                  <a:moveTo>
                    <a:pt x="7731" y="4694"/>
                  </a:moveTo>
                  <a:lnTo>
                    <a:pt x="7781" y="4723"/>
                  </a:lnTo>
                  <a:lnTo>
                    <a:pt x="7467" y="4905"/>
                  </a:lnTo>
                  <a:lnTo>
                    <a:pt x="7209" y="4756"/>
                  </a:lnTo>
                  <a:lnTo>
                    <a:pt x="7148" y="4723"/>
                  </a:lnTo>
                  <a:lnTo>
                    <a:pt x="7148" y="4351"/>
                  </a:lnTo>
                  <a:lnTo>
                    <a:pt x="7462" y="4172"/>
                  </a:lnTo>
                  <a:lnTo>
                    <a:pt x="7462" y="4538"/>
                  </a:lnTo>
                  <a:lnTo>
                    <a:pt x="7462" y="4538"/>
                  </a:lnTo>
                  <a:lnTo>
                    <a:pt x="7731" y="4694"/>
                  </a:lnTo>
                  <a:close/>
                  <a:moveTo>
                    <a:pt x="7795" y="3980"/>
                  </a:moveTo>
                  <a:lnTo>
                    <a:pt x="7882" y="4030"/>
                  </a:lnTo>
                  <a:lnTo>
                    <a:pt x="8109" y="4162"/>
                  </a:lnTo>
                  <a:lnTo>
                    <a:pt x="8109" y="4162"/>
                  </a:lnTo>
                  <a:lnTo>
                    <a:pt x="8112" y="4165"/>
                  </a:lnTo>
                  <a:lnTo>
                    <a:pt x="8112" y="4531"/>
                  </a:lnTo>
                  <a:lnTo>
                    <a:pt x="7899" y="4656"/>
                  </a:lnTo>
                  <a:lnTo>
                    <a:pt x="7795" y="4715"/>
                  </a:lnTo>
                  <a:lnTo>
                    <a:pt x="7795" y="4715"/>
                  </a:lnTo>
                  <a:lnTo>
                    <a:pt x="7793" y="4715"/>
                  </a:lnTo>
                  <a:lnTo>
                    <a:pt x="7474" y="4531"/>
                  </a:lnTo>
                  <a:lnTo>
                    <a:pt x="7474" y="4165"/>
                  </a:lnTo>
                  <a:lnTo>
                    <a:pt x="7795" y="3980"/>
                  </a:lnTo>
                  <a:close/>
                  <a:moveTo>
                    <a:pt x="7474" y="4151"/>
                  </a:moveTo>
                  <a:lnTo>
                    <a:pt x="7474" y="3784"/>
                  </a:lnTo>
                  <a:lnTo>
                    <a:pt x="7604" y="3711"/>
                  </a:lnTo>
                  <a:lnTo>
                    <a:pt x="7793" y="3600"/>
                  </a:lnTo>
                  <a:lnTo>
                    <a:pt x="7968" y="3702"/>
                  </a:lnTo>
                  <a:lnTo>
                    <a:pt x="8109" y="3784"/>
                  </a:lnTo>
                  <a:lnTo>
                    <a:pt x="8109" y="4148"/>
                  </a:lnTo>
                  <a:lnTo>
                    <a:pt x="7795" y="3964"/>
                  </a:lnTo>
                  <a:lnTo>
                    <a:pt x="7795" y="3964"/>
                  </a:lnTo>
                  <a:lnTo>
                    <a:pt x="7795" y="3964"/>
                  </a:lnTo>
                  <a:lnTo>
                    <a:pt x="7474" y="4151"/>
                  </a:lnTo>
                  <a:close/>
                  <a:moveTo>
                    <a:pt x="8740" y="4146"/>
                  </a:moveTo>
                  <a:lnTo>
                    <a:pt x="8759" y="4158"/>
                  </a:lnTo>
                  <a:lnTo>
                    <a:pt x="8546" y="4281"/>
                  </a:lnTo>
                  <a:lnTo>
                    <a:pt x="8445" y="4340"/>
                  </a:lnTo>
                  <a:lnTo>
                    <a:pt x="8400" y="4316"/>
                  </a:lnTo>
                  <a:lnTo>
                    <a:pt x="8126" y="4155"/>
                  </a:lnTo>
                  <a:lnTo>
                    <a:pt x="8126" y="3787"/>
                  </a:lnTo>
                  <a:lnTo>
                    <a:pt x="8442" y="3607"/>
                  </a:lnTo>
                  <a:lnTo>
                    <a:pt x="8442" y="3973"/>
                  </a:lnTo>
                  <a:lnTo>
                    <a:pt x="8442" y="3973"/>
                  </a:lnTo>
                  <a:lnTo>
                    <a:pt x="8740" y="4146"/>
                  </a:lnTo>
                  <a:close/>
                  <a:moveTo>
                    <a:pt x="8771" y="3037"/>
                  </a:moveTo>
                  <a:lnTo>
                    <a:pt x="8771" y="3035"/>
                  </a:lnTo>
                  <a:lnTo>
                    <a:pt x="8795" y="3049"/>
                  </a:lnTo>
                  <a:lnTo>
                    <a:pt x="9092" y="3219"/>
                  </a:lnTo>
                  <a:lnTo>
                    <a:pt x="9092" y="3224"/>
                  </a:lnTo>
                  <a:lnTo>
                    <a:pt x="9092" y="3224"/>
                  </a:lnTo>
                  <a:lnTo>
                    <a:pt x="9092" y="3586"/>
                  </a:lnTo>
                  <a:lnTo>
                    <a:pt x="8771" y="3401"/>
                  </a:lnTo>
                  <a:lnTo>
                    <a:pt x="8771" y="3401"/>
                  </a:lnTo>
                  <a:lnTo>
                    <a:pt x="8771" y="3401"/>
                  </a:lnTo>
                  <a:lnTo>
                    <a:pt x="8721" y="3430"/>
                  </a:lnTo>
                  <a:lnTo>
                    <a:pt x="8454" y="3583"/>
                  </a:lnTo>
                  <a:lnTo>
                    <a:pt x="8454" y="3219"/>
                  </a:lnTo>
                  <a:lnTo>
                    <a:pt x="8766" y="3040"/>
                  </a:lnTo>
                  <a:lnTo>
                    <a:pt x="8769" y="3040"/>
                  </a:lnTo>
                  <a:lnTo>
                    <a:pt x="8771" y="3037"/>
                  </a:lnTo>
                  <a:lnTo>
                    <a:pt x="8771" y="3037"/>
                  </a:lnTo>
                  <a:close/>
                  <a:moveTo>
                    <a:pt x="9735" y="4723"/>
                  </a:moveTo>
                  <a:lnTo>
                    <a:pt x="9735" y="4723"/>
                  </a:lnTo>
                  <a:lnTo>
                    <a:pt x="9737" y="4723"/>
                  </a:lnTo>
                  <a:lnTo>
                    <a:pt x="9423" y="4905"/>
                  </a:lnTo>
                  <a:lnTo>
                    <a:pt x="9104" y="4723"/>
                  </a:lnTo>
                  <a:lnTo>
                    <a:pt x="9104" y="4354"/>
                  </a:lnTo>
                  <a:lnTo>
                    <a:pt x="9125" y="4340"/>
                  </a:lnTo>
                  <a:lnTo>
                    <a:pt x="9418" y="4172"/>
                  </a:lnTo>
                  <a:lnTo>
                    <a:pt x="9418" y="4538"/>
                  </a:lnTo>
                  <a:lnTo>
                    <a:pt x="9418" y="4538"/>
                  </a:lnTo>
                  <a:lnTo>
                    <a:pt x="9735" y="4723"/>
                  </a:lnTo>
                  <a:close/>
                  <a:moveTo>
                    <a:pt x="10716" y="4158"/>
                  </a:moveTo>
                  <a:lnTo>
                    <a:pt x="10404" y="4340"/>
                  </a:lnTo>
                  <a:lnTo>
                    <a:pt x="10085" y="4155"/>
                  </a:lnTo>
                  <a:lnTo>
                    <a:pt x="10085" y="3787"/>
                  </a:lnTo>
                  <a:lnTo>
                    <a:pt x="10394" y="3607"/>
                  </a:lnTo>
                  <a:lnTo>
                    <a:pt x="10397" y="3607"/>
                  </a:lnTo>
                  <a:lnTo>
                    <a:pt x="10397" y="3973"/>
                  </a:lnTo>
                  <a:lnTo>
                    <a:pt x="10397" y="3973"/>
                  </a:lnTo>
                  <a:lnTo>
                    <a:pt x="10716" y="4158"/>
                  </a:lnTo>
                  <a:close/>
                  <a:moveTo>
                    <a:pt x="11514" y="4619"/>
                  </a:moveTo>
                  <a:lnTo>
                    <a:pt x="11694" y="4723"/>
                  </a:lnTo>
                  <a:lnTo>
                    <a:pt x="11417" y="4883"/>
                  </a:lnTo>
                  <a:lnTo>
                    <a:pt x="11382" y="4905"/>
                  </a:lnTo>
                  <a:lnTo>
                    <a:pt x="11060" y="4723"/>
                  </a:lnTo>
                  <a:lnTo>
                    <a:pt x="11060" y="4351"/>
                  </a:lnTo>
                  <a:lnTo>
                    <a:pt x="11377" y="4169"/>
                  </a:lnTo>
                  <a:lnTo>
                    <a:pt x="11377" y="4538"/>
                  </a:lnTo>
                  <a:lnTo>
                    <a:pt x="11377" y="4538"/>
                  </a:lnTo>
                  <a:lnTo>
                    <a:pt x="11514" y="4619"/>
                  </a:lnTo>
                  <a:close/>
                  <a:moveTo>
                    <a:pt x="11668" y="4002"/>
                  </a:moveTo>
                  <a:lnTo>
                    <a:pt x="11706" y="3980"/>
                  </a:lnTo>
                  <a:lnTo>
                    <a:pt x="12027" y="4165"/>
                  </a:lnTo>
                  <a:lnTo>
                    <a:pt x="12027" y="4531"/>
                  </a:lnTo>
                  <a:lnTo>
                    <a:pt x="11708" y="4715"/>
                  </a:lnTo>
                  <a:lnTo>
                    <a:pt x="11706" y="4715"/>
                  </a:lnTo>
                  <a:lnTo>
                    <a:pt x="11706" y="4715"/>
                  </a:lnTo>
                  <a:lnTo>
                    <a:pt x="11566" y="4635"/>
                  </a:lnTo>
                  <a:lnTo>
                    <a:pt x="11389" y="4531"/>
                  </a:lnTo>
                  <a:lnTo>
                    <a:pt x="11389" y="4165"/>
                  </a:lnTo>
                  <a:lnTo>
                    <a:pt x="11668" y="4002"/>
                  </a:lnTo>
                  <a:close/>
                  <a:moveTo>
                    <a:pt x="11389" y="4148"/>
                  </a:moveTo>
                  <a:lnTo>
                    <a:pt x="11389" y="3784"/>
                  </a:lnTo>
                  <a:lnTo>
                    <a:pt x="11509" y="3716"/>
                  </a:lnTo>
                  <a:lnTo>
                    <a:pt x="11708" y="3600"/>
                  </a:lnTo>
                  <a:lnTo>
                    <a:pt x="11819" y="3664"/>
                  </a:lnTo>
                  <a:lnTo>
                    <a:pt x="12025" y="3784"/>
                  </a:lnTo>
                  <a:lnTo>
                    <a:pt x="12025" y="4148"/>
                  </a:lnTo>
                  <a:lnTo>
                    <a:pt x="11706" y="3964"/>
                  </a:lnTo>
                  <a:lnTo>
                    <a:pt x="11706" y="3964"/>
                  </a:lnTo>
                  <a:lnTo>
                    <a:pt x="11706" y="3964"/>
                  </a:lnTo>
                  <a:lnTo>
                    <a:pt x="11661" y="3992"/>
                  </a:lnTo>
                  <a:lnTo>
                    <a:pt x="11389" y="4148"/>
                  </a:lnTo>
                  <a:close/>
                  <a:moveTo>
                    <a:pt x="12655" y="4146"/>
                  </a:moveTo>
                  <a:lnTo>
                    <a:pt x="12672" y="4158"/>
                  </a:lnTo>
                  <a:lnTo>
                    <a:pt x="12462" y="4281"/>
                  </a:lnTo>
                  <a:lnTo>
                    <a:pt x="12358" y="4340"/>
                  </a:lnTo>
                  <a:lnTo>
                    <a:pt x="12039" y="4158"/>
                  </a:lnTo>
                  <a:lnTo>
                    <a:pt x="12039" y="4158"/>
                  </a:lnTo>
                  <a:lnTo>
                    <a:pt x="12039" y="3787"/>
                  </a:lnTo>
                  <a:lnTo>
                    <a:pt x="12355" y="3605"/>
                  </a:lnTo>
                  <a:lnTo>
                    <a:pt x="12355" y="3973"/>
                  </a:lnTo>
                  <a:lnTo>
                    <a:pt x="12355" y="3973"/>
                  </a:lnTo>
                  <a:lnTo>
                    <a:pt x="12655" y="4146"/>
                  </a:lnTo>
                  <a:close/>
                  <a:moveTo>
                    <a:pt x="13653" y="4723"/>
                  </a:moveTo>
                  <a:lnTo>
                    <a:pt x="13338" y="4905"/>
                  </a:lnTo>
                  <a:lnTo>
                    <a:pt x="13019" y="4723"/>
                  </a:lnTo>
                  <a:lnTo>
                    <a:pt x="13019" y="4354"/>
                  </a:lnTo>
                  <a:lnTo>
                    <a:pt x="13041" y="4340"/>
                  </a:lnTo>
                  <a:lnTo>
                    <a:pt x="13334" y="4172"/>
                  </a:lnTo>
                  <a:lnTo>
                    <a:pt x="13334" y="4538"/>
                  </a:lnTo>
                  <a:lnTo>
                    <a:pt x="13334" y="4538"/>
                  </a:lnTo>
                  <a:lnTo>
                    <a:pt x="13653" y="4723"/>
                  </a:lnTo>
                  <a:close/>
                  <a:moveTo>
                    <a:pt x="14631" y="4158"/>
                  </a:moveTo>
                  <a:lnTo>
                    <a:pt x="14316" y="4340"/>
                  </a:lnTo>
                  <a:lnTo>
                    <a:pt x="14000" y="4155"/>
                  </a:lnTo>
                  <a:lnTo>
                    <a:pt x="14000" y="3787"/>
                  </a:lnTo>
                  <a:lnTo>
                    <a:pt x="14309" y="3607"/>
                  </a:lnTo>
                  <a:lnTo>
                    <a:pt x="14312" y="3607"/>
                  </a:lnTo>
                  <a:lnTo>
                    <a:pt x="14312" y="3973"/>
                  </a:lnTo>
                  <a:lnTo>
                    <a:pt x="14312" y="3973"/>
                  </a:lnTo>
                  <a:lnTo>
                    <a:pt x="14631" y="4158"/>
                  </a:lnTo>
                  <a:close/>
                  <a:moveTo>
                    <a:pt x="15559" y="4694"/>
                  </a:moveTo>
                  <a:lnTo>
                    <a:pt x="15611" y="4723"/>
                  </a:lnTo>
                  <a:lnTo>
                    <a:pt x="15295" y="4905"/>
                  </a:lnTo>
                  <a:lnTo>
                    <a:pt x="15151" y="4822"/>
                  </a:lnTo>
                  <a:lnTo>
                    <a:pt x="14978" y="4723"/>
                  </a:lnTo>
                  <a:lnTo>
                    <a:pt x="14978" y="4351"/>
                  </a:lnTo>
                  <a:lnTo>
                    <a:pt x="15292" y="4172"/>
                  </a:lnTo>
                  <a:lnTo>
                    <a:pt x="15292" y="4538"/>
                  </a:lnTo>
                  <a:lnTo>
                    <a:pt x="15292" y="4538"/>
                  </a:lnTo>
                  <a:lnTo>
                    <a:pt x="15559" y="4694"/>
                  </a:lnTo>
                  <a:close/>
                  <a:moveTo>
                    <a:pt x="16571" y="4146"/>
                  </a:moveTo>
                  <a:lnTo>
                    <a:pt x="16587" y="4158"/>
                  </a:lnTo>
                  <a:lnTo>
                    <a:pt x="16275" y="4340"/>
                  </a:lnTo>
                  <a:lnTo>
                    <a:pt x="16275" y="4340"/>
                  </a:lnTo>
                  <a:lnTo>
                    <a:pt x="15956" y="4155"/>
                  </a:lnTo>
                  <a:lnTo>
                    <a:pt x="15956" y="3787"/>
                  </a:lnTo>
                  <a:lnTo>
                    <a:pt x="16053" y="3730"/>
                  </a:lnTo>
                  <a:lnTo>
                    <a:pt x="16271" y="3607"/>
                  </a:lnTo>
                  <a:lnTo>
                    <a:pt x="16271" y="3973"/>
                  </a:lnTo>
                  <a:lnTo>
                    <a:pt x="16271" y="3973"/>
                  </a:lnTo>
                  <a:lnTo>
                    <a:pt x="16571" y="4146"/>
                  </a:lnTo>
                  <a:close/>
                  <a:moveTo>
                    <a:pt x="17546" y="4711"/>
                  </a:moveTo>
                  <a:lnTo>
                    <a:pt x="17568" y="4723"/>
                  </a:lnTo>
                  <a:lnTo>
                    <a:pt x="17251" y="4905"/>
                  </a:lnTo>
                  <a:lnTo>
                    <a:pt x="16934" y="4723"/>
                  </a:lnTo>
                  <a:lnTo>
                    <a:pt x="16934" y="4354"/>
                  </a:lnTo>
                  <a:lnTo>
                    <a:pt x="16956" y="4340"/>
                  </a:lnTo>
                  <a:lnTo>
                    <a:pt x="17246" y="4172"/>
                  </a:lnTo>
                  <a:lnTo>
                    <a:pt x="17246" y="4538"/>
                  </a:lnTo>
                  <a:lnTo>
                    <a:pt x="17246" y="4538"/>
                  </a:lnTo>
                  <a:lnTo>
                    <a:pt x="17546" y="4711"/>
                  </a:lnTo>
                  <a:close/>
                  <a:moveTo>
                    <a:pt x="17580" y="3602"/>
                  </a:moveTo>
                  <a:lnTo>
                    <a:pt x="17813" y="3735"/>
                  </a:lnTo>
                  <a:lnTo>
                    <a:pt x="17899" y="3784"/>
                  </a:lnTo>
                  <a:lnTo>
                    <a:pt x="17899" y="4148"/>
                  </a:lnTo>
                  <a:lnTo>
                    <a:pt x="17821" y="4103"/>
                  </a:lnTo>
                  <a:lnTo>
                    <a:pt x="17580" y="3964"/>
                  </a:lnTo>
                  <a:lnTo>
                    <a:pt x="17580" y="3964"/>
                  </a:lnTo>
                  <a:lnTo>
                    <a:pt x="17580" y="3964"/>
                  </a:lnTo>
                  <a:lnTo>
                    <a:pt x="17502" y="4011"/>
                  </a:lnTo>
                  <a:lnTo>
                    <a:pt x="17258" y="4151"/>
                  </a:lnTo>
                  <a:lnTo>
                    <a:pt x="17258" y="3787"/>
                  </a:lnTo>
                  <a:lnTo>
                    <a:pt x="17580" y="3602"/>
                  </a:lnTo>
                  <a:close/>
                  <a:moveTo>
                    <a:pt x="17580" y="3583"/>
                  </a:moveTo>
                  <a:lnTo>
                    <a:pt x="17369" y="3465"/>
                  </a:lnTo>
                  <a:lnTo>
                    <a:pt x="17258" y="3401"/>
                  </a:lnTo>
                  <a:lnTo>
                    <a:pt x="17258" y="3035"/>
                  </a:lnTo>
                  <a:lnTo>
                    <a:pt x="17554" y="2865"/>
                  </a:lnTo>
                  <a:lnTo>
                    <a:pt x="17580" y="2851"/>
                  </a:lnTo>
                  <a:lnTo>
                    <a:pt x="17617" y="2870"/>
                  </a:lnTo>
                  <a:lnTo>
                    <a:pt x="17899" y="3035"/>
                  </a:lnTo>
                  <a:lnTo>
                    <a:pt x="17899" y="3401"/>
                  </a:lnTo>
                  <a:lnTo>
                    <a:pt x="17813" y="3451"/>
                  </a:lnTo>
                  <a:lnTo>
                    <a:pt x="17580" y="3583"/>
                  </a:lnTo>
                  <a:close/>
                  <a:moveTo>
                    <a:pt x="18546" y="4158"/>
                  </a:moveTo>
                  <a:lnTo>
                    <a:pt x="18232" y="4340"/>
                  </a:lnTo>
                  <a:lnTo>
                    <a:pt x="17915" y="4155"/>
                  </a:lnTo>
                  <a:lnTo>
                    <a:pt x="17915" y="3787"/>
                  </a:lnTo>
                  <a:lnTo>
                    <a:pt x="18076" y="3694"/>
                  </a:lnTo>
                  <a:lnTo>
                    <a:pt x="18227" y="3607"/>
                  </a:lnTo>
                  <a:lnTo>
                    <a:pt x="18227" y="3973"/>
                  </a:lnTo>
                  <a:lnTo>
                    <a:pt x="18227" y="3973"/>
                  </a:lnTo>
                  <a:lnTo>
                    <a:pt x="18546" y="4158"/>
                  </a:lnTo>
                  <a:close/>
                  <a:moveTo>
                    <a:pt x="19342" y="4619"/>
                  </a:moveTo>
                  <a:lnTo>
                    <a:pt x="19522" y="4723"/>
                  </a:lnTo>
                  <a:lnTo>
                    <a:pt x="19210" y="4905"/>
                  </a:lnTo>
                  <a:lnTo>
                    <a:pt x="19066" y="4822"/>
                  </a:lnTo>
                  <a:lnTo>
                    <a:pt x="18893" y="4723"/>
                  </a:lnTo>
                  <a:lnTo>
                    <a:pt x="18893" y="4351"/>
                  </a:lnTo>
                  <a:lnTo>
                    <a:pt x="19205" y="4172"/>
                  </a:lnTo>
                  <a:lnTo>
                    <a:pt x="19205" y="4538"/>
                  </a:lnTo>
                  <a:lnTo>
                    <a:pt x="19205" y="4538"/>
                  </a:lnTo>
                  <a:lnTo>
                    <a:pt x="19342" y="4619"/>
                  </a:lnTo>
                  <a:close/>
                  <a:moveTo>
                    <a:pt x="20483" y="4146"/>
                  </a:moveTo>
                  <a:lnTo>
                    <a:pt x="20502" y="4158"/>
                  </a:lnTo>
                  <a:lnTo>
                    <a:pt x="20190" y="4340"/>
                  </a:lnTo>
                  <a:lnTo>
                    <a:pt x="20190" y="4340"/>
                  </a:lnTo>
                  <a:lnTo>
                    <a:pt x="19869" y="4155"/>
                  </a:lnTo>
                  <a:lnTo>
                    <a:pt x="19869" y="3787"/>
                  </a:lnTo>
                  <a:lnTo>
                    <a:pt x="20167" y="3614"/>
                  </a:lnTo>
                  <a:lnTo>
                    <a:pt x="20186" y="3605"/>
                  </a:lnTo>
                  <a:lnTo>
                    <a:pt x="20186" y="3973"/>
                  </a:lnTo>
                  <a:lnTo>
                    <a:pt x="20186" y="3973"/>
                  </a:lnTo>
                  <a:lnTo>
                    <a:pt x="20483" y="4146"/>
                  </a:lnTo>
                  <a:close/>
                  <a:moveTo>
                    <a:pt x="21459" y="4711"/>
                  </a:moveTo>
                  <a:lnTo>
                    <a:pt x="21481" y="4723"/>
                  </a:lnTo>
                  <a:lnTo>
                    <a:pt x="21166" y="4905"/>
                  </a:lnTo>
                  <a:lnTo>
                    <a:pt x="20847" y="4723"/>
                  </a:lnTo>
                  <a:lnTo>
                    <a:pt x="20847" y="4354"/>
                  </a:lnTo>
                  <a:lnTo>
                    <a:pt x="20871" y="4340"/>
                  </a:lnTo>
                  <a:lnTo>
                    <a:pt x="21162" y="4172"/>
                  </a:lnTo>
                  <a:lnTo>
                    <a:pt x="21162" y="4538"/>
                  </a:lnTo>
                  <a:lnTo>
                    <a:pt x="21162" y="4538"/>
                  </a:lnTo>
                  <a:lnTo>
                    <a:pt x="21459" y="4711"/>
                  </a:lnTo>
                  <a:close/>
                  <a:moveTo>
                    <a:pt x="21495" y="3602"/>
                  </a:moveTo>
                  <a:lnTo>
                    <a:pt x="21726" y="3735"/>
                  </a:lnTo>
                  <a:lnTo>
                    <a:pt x="21814" y="3784"/>
                  </a:lnTo>
                  <a:lnTo>
                    <a:pt x="21814" y="4148"/>
                  </a:lnTo>
                  <a:lnTo>
                    <a:pt x="21736" y="4103"/>
                  </a:lnTo>
                  <a:lnTo>
                    <a:pt x="21495" y="3964"/>
                  </a:lnTo>
                  <a:lnTo>
                    <a:pt x="21495" y="3964"/>
                  </a:lnTo>
                  <a:lnTo>
                    <a:pt x="21495" y="3964"/>
                  </a:lnTo>
                  <a:lnTo>
                    <a:pt x="21414" y="4011"/>
                  </a:lnTo>
                  <a:lnTo>
                    <a:pt x="21173" y="4151"/>
                  </a:lnTo>
                  <a:lnTo>
                    <a:pt x="21173" y="3787"/>
                  </a:lnTo>
                  <a:lnTo>
                    <a:pt x="21495" y="3602"/>
                  </a:lnTo>
                  <a:close/>
                  <a:moveTo>
                    <a:pt x="21495" y="3583"/>
                  </a:moveTo>
                  <a:lnTo>
                    <a:pt x="21284" y="3465"/>
                  </a:lnTo>
                  <a:lnTo>
                    <a:pt x="21173" y="3401"/>
                  </a:lnTo>
                  <a:lnTo>
                    <a:pt x="21173" y="3035"/>
                  </a:lnTo>
                  <a:lnTo>
                    <a:pt x="21466" y="2865"/>
                  </a:lnTo>
                  <a:lnTo>
                    <a:pt x="21495" y="2851"/>
                  </a:lnTo>
                  <a:lnTo>
                    <a:pt x="21530" y="2870"/>
                  </a:lnTo>
                  <a:lnTo>
                    <a:pt x="21814" y="3035"/>
                  </a:lnTo>
                  <a:lnTo>
                    <a:pt x="21814" y="3401"/>
                  </a:lnTo>
                  <a:lnTo>
                    <a:pt x="21729" y="3451"/>
                  </a:lnTo>
                  <a:lnTo>
                    <a:pt x="21495" y="3583"/>
                  </a:lnTo>
                  <a:close/>
                  <a:moveTo>
                    <a:pt x="22459" y="4158"/>
                  </a:moveTo>
                  <a:lnTo>
                    <a:pt x="22145" y="4340"/>
                  </a:lnTo>
                  <a:lnTo>
                    <a:pt x="22074" y="4299"/>
                  </a:lnTo>
                  <a:lnTo>
                    <a:pt x="21828" y="4155"/>
                  </a:lnTo>
                  <a:lnTo>
                    <a:pt x="21828" y="3787"/>
                  </a:lnTo>
                  <a:lnTo>
                    <a:pt x="21991" y="3694"/>
                  </a:lnTo>
                  <a:lnTo>
                    <a:pt x="22140" y="3607"/>
                  </a:lnTo>
                  <a:lnTo>
                    <a:pt x="22140" y="3973"/>
                  </a:lnTo>
                  <a:lnTo>
                    <a:pt x="22140" y="3973"/>
                  </a:lnTo>
                  <a:lnTo>
                    <a:pt x="22459" y="4158"/>
                  </a:lnTo>
                  <a:close/>
                  <a:moveTo>
                    <a:pt x="21495" y="9617"/>
                  </a:moveTo>
                  <a:lnTo>
                    <a:pt x="21495" y="9617"/>
                  </a:lnTo>
                  <a:lnTo>
                    <a:pt x="21495" y="9617"/>
                  </a:lnTo>
                  <a:lnTo>
                    <a:pt x="21466" y="9634"/>
                  </a:lnTo>
                  <a:lnTo>
                    <a:pt x="21173" y="9799"/>
                  </a:lnTo>
                  <a:lnTo>
                    <a:pt x="21173" y="9440"/>
                  </a:lnTo>
                  <a:lnTo>
                    <a:pt x="21488" y="9258"/>
                  </a:lnTo>
                  <a:lnTo>
                    <a:pt x="21495" y="9253"/>
                  </a:lnTo>
                  <a:lnTo>
                    <a:pt x="21570" y="9298"/>
                  </a:lnTo>
                  <a:lnTo>
                    <a:pt x="21814" y="9440"/>
                  </a:lnTo>
                  <a:lnTo>
                    <a:pt x="21814" y="9799"/>
                  </a:lnTo>
                  <a:lnTo>
                    <a:pt x="21495" y="9617"/>
                  </a:lnTo>
                  <a:close/>
                  <a:moveTo>
                    <a:pt x="21814" y="9813"/>
                  </a:moveTo>
                  <a:lnTo>
                    <a:pt x="21814" y="10182"/>
                  </a:lnTo>
                  <a:lnTo>
                    <a:pt x="21495" y="10366"/>
                  </a:lnTo>
                  <a:lnTo>
                    <a:pt x="21173" y="10182"/>
                  </a:lnTo>
                  <a:lnTo>
                    <a:pt x="21173" y="9816"/>
                  </a:lnTo>
                  <a:lnTo>
                    <a:pt x="21421" y="9671"/>
                  </a:lnTo>
                  <a:lnTo>
                    <a:pt x="21495" y="9629"/>
                  </a:lnTo>
                  <a:lnTo>
                    <a:pt x="21679" y="9735"/>
                  </a:lnTo>
                  <a:lnTo>
                    <a:pt x="21814" y="9813"/>
                  </a:lnTo>
                  <a:close/>
                  <a:moveTo>
                    <a:pt x="17580" y="9617"/>
                  </a:moveTo>
                  <a:lnTo>
                    <a:pt x="17580" y="9617"/>
                  </a:lnTo>
                  <a:lnTo>
                    <a:pt x="17580" y="9617"/>
                  </a:lnTo>
                  <a:lnTo>
                    <a:pt x="17551" y="9634"/>
                  </a:lnTo>
                  <a:lnTo>
                    <a:pt x="17258" y="9799"/>
                  </a:lnTo>
                  <a:lnTo>
                    <a:pt x="17258" y="9440"/>
                  </a:lnTo>
                  <a:lnTo>
                    <a:pt x="17572" y="9258"/>
                  </a:lnTo>
                  <a:lnTo>
                    <a:pt x="17580" y="9253"/>
                  </a:lnTo>
                  <a:lnTo>
                    <a:pt x="17658" y="9298"/>
                  </a:lnTo>
                  <a:lnTo>
                    <a:pt x="17899" y="9440"/>
                  </a:lnTo>
                  <a:lnTo>
                    <a:pt x="17899" y="9799"/>
                  </a:lnTo>
                  <a:lnTo>
                    <a:pt x="17580" y="9617"/>
                  </a:lnTo>
                  <a:close/>
                  <a:moveTo>
                    <a:pt x="17899" y="9813"/>
                  </a:moveTo>
                  <a:lnTo>
                    <a:pt x="17899" y="10182"/>
                  </a:lnTo>
                  <a:lnTo>
                    <a:pt x="17580" y="10366"/>
                  </a:lnTo>
                  <a:lnTo>
                    <a:pt x="17258" y="10182"/>
                  </a:lnTo>
                  <a:lnTo>
                    <a:pt x="17258" y="9816"/>
                  </a:lnTo>
                  <a:lnTo>
                    <a:pt x="17506" y="9671"/>
                  </a:lnTo>
                  <a:lnTo>
                    <a:pt x="17580" y="9629"/>
                  </a:lnTo>
                  <a:lnTo>
                    <a:pt x="17764" y="9735"/>
                  </a:lnTo>
                  <a:lnTo>
                    <a:pt x="17899" y="9813"/>
                  </a:lnTo>
                  <a:close/>
                  <a:moveTo>
                    <a:pt x="11512" y="10253"/>
                  </a:moveTo>
                  <a:lnTo>
                    <a:pt x="11389" y="10182"/>
                  </a:lnTo>
                  <a:lnTo>
                    <a:pt x="11389" y="9813"/>
                  </a:lnTo>
                  <a:lnTo>
                    <a:pt x="11637" y="9669"/>
                  </a:lnTo>
                  <a:lnTo>
                    <a:pt x="11706" y="9629"/>
                  </a:lnTo>
                  <a:lnTo>
                    <a:pt x="12025" y="9813"/>
                  </a:lnTo>
                  <a:lnTo>
                    <a:pt x="12025" y="9816"/>
                  </a:lnTo>
                  <a:lnTo>
                    <a:pt x="12027" y="9816"/>
                  </a:lnTo>
                  <a:lnTo>
                    <a:pt x="12027" y="10182"/>
                  </a:lnTo>
                  <a:lnTo>
                    <a:pt x="11708" y="10366"/>
                  </a:lnTo>
                  <a:lnTo>
                    <a:pt x="11512" y="10253"/>
                  </a:lnTo>
                  <a:close/>
                  <a:moveTo>
                    <a:pt x="11918" y="10503"/>
                  </a:moveTo>
                  <a:lnTo>
                    <a:pt x="12025" y="10567"/>
                  </a:lnTo>
                  <a:lnTo>
                    <a:pt x="12025" y="10929"/>
                  </a:lnTo>
                  <a:lnTo>
                    <a:pt x="11706" y="10747"/>
                  </a:lnTo>
                  <a:lnTo>
                    <a:pt x="11706" y="10747"/>
                  </a:lnTo>
                  <a:lnTo>
                    <a:pt x="11706" y="10747"/>
                  </a:lnTo>
                  <a:lnTo>
                    <a:pt x="11689" y="10756"/>
                  </a:lnTo>
                  <a:lnTo>
                    <a:pt x="11389" y="10929"/>
                  </a:lnTo>
                  <a:lnTo>
                    <a:pt x="11389" y="10567"/>
                  </a:lnTo>
                  <a:lnTo>
                    <a:pt x="11656" y="10411"/>
                  </a:lnTo>
                  <a:lnTo>
                    <a:pt x="11706" y="10383"/>
                  </a:lnTo>
                  <a:lnTo>
                    <a:pt x="11918" y="10503"/>
                  </a:lnTo>
                  <a:close/>
                  <a:moveTo>
                    <a:pt x="7474" y="10182"/>
                  </a:moveTo>
                  <a:lnTo>
                    <a:pt x="7474" y="9816"/>
                  </a:lnTo>
                  <a:lnTo>
                    <a:pt x="7795" y="9629"/>
                  </a:lnTo>
                  <a:lnTo>
                    <a:pt x="7944" y="9716"/>
                  </a:lnTo>
                  <a:lnTo>
                    <a:pt x="8109" y="9813"/>
                  </a:lnTo>
                  <a:lnTo>
                    <a:pt x="8109" y="9816"/>
                  </a:lnTo>
                  <a:lnTo>
                    <a:pt x="8112" y="9816"/>
                  </a:lnTo>
                  <a:lnTo>
                    <a:pt x="8112" y="10182"/>
                  </a:lnTo>
                  <a:lnTo>
                    <a:pt x="7956" y="10274"/>
                  </a:lnTo>
                  <a:lnTo>
                    <a:pt x="7795" y="10366"/>
                  </a:lnTo>
                  <a:lnTo>
                    <a:pt x="7474" y="10182"/>
                  </a:lnTo>
                  <a:close/>
                  <a:moveTo>
                    <a:pt x="7927" y="10461"/>
                  </a:moveTo>
                  <a:lnTo>
                    <a:pt x="8109" y="10565"/>
                  </a:lnTo>
                  <a:lnTo>
                    <a:pt x="8109" y="10929"/>
                  </a:lnTo>
                  <a:lnTo>
                    <a:pt x="8057" y="10898"/>
                  </a:lnTo>
                  <a:lnTo>
                    <a:pt x="7795" y="10747"/>
                  </a:lnTo>
                  <a:lnTo>
                    <a:pt x="7795" y="10747"/>
                  </a:lnTo>
                  <a:lnTo>
                    <a:pt x="7795" y="10747"/>
                  </a:lnTo>
                  <a:lnTo>
                    <a:pt x="7710" y="10794"/>
                  </a:lnTo>
                  <a:lnTo>
                    <a:pt x="7474" y="10931"/>
                  </a:lnTo>
                  <a:lnTo>
                    <a:pt x="7474" y="10567"/>
                  </a:lnTo>
                  <a:lnTo>
                    <a:pt x="7656" y="10463"/>
                  </a:lnTo>
                  <a:lnTo>
                    <a:pt x="7795" y="10383"/>
                  </a:lnTo>
                  <a:lnTo>
                    <a:pt x="7927" y="10461"/>
                  </a:lnTo>
                  <a:close/>
                  <a:moveTo>
                    <a:pt x="5836" y="10366"/>
                  </a:moveTo>
                  <a:lnTo>
                    <a:pt x="5515" y="10182"/>
                  </a:lnTo>
                  <a:lnTo>
                    <a:pt x="5515" y="9816"/>
                  </a:lnTo>
                  <a:lnTo>
                    <a:pt x="5836" y="9629"/>
                  </a:lnTo>
                  <a:lnTo>
                    <a:pt x="6155" y="9813"/>
                  </a:lnTo>
                  <a:lnTo>
                    <a:pt x="6155" y="9816"/>
                  </a:lnTo>
                  <a:lnTo>
                    <a:pt x="6155" y="9816"/>
                  </a:lnTo>
                  <a:lnTo>
                    <a:pt x="6155" y="10182"/>
                  </a:lnTo>
                  <a:lnTo>
                    <a:pt x="5836" y="10366"/>
                  </a:lnTo>
                  <a:close/>
                  <a:moveTo>
                    <a:pt x="5839" y="10385"/>
                  </a:moveTo>
                  <a:lnTo>
                    <a:pt x="6155" y="10567"/>
                  </a:lnTo>
                  <a:lnTo>
                    <a:pt x="6155" y="10929"/>
                  </a:lnTo>
                  <a:lnTo>
                    <a:pt x="5836" y="10747"/>
                  </a:lnTo>
                  <a:lnTo>
                    <a:pt x="5836" y="10747"/>
                  </a:lnTo>
                  <a:lnTo>
                    <a:pt x="5836" y="10747"/>
                  </a:lnTo>
                  <a:lnTo>
                    <a:pt x="5765" y="10787"/>
                  </a:lnTo>
                  <a:lnTo>
                    <a:pt x="5515" y="10931"/>
                  </a:lnTo>
                  <a:lnTo>
                    <a:pt x="5515" y="10570"/>
                  </a:lnTo>
                  <a:lnTo>
                    <a:pt x="5834" y="10385"/>
                  </a:lnTo>
                  <a:lnTo>
                    <a:pt x="5836" y="10383"/>
                  </a:lnTo>
                  <a:lnTo>
                    <a:pt x="5839" y="10385"/>
                  </a:lnTo>
                  <a:close/>
                  <a:moveTo>
                    <a:pt x="1749" y="10265"/>
                  </a:moveTo>
                  <a:lnTo>
                    <a:pt x="1604" y="10182"/>
                  </a:lnTo>
                  <a:lnTo>
                    <a:pt x="1604" y="9813"/>
                  </a:lnTo>
                  <a:lnTo>
                    <a:pt x="1921" y="9629"/>
                  </a:lnTo>
                  <a:lnTo>
                    <a:pt x="1999" y="9674"/>
                  </a:lnTo>
                  <a:lnTo>
                    <a:pt x="2240" y="9813"/>
                  </a:lnTo>
                  <a:lnTo>
                    <a:pt x="2240" y="9816"/>
                  </a:lnTo>
                  <a:lnTo>
                    <a:pt x="2242" y="9816"/>
                  </a:lnTo>
                  <a:lnTo>
                    <a:pt x="2242" y="10182"/>
                  </a:lnTo>
                  <a:lnTo>
                    <a:pt x="1921" y="10366"/>
                  </a:lnTo>
                  <a:lnTo>
                    <a:pt x="1749" y="10265"/>
                  </a:lnTo>
                  <a:close/>
                  <a:moveTo>
                    <a:pt x="2077" y="10473"/>
                  </a:moveTo>
                  <a:lnTo>
                    <a:pt x="2240" y="10567"/>
                  </a:lnTo>
                  <a:lnTo>
                    <a:pt x="2240" y="10929"/>
                  </a:lnTo>
                  <a:lnTo>
                    <a:pt x="2065" y="10827"/>
                  </a:lnTo>
                  <a:lnTo>
                    <a:pt x="1921" y="10747"/>
                  </a:lnTo>
                  <a:lnTo>
                    <a:pt x="1921" y="10747"/>
                  </a:lnTo>
                  <a:lnTo>
                    <a:pt x="1921" y="10747"/>
                  </a:lnTo>
                  <a:lnTo>
                    <a:pt x="1604" y="10929"/>
                  </a:lnTo>
                  <a:lnTo>
                    <a:pt x="1604" y="10567"/>
                  </a:lnTo>
                  <a:lnTo>
                    <a:pt x="1727" y="10494"/>
                  </a:lnTo>
                  <a:lnTo>
                    <a:pt x="1921" y="10383"/>
                  </a:lnTo>
                  <a:lnTo>
                    <a:pt x="2077" y="10473"/>
                  </a:lnTo>
                  <a:close/>
                  <a:moveTo>
                    <a:pt x="1909" y="5855"/>
                  </a:moveTo>
                  <a:lnTo>
                    <a:pt x="1905" y="5857"/>
                  </a:lnTo>
                  <a:lnTo>
                    <a:pt x="1595" y="6037"/>
                  </a:lnTo>
                  <a:lnTo>
                    <a:pt x="1274" y="5850"/>
                  </a:lnTo>
                  <a:lnTo>
                    <a:pt x="1274" y="5484"/>
                  </a:lnTo>
                  <a:lnTo>
                    <a:pt x="1593" y="5299"/>
                  </a:lnTo>
                  <a:lnTo>
                    <a:pt x="1593" y="5668"/>
                  </a:lnTo>
                  <a:lnTo>
                    <a:pt x="1593" y="5670"/>
                  </a:lnTo>
                  <a:lnTo>
                    <a:pt x="1909" y="5855"/>
                  </a:lnTo>
                  <a:close/>
                  <a:moveTo>
                    <a:pt x="1921" y="5108"/>
                  </a:moveTo>
                  <a:lnTo>
                    <a:pt x="2051" y="5183"/>
                  </a:lnTo>
                  <a:lnTo>
                    <a:pt x="2242" y="5294"/>
                  </a:lnTo>
                  <a:lnTo>
                    <a:pt x="2242" y="5661"/>
                  </a:lnTo>
                  <a:lnTo>
                    <a:pt x="1921" y="5845"/>
                  </a:lnTo>
                  <a:lnTo>
                    <a:pt x="1604" y="5661"/>
                  </a:lnTo>
                  <a:lnTo>
                    <a:pt x="1604" y="5294"/>
                  </a:lnTo>
                  <a:lnTo>
                    <a:pt x="1921" y="5108"/>
                  </a:lnTo>
                  <a:close/>
                  <a:moveTo>
                    <a:pt x="1604" y="5278"/>
                  </a:moveTo>
                  <a:lnTo>
                    <a:pt x="1604" y="4914"/>
                  </a:lnTo>
                  <a:lnTo>
                    <a:pt x="1921" y="4730"/>
                  </a:lnTo>
                  <a:lnTo>
                    <a:pt x="1921" y="4730"/>
                  </a:lnTo>
                  <a:lnTo>
                    <a:pt x="1921" y="4730"/>
                  </a:lnTo>
                  <a:lnTo>
                    <a:pt x="2240" y="4914"/>
                  </a:lnTo>
                  <a:lnTo>
                    <a:pt x="2240" y="5280"/>
                  </a:lnTo>
                  <a:lnTo>
                    <a:pt x="1921" y="5096"/>
                  </a:lnTo>
                  <a:lnTo>
                    <a:pt x="1921" y="5096"/>
                  </a:lnTo>
                  <a:lnTo>
                    <a:pt x="1921" y="5096"/>
                  </a:lnTo>
                  <a:lnTo>
                    <a:pt x="1604" y="5278"/>
                  </a:lnTo>
                  <a:close/>
                  <a:moveTo>
                    <a:pt x="2887" y="5290"/>
                  </a:moveTo>
                  <a:lnTo>
                    <a:pt x="2767" y="5358"/>
                  </a:lnTo>
                  <a:lnTo>
                    <a:pt x="2734" y="5377"/>
                  </a:lnTo>
                  <a:lnTo>
                    <a:pt x="2573" y="5469"/>
                  </a:lnTo>
                  <a:lnTo>
                    <a:pt x="2254" y="5287"/>
                  </a:lnTo>
                  <a:lnTo>
                    <a:pt x="2254" y="4919"/>
                  </a:lnTo>
                  <a:lnTo>
                    <a:pt x="2568" y="4737"/>
                  </a:lnTo>
                  <a:lnTo>
                    <a:pt x="2568" y="5103"/>
                  </a:lnTo>
                  <a:lnTo>
                    <a:pt x="2568" y="5105"/>
                  </a:lnTo>
                  <a:lnTo>
                    <a:pt x="2887" y="5290"/>
                  </a:lnTo>
                  <a:close/>
                  <a:moveTo>
                    <a:pt x="3866" y="5855"/>
                  </a:moveTo>
                  <a:lnTo>
                    <a:pt x="3551" y="6037"/>
                  </a:lnTo>
                  <a:lnTo>
                    <a:pt x="3263" y="5869"/>
                  </a:lnTo>
                  <a:lnTo>
                    <a:pt x="3235" y="5852"/>
                  </a:lnTo>
                  <a:lnTo>
                    <a:pt x="3235" y="5484"/>
                  </a:lnTo>
                  <a:lnTo>
                    <a:pt x="3547" y="5302"/>
                  </a:lnTo>
                  <a:lnTo>
                    <a:pt x="3547" y="5668"/>
                  </a:lnTo>
                  <a:lnTo>
                    <a:pt x="3547" y="5670"/>
                  </a:lnTo>
                  <a:lnTo>
                    <a:pt x="3866" y="5855"/>
                  </a:lnTo>
                  <a:close/>
                  <a:moveTo>
                    <a:pt x="4846" y="5287"/>
                  </a:moveTo>
                  <a:lnTo>
                    <a:pt x="4740" y="5349"/>
                  </a:lnTo>
                  <a:lnTo>
                    <a:pt x="4530" y="5469"/>
                  </a:lnTo>
                  <a:lnTo>
                    <a:pt x="4371" y="5377"/>
                  </a:lnTo>
                  <a:lnTo>
                    <a:pt x="4213" y="5285"/>
                  </a:lnTo>
                  <a:lnTo>
                    <a:pt x="4213" y="4919"/>
                  </a:lnTo>
                  <a:lnTo>
                    <a:pt x="4527" y="4734"/>
                  </a:lnTo>
                  <a:lnTo>
                    <a:pt x="4527" y="5103"/>
                  </a:lnTo>
                  <a:lnTo>
                    <a:pt x="4527" y="5105"/>
                  </a:lnTo>
                  <a:lnTo>
                    <a:pt x="4846" y="5287"/>
                  </a:lnTo>
                  <a:close/>
                  <a:moveTo>
                    <a:pt x="5822" y="5855"/>
                  </a:moveTo>
                  <a:lnTo>
                    <a:pt x="5671" y="5944"/>
                  </a:lnTo>
                  <a:lnTo>
                    <a:pt x="5510" y="6037"/>
                  </a:lnTo>
                  <a:lnTo>
                    <a:pt x="5189" y="5852"/>
                  </a:lnTo>
                  <a:lnTo>
                    <a:pt x="5189" y="5484"/>
                  </a:lnTo>
                  <a:lnTo>
                    <a:pt x="5503" y="5302"/>
                  </a:lnTo>
                  <a:lnTo>
                    <a:pt x="5503" y="5668"/>
                  </a:lnTo>
                  <a:lnTo>
                    <a:pt x="5503" y="5670"/>
                  </a:lnTo>
                  <a:lnTo>
                    <a:pt x="5822" y="5855"/>
                  </a:lnTo>
                  <a:close/>
                  <a:moveTo>
                    <a:pt x="5836" y="5108"/>
                  </a:moveTo>
                  <a:lnTo>
                    <a:pt x="6155" y="5294"/>
                  </a:lnTo>
                  <a:lnTo>
                    <a:pt x="6155" y="5661"/>
                  </a:lnTo>
                  <a:lnTo>
                    <a:pt x="5947" y="5781"/>
                  </a:lnTo>
                  <a:lnTo>
                    <a:pt x="5836" y="5845"/>
                  </a:lnTo>
                  <a:lnTo>
                    <a:pt x="5723" y="5781"/>
                  </a:lnTo>
                  <a:lnTo>
                    <a:pt x="5515" y="5661"/>
                  </a:lnTo>
                  <a:lnTo>
                    <a:pt x="5515" y="5294"/>
                  </a:lnTo>
                  <a:lnTo>
                    <a:pt x="5836" y="5108"/>
                  </a:lnTo>
                  <a:close/>
                  <a:moveTo>
                    <a:pt x="5515" y="5280"/>
                  </a:moveTo>
                  <a:lnTo>
                    <a:pt x="5515" y="4916"/>
                  </a:lnTo>
                  <a:lnTo>
                    <a:pt x="5836" y="4730"/>
                  </a:lnTo>
                  <a:lnTo>
                    <a:pt x="6155" y="4914"/>
                  </a:lnTo>
                  <a:lnTo>
                    <a:pt x="6155" y="5280"/>
                  </a:lnTo>
                  <a:lnTo>
                    <a:pt x="6089" y="5242"/>
                  </a:lnTo>
                  <a:lnTo>
                    <a:pt x="5836" y="5096"/>
                  </a:lnTo>
                  <a:lnTo>
                    <a:pt x="5836" y="5096"/>
                  </a:lnTo>
                  <a:lnTo>
                    <a:pt x="5836" y="5096"/>
                  </a:lnTo>
                  <a:lnTo>
                    <a:pt x="5515" y="5280"/>
                  </a:lnTo>
                  <a:close/>
                  <a:moveTo>
                    <a:pt x="6803" y="5290"/>
                  </a:moveTo>
                  <a:lnTo>
                    <a:pt x="6680" y="5358"/>
                  </a:lnTo>
                  <a:lnTo>
                    <a:pt x="6649" y="5377"/>
                  </a:lnTo>
                  <a:lnTo>
                    <a:pt x="6486" y="5469"/>
                  </a:lnTo>
                  <a:lnTo>
                    <a:pt x="6169" y="5287"/>
                  </a:lnTo>
                  <a:lnTo>
                    <a:pt x="6169" y="4919"/>
                  </a:lnTo>
                  <a:lnTo>
                    <a:pt x="6484" y="4737"/>
                  </a:lnTo>
                  <a:lnTo>
                    <a:pt x="6484" y="5103"/>
                  </a:lnTo>
                  <a:lnTo>
                    <a:pt x="6484" y="5105"/>
                  </a:lnTo>
                  <a:lnTo>
                    <a:pt x="6803" y="5290"/>
                  </a:lnTo>
                  <a:close/>
                  <a:moveTo>
                    <a:pt x="7781" y="5855"/>
                  </a:moveTo>
                  <a:lnTo>
                    <a:pt x="7467" y="6037"/>
                  </a:lnTo>
                  <a:lnTo>
                    <a:pt x="7178" y="5869"/>
                  </a:lnTo>
                  <a:lnTo>
                    <a:pt x="7148" y="5852"/>
                  </a:lnTo>
                  <a:lnTo>
                    <a:pt x="7148" y="5484"/>
                  </a:lnTo>
                  <a:lnTo>
                    <a:pt x="7462" y="5302"/>
                  </a:lnTo>
                  <a:lnTo>
                    <a:pt x="7462" y="5668"/>
                  </a:lnTo>
                  <a:lnTo>
                    <a:pt x="7462" y="5670"/>
                  </a:lnTo>
                  <a:lnTo>
                    <a:pt x="7781" y="5855"/>
                  </a:lnTo>
                  <a:close/>
                  <a:moveTo>
                    <a:pt x="7795" y="5108"/>
                  </a:moveTo>
                  <a:lnTo>
                    <a:pt x="7882" y="5160"/>
                  </a:lnTo>
                  <a:lnTo>
                    <a:pt x="8112" y="5294"/>
                  </a:lnTo>
                  <a:lnTo>
                    <a:pt x="8112" y="5661"/>
                  </a:lnTo>
                  <a:lnTo>
                    <a:pt x="7795" y="5845"/>
                  </a:lnTo>
                  <a:lnTo>
                    <a:pt x="7474" y="5661"/>
                  </a:lnTo>
                  <a:lnTo>
                    <a:pt x="7474" y="5294"/>
                  </a:lnTo>
                  <a:lnTo>
                    <a:pt x="7795" y="5108"/>
                  </a:lnTo>
                  <a:close/>
                  <a:moveTo>
                    <a:pt x="7474" y="5280"/>
                  </a:moveTo>
                  <a:lnTo>
                    <a:pt x="7474" y="4914"/>
                  </a:lnTo>
                  <a:lnTo>
                    <a:pt x="7795" y="4730"/>
                  </a:lnTo>
                  <a:lnTo>
                    <a:pt x="7795" y="4730"/>
                  </a:lnTo>
                  <a:lnTo>
                    <a:pt x="7795" y="4730"/>
                  </a:lnTo>
                  <a:lnTo>
                    <a:pt x="8109" y="4914"/>
                  </a:lnTo>
                  <a:lnTo>
                    <a:pt x="8109" y="5278"/>
                  </a:lnTo>
                  <a:lnTo>
                    <a:pt x="7911" y="5164"/>
                  </a:lnTo>
                  <a:lnTo>
                    <a:pt x="7795" y="5096"/>
                  </a:lnTo>
                  <a:lnTo>
                    <a:pt x="7795" y="5096"/>
                  </a:lnTo>
                  <a:lnTo>
                    <a:pt x="7795" y="5096"/>
                  </a:lnTo>
                  <a:lnTo>
                    <a:pt x="7474" y="5280"/>
                  </a:lnTo>
                  <a:close/>
                  <a:moveTo>
                    <a:pt x="8759" y="5287"/>
                  </a:moveTo>
                  <a:lnTo>
                    <a:pt x="8445" y="5469"/>
                  </a:lnTo>
                  <a:lnTo>
                    <a:pt x="8126" y="5287"/>
                  </a:lnTo>
                  <a:lnTo>
                    <a:pt x="8126" y="4919"/>
                  </a:lnTo>
                  <a:lnTo>
                    <a:pt x="8296" y="4819"/>
                  </a:lnTo>
                  <a:lnTo>
                    <a:pt x="8442" y="4734"/>
                  </a:lnTo>
                  <a:lnTo>
                    <a:pt x="8442" y="5103"/>
                  </a:lnTo>
                  <a:lnTo>
                    <a:pt x="8442" y="5105"/>
                  </a:lnTo>
                  <a:lnTo>
                    <a:pt x="8759" y="5287"/>
                  </a:lnTo>
                  <a:close/>
                  <a:moveTo>
                    <a:pt x="9735" y="5855"/>
                  </a:moveTo>
                  <a:lnTo>
                    <a:pt x="9735" y="5855"/>
                  </a:lnTo>
                  <a:lnTo>
                    <a:pt x="9735" y="5857"/>
                  </a:lnTo>
                  <a:lnTo>
                    <a:pt x="9423" y="6037"/>
                  </a:lnTo>
                  <a:lnTo>
                    <a:pt x="9104" y="5852"/>
                  </a:lnTo>
                  <a:lnTo>
                    <a:pt x="9104" y="5484"/>
                  </a:lnTo>
                  <a:lnTo>
                    <a:pt x="9418" y="5302"/>
                  </a:lnTo>
                  <a:lnTo>
                    <a:pt x="9418" y="5668"/>
                  </a:lnTo>
                  <a:lnTo>
                    <a:pt x="9418" y="5670"/>
                  </a:lnTo>
                  <a:lnTo>
                    <a:pt x="9735" y="5855"/>
                  </a:lnTo>
                  <a:close/>
                  <a:moveTo>
                    <a:pt x="10716" y="5287"/>
                  </a:moveTo>
                  <a:lnTo>
                    <a:pt x="10602" y="5354"/>
                  </a:lnTo>
                  <a:lnTo>
                    <a:pt x="10404" y="5469"/>
                  </a:lnTo>
                  <a:lnTo>
                    <a:pt x="10085" y="5285"/>
                  </a:lnTo>
                  <a:lnTo>
                    <a:pt x="10085" y="4919"/>
                  </a:lnTo>
                  <a:lnTo>
                    <a:pt x="10397" y="4737"/>
                  </a:lnTo>
                  <a:lnTo>
                    <a:pt x="10397" y="5103"/>
                  </a:lnTo>
                  <a:lnTo>
                    <a:pt x="10397" y="5105"/>
                  </a:lnTo>
                  <a:lnTo>
                    <a:pt x="10716" y="5287"/>
                  </a:lnTo>
                  <a:close/>
                  <a:moveTo>
                    <a:pt x="11694" y="5855"/>
                  </a:moveTo>
                  <a:lnTo>
                    <a:pt x="11613" y="5902"/>
                  </a:lnTo>
                  <a:lnTo>
                    <a:pt x="11379" y="6037"/>
                  </a:lnTo>
                  <a:lnTo>
                    <a:pt x="11060" y="5852"/>
                  </a:lnTo>
                  <a:lnTo>
                    <a:pt x="11060" y="5484"/>
                  </a:lnTo>
                  <a:lnTo>
                    <a:pt x="11377" y="5299"/>
                  </a:lnTo>
                  <a:lnTo>
                    <a:pt x="11377" y="5668"/>
                  </a:lnTo>
                  <a:lnTo>
                    <a:pt x="11377" y="5670"/>
                  </a:lnTo>
                  <a:lnTo>
                    <a:pt x="11694" y="5855"/>
                  </a:lnTo>
                  <a:close/>
                  <a:moveTo>
                    <a:pt x="11668" y="5131"/>
                  </a:moveTo>
                  <a:lnTo>
                    <a:pt x="11706" y="5108"/>
                  </a:lnTo>
                  <a:lnTo>
                    <a:pt x="12027" y="5294"/>
                  </a:lnTo>
                  <a:lnTo>
                    <a:pt x="12027" y="5661"/>
                  </a:lnTo>
                  <a:lnTo>
                    <a:pt x="11706" y="5845"/>
                  </a:lnTo>
                  <a:lnTo>
                    <a:pt x="11389" y="5661"/>
                  </a:lnTo>
                  <a:lnTo>
                    <a:pt x="11389" y="5294"/>
                  </a:lnTo>
                  <a:lnTo>
                    <a:pt x="11668" y="5131"/>
                  </a:lnTo>
                  <a:close/>
                  <a:moveTo>
                    <a:pt x="11389" y="5280"/>
                  </a:moveTo>
                  <a:lnTo>
                    <a:pt x="11389" y="4914"/>
                  </a:lnTo>
                  <a:lnTo>
                    <a:pt x="11651" y="4763"/>
                  </a:lnTo>
                  <a:lnTo>
                    <a:pt x="11706" y="4730"/>
                  </a:lnTo>
                  <a:lnTo>
                    <a:pt x="12025" y="4914"/>
                  </a:lnTo>
                  <a:lnTo>
                    <a:pt x="12025" y="5280"/>
                  </a:lnTo>
                  <a:lnTo>
                    <a:pt x="11706" y="5096"/>
                  </a:lnTo>
                  <a:lnTo>
                    <a:pt x="11706" y="5096"/>
                  </a:lnTo>
                  <a:lnTo>
                    <a:pt x="11706" y="5096"/>
                  </a:lnTo>
                  <a:lnTo>
                    <a:pt x="11389" y="5280"/>
                  </a:lnTo>
                  <a:close/>
                  <a:moveTo>
                    <a:pt x="12674" y="5287"/>
                  </a:moveTo>
                  <a:lnTo>
                    <a:pt x="12358" y="5469"/>
                  </a:lnTo>
                  <a:lnTo>
                    <a:pt x="12039" y="5287"/>
                  </a:lnTo>
                  <a:lnTo>
                    <a:pt x="12039" y="4919"/>
                  </a:lnTo>
                  <a:lnTo>
                    <a:pt x="12355" y="4734"/>
                  </a:lnTo>
                  <a:lnTo>
                    <a:pt x="12355" y="5103"/>
                  </a:lnTo>
                  <a:lnTo>
                    <a:pt x="12355" y="5105"/>
                  </a:lnTo>
                  <a:lnTo>
                    <a:pt x="12674" y="5287"/>
                  </a:lnTo>
                  <a:close/>
                  <a:moveTo>
                    <a:pt x="13653" y="5855"/>
                  </a:moveTo>
                  <a:lnTo>
                    <a:pt x="13338" y="6037"/>
                  </a:lnTo>
                  <a:lnTo>
                    <a:pt x="13019" y="5852"/>
                  </a:lnTo>
                  <a:lnTo>
                    <a:pt x="13019" y="5484"/>
                  </a:lnTo>
                  <a:lnTo>
                    <a:pt x="13334" y="5302"/>
                  </a:lnTo>
                  <a:lnTo>
                    <a:pt x="13334" y="5668"/>
                  </a:lnTo>
                  <a:lnTo>
                    <a:pt x="13334" y="5670"/>
                  </a:lnTo>
                  <a:lnTo>
                    <a:pt x="13653" y="5855"/>
                  </a:lnTo>
                  <a:close/>
                  <a:moveTo>
                    <a:pt x="14631" y="5287"/>
                  </a:moveTo>
                  <a:lnTo>
                    <a:pt x="14387" y="5429"/>
                  </a:lnTo>
                  <a:lnTo>
                    <a:pt x="14316" y="5469"/>
                  </a:lnTo>
                  <a:lnTo>
                    <a:pt x="14000" y="5285"/>
                  </a:lnTo>
                  <a:lnTo>
                    <a:pt x="14000" y="4919"/>
                  </a:lnTo>
                  <a:lnTo>
                    <a:pt x="14312" y="4737"/>
                  </a:lnTo>
                  <a:lnTo>
                    <a:pt x="14312" y="5103"/>
                  </a:lnTo>
                  <a:lnTo>
                    <a:pt x="14312" y="5105"/>
                  </a:lnTo>
                  <a:lnTo>
                    <a:pt x="14631" y="5287"/>
                  </a:lnTo>
                  <a:close/>
                  <a:moveTo>
                    <a:pt x="15609" y="5855"/>
                  </a:moveTo>
                  <a:lnTo>
                    <a:pt x="15295" y="6037"/>
                  </a:lnTo>
                  <a:lnTo>
                    <a:pt x="15233" y="6001"/>
                  </a:lnTo>
                  <a:lnTo>
                    <a:pt x="14978" y="5852"/>
                  </a:lnTo>
                  <a:lnTo>
                    <a:pt x="14978" y="5484"/>
                  </a:lnTo>
                  <a:lnTo>
                    <a:pt x="15292" y="5302"/>
                  </a:lnTo>
                  <a:lnTo>
                    <a:pt x="15292" y="5668"/>
                  </a:lnTo>
                  <a:lnTo>
                    <a:pt x="15292" y="5670"/>
                  </a:lnTo>
                  <a:lnTo>
                    <a:pt x="15609" y="5855"/>
                  </a:lnTo>
                  <a:close/>
                  <a:moveTo>
                    <a:pt x="16590" y="5287"/>
                  </a:moveTo>
                  <a:lnTo>
                    <a:pt x="16275" y="5469"/>
                  </a:lnTo>
                  <a:lnTo>
                    <a:pt x="15956" y="5285"/>
                  </a:lnTo>
                  <a:lnTo>
                    <a:pt x="15956" y="4919"/>
                  </a:lnTo>
                  <a:lnTo>
                    <a:pt x="16242" y="4751"/>
                  </a:lnTo>
                  <a:lnTo>
                    <a:pt x="16271" y="4734"/>
                  </a:lnTo>
                  <a:lnTo>
                    <a:pt x="16271" y="5103"/>
                  </a:lnTo>
                  <a:lnTo>
                    <a:pt x="16271" y="5105"/>
                  </a:lnTo>
                  <a:lnTo>
                    <a:pt x="16590" y="5287"/>
                  </a:lnTo>
                  <a:close/>
                  <a:moveTo>
                    <a:pt x="17568" y="5855"/>
                  </a:moveTo>
                  <a:lnTo>
                    <a:pt x="17253" y="6037"/>
                  </a:lnTo>
                  <a:lnTo>
                    <a:pt x="16934" y="5852"/>
                  </a:lnTo>
                  <a:lnTo>
                    <a:pt x="16934" y="5484"/>
                  </a:lnTo>
                  <a:lnTo>
                    <a:pt x="17246" y="5302"/>
                  </a:lnTo>
                  <a:lnTo>
                    <a:pt x="17246" y="5668"/>
                  </a:lnTo>
                  <a:lnTo>
                    <a:pt x="17246" y="5670"/>
                  </a:lnTo>
                  <a:lnTo>
                    <a:pt x="17568" y="5855"/>
                  </a:lnTo>
                  <a:close/>
                  <a:moveTo>
                    <a:pt x="17580" y="4730"/>
                  </a:moveTo>
                  <a:lnTo>
                    <a:pt x="17591" y="4737"/>
                  </a:lnTo>
                  <a:lnTo>
                    <a:pt x="17899" y="4914"/>
                  </a:lnTo>
                  <a:lnTo>
                    <a:pt x="17899" y="5280"/>
                  </a:lnTo>
                  <a:lnTo>
                    <a:pt x="17580" y="5096"/>
                  </a:lnTo>
                  <a:lnTo>
                    <a:pt x="17580" y="5096"/>
                  </a:lnTo>
                  <a:lnTo>
                    <a:pt x="17580" y="5096"/>
                  </a:lnTo>
                  <a:lnTo>
                    <a:pt x="17544" y="5117"/>
                  </a:lnTo>
                  <a:lnTo>
                    <a:pt x="17258" y="5280"/>
                  </a:lnTo>
                  <a:lnTo>
                    <a:pt x="17258" y="4916"/>
                  </a:lnTo>
                  <a:lnTo>
                    <a:pt x="17580" y="4730"/>
                  </a:lnTo>
                  <a:close/>
                  <a:moveTo>
                    <a:pt x="17580" y="4715"/>
                  </a:moveTo>
                  <a:lnTo>
                    <a:pt x="17258" y="4531"/>
                  </a:lnTo>
                  <a:lnTo>
                    <a:pt x="17258" y="4165"/>
                  </a:lnTo>
                  <a:lnTo>
                    <a:pt x="17419" y="4073"/>
                  </a:lnTo>
                  <a:lnTo>
                    <a:pt x="17580" y="3980"/>
                  </a:lnTo>
                  <a:lnTo>
                    <a:pt x="17899" y="4165"/>
                  </a:lnTo>
                  <a:lnTo>
                    <a:pt x="17899" y="4531"/>
                  </a:lnTo>
                  <a:lnTo>
                    <a:pt x="17580" y="4715"/>
                  </a:lnTo>
                  <a:lnTo>
                    <a:pt x="17580" y="4715"/>
                  </a:lnTo>
                  <a:lnTo>
                    <a:pt x="17580" y="4715"/>
                  </a:lnTo>
                  <a:close/>
                  <a:moveTo>
                    <a:pt x="18546" y="5287"/>
                  </a:moveTo>
                  <a:lnTo>
                    <a:pt x="18433" y="5354"/>
                  </a:lnTo>
                  <a:lnTo>
                    <a:pt x="18232" y="5469"/>
                  </a:lnTo>
                  <a:lnTo>
                    <a:pt x="17915" y="5285"/>
                  </a:lnTo>
                  <a:lnTo>
                    <a:pt x="17915" y="4919"/>
                  </a:lnTo>
                  <a:lnTo>
                    <a:pt x="18206" y="4749"/>
                  </a:lnTo>
                  <a:lnTo>
                    <a:pt x="18227" y="4737"/>
                  </a:lnTo>
                  <a:lnTo>
                    <a:pt x="18227" y="5103"/>
                  </a:lnTo>
                  <a:lnTo>
                    <a:pt x="18227" y="5105"/>
                  </a:lnTo>
                  <a:lnTo>
                    <a:pt x="18546" y="5287"/>
                  </a:lnTo>
                  <a:close/>
                  <a:moveTo>
                    <a:pt x="19524" y="5855"/>
                  </a:moveTo>
                  <a:lnTo>
                    <a:pt x="19245" y="6015"/>
                  </a:lnTo>
                  <a:lnTo>
                    <a:pt x="19210" y="6037"/>
                  </a:lnTo>
                  <a:lnTo>
                    <a:pt x="19146" y="6001"/>
                  </a:lnTo>
                  <a:lnTo>
                    <a:pt x="18893" y="5852"/>
                  </a:lnTo>
                  <a:lnTo>
                    <a:pt x="18893" y="5484"/>
                  </a:lnTo>
                  <a:lnTo>
                    <a:pt x="19205" y="5302"/>
                  </a:lnTo>
                  <a:lnTo>
                    <a:pt x="19205" y="5668"/>
                  </a:lnTo>
                  <a:lnTo>
                    <a:pt x="19205" y="5670"/>
                  </a:lnTo>
                  <a:lnTo>
                    <a:pt x="19524" y="5855"/>
                  </a:lnTo>
                  <a:close/>
                  <a:moveTo>
                    <a:pt x="20502" y="5287"/>
                  </a:moveTo>
                  <a:lnTo>
                    <a:pt x="20188" y="5469"/>
                  </a:lnTo>
                  <a:lnTo>
                    <a:pt x="19869" y="5285"/>
                  </a:lnTo>
                  <a:lnTo>
                    <a:pt x="19869" y="4919"/>
                  </a:lnTo>
                  <a:lnTo>
                    <a:pt x="20186" y="4734"/>
                  </a:lnTo>
                  <a:lnTo>
                    <a:pt x="20186" y="5103"/>
                  </a:lnTo>
                  <a:lnTo>
                    <a:pt x="20186" y="5105"/>
                  </a:lnTo>
                  <a:lnTo>
                    <a:pt x="20502" y="5287"/>
                  </a:lnTo>
                  <a:close/>
                  <a:moveTo>
                    <a:pt x="21481" y="5855"/>
                  </a:moveTo>
                  <a:lnTo>
                    <a:pt x="21166" y="6037"/>
                  </a:lnTo>
                  <a:lnTo>
                    <a:pt x="20847" y="5852"/>
                  </a:lnTo>
                  <a:lnTo>
                    <a:pt x="20847" y="5484"/>
                  </a:lnTo>
                  <a:lnTo>
                    <a:pt x="21162" y="5302"/>
                  </a:lnTo>
                  <a:lnTo>
                    <a:pt x="21162" y="5668"/>
                  </a:lnTo>
                  <a:lnTo>
                    <a:pt x="21162" y="5670"/>
                  </a:lnTo>
                  <a:lnTo>
                    <a:pt x="21481" y="5855"/>
                  </a:lnTo>
                  <a:close/>
                  <a:moveTo>
                    <a:pt x="21495" y="4730"/>
                  </a:moveTo>
                  <a:lnTo>
                    <a:pt x="21507" y="4737"/>
                  </a:lnTo>
                  <a:lnTo>
                    <a:pt x="21814" y="4914"/>
                  </a:lnTo>
                  <a:lnTo>
                    <a:pt x="21814" y="5280"/>
                  </a:lnTo>
                  <a:lnTo>
                    <a:pt x="21495" y="5096"/>
                  </a:lnTo>
                  <a:lnTo>
                    <a:pt x="21495" y="5096"/>
                  </a:lnTo>
                  <a:lnTo>
                    <a:pt x="21495" y="5096"/>
                  </a:lnTo>
                  <a:lnTo>
                    <a:pt x="21457" y="5117"/>
                  </a:lnTo>
                  <a:lnTo>
                    <a:pt x="21173" y="5280"/>
                  </a:lnTo>
                  <a:lnTo>
                    <a:pt x="21173" y="4916"/>
                  </a:lnTo>
                  <a:lnTo>
                    <a:pt x="21495" y="4730"/>
                  </a:lnTo>
                  <a:close/>
                  <a:moveTo>
                    <a:pt x="21492" y="4715"/>
                  </a:moveTo>
                  <a:lnTo>
                    <a:pt x="21173" y="4531"/>
                  </a:lnTo>
                  <a:lnTo>
                    <a:pt x="21173" y="4165"/>
                  </a:lnTo>
                  <a:lnTo>
                    <a:pt x="21332" y="4073"/>
                  </a:lnTo>
                  <a:lnTo>
                    <a:pt x="21495" y="3980"/>
                  </a:lnTo>
                  <a:lnTo>
                    <a:pt x="21814" y="4165"/>
                  </a:lnTo>
                  <a:lnTo>
                    <a:pt x="21814" y="4531"/>
                  </a:lnTo>
                  <a:lnTo>
                    <a:pt x="21495" y="4715"/>
                  </a:lnTo>
                  <a:lnTo>
                    <a:pt x="21495" y="4715"/>
                  </a:lnTo>
                  <a:lnTo>
                    <a:pt x="21492" y="4715"/>
                  </a:lnTo>
                  <a:close/>
                  <a:moveTo>
                    <a:pt x="21585" y="8535"/>
                  </a:moveTo>
                  <a:lnTo>
                    <a:pt x="21495" y="8485"/>
                  </a:lnTo>
                  <a:lnTo>
                    <a:pt x="21495" y="8485"/>
                  </a:lnTo>
                  <a:lnTo>
                    <a:pt x="21495" y="8485"/>
                  </a:lnTo>
                  <a:lnTo>
                    <a:pt x="21445" y="8513"/>
                  </a:lnTo>
                  <a:lnTo>
                    <a:pt x="21173" y="8669"/>
                  </a:lnTo>
                  <a:lnTo>
                    <a:pt x="21173" y="8308"/>
                  </a:lnTo>
                  <a:lnTo>
                    <a:pt x="21495" y="8123"/>
                  </a:lnTo>
                  <a:lnTo>
                    <a:pt x="21495" y="8123"/>
                  </a:lnTo>
                  <a:lnTo>
                    <a:pt x="21495" y="8123"/>
                  </a:lnTo>
                  <a:lnTo>
                    <a:pt x="21714" y="8249"/>
                  </a:lnTo>
                  <a:lnTo>
                    <a:pt x="21814" y="8308"/>
                  </a:lnTo>
                  <a:lnTo>
                    <a:pt x="21814" y="8669"/>
                  </a:lnTo>
                  <a:lnTo>
                    <a:pt x="21585" y="8535"/>
                  </a:lnTo>
                  <a:close/>
                  <a:moveTo>
                    <a:pt x="21814" y="8686"/>
                  </a:moveTo>
                  <a:lnTo>
                    <a:pt x="21814" y="9052"/>
                  </a:lnTo>
                  <a:lnTo>
                    <a:pt x="21495" y="9237"/>
                  </a:lnTo>
                  <a:lnTo>
                    <a:pt x="21173" y="9052"/>
                  </a:lnTo>
                  <a:lnTo>
                    <a:pt x="21173" y="8686"/>
                  </a:lnTo>
                  <a:lnTo>
                    <a:pt x="21495" y="8499"/>
                  </a:lnTo>
                  <a:lnTo>
                    <a:pt x="21814" y="8686"/>
                  </a:lnTo>
                  <a:close/>
                  <a:moveTo>
                    <a:pt x="17669" y="8535"/>
                  </a:moveTo>
                  <a:lnTo>
                    <a:pt x="17580" y="8485"/>
                  </a:lnTo>
                  <a:lnTo>
                    <a:pt x="17580" y="8485"/>
                  </a:lnTo>
                  <a:lnTo>
                    <a:pt x="17580" y="8485"/>
                  </a:lnTo>
                  <a:lnTo>
                    <a:pt x="17530" y="8513"/>
                  </a:lnTo>
                  <a:lnTo>
                    <a:pt x="17258" y="8669"/>
                  </a:lnTo>
                  <a:lnTo>
                    <a:pt x="17258" y="8308"/>
                  </a:lnTo>
                  <a:lnTo>
                    <a:pt x="17580" y="8123"/>
                  </a:lnTo>
                  <a:lnTo>
                    <a:pt x="17580" y="8123"/>
                  </a:lnTo>
                  <a:lnTo>
                    <a:pt x="17580" y="8123"/>
                  </a:lnTo>
                  <a:lnTo>
                    <a:pt x="17799" y="8249"/>
                  </a:lnTo>
                  <a:lnTo>
                    <a:pt x="17899" y="8308"/>
                  </a:lnTo>
                  <a:lnTo>
                    <a:pt x="17899" y="8669"/>
                  </a:lnTo>
                  <a:lnTo>
                    <a:pt x="17669" y="8535"/>
                  </a:lnTo>
                  <a:close/>
                  <a:moveTo>
                    <a:pt x="17899" y="8686"/>
                  </a:moveTo>
                  <a:lnTo>
                    <a:pt x="17899" y="9052"/>
                  </a:lnTo>
                  <a:lnTo>
                    <a:pt x="17580" y="9237"/>
                  </a:lnTo>
                  <a:lnTo>
                    <a:pt x="17258" y="9052"/>
                  </a:lnTo>
                  <a:lnTo>
                    <a:pt x="17258" y="8686"/>
                  </a:lnTo>
                  <a:lnTo>
                    <a:pt x="17580" y="8499"/>
                  </a:lnTo>
                  <a:lnTo>
                    <a:pt x="17899" y="8686"/>
                  </a:lnTo>
                  <a:close/>
                  <a:moveTo>
                    <a:pt x="11491" y="9114"/>
                  </a:moveTo>
                  <a:lnTo>
                    <a:pt x="11389" y="9052"/>
                  </a:lnTo>
                  <a:lnTo>
                    <a:pt x="11389" y="8686"/>
                  </a:lnTo>
                  <a:lnTo>
                    <a:pt x="11680" y="8516"/>
                  </a:lnTo>
                  <a:lnTo>
                    <a:pt x="11706" y="8499"/>
                  </a:lnTo>
                  <a:lnTo>
                    <a:pt x="11861" y="8591"/>
                  </a:lnTo>
                  <a:lnTo>
                    <a:pt x="12027" y="8686"/>
                  </a:lnTo>
                  <a:lnTo>
                    <a:pt x="12027" y="9052"/>
                  </a:lnTo>
                  <a:lnTo>
                    <a:pt x="11708" y="9237"/>
                  </a:lnTo>
                  <a:lnTo>
                    <a:pt x="11491" y="9114"/>
                  </a:lnTo>
                  <a:close/>
                  <a:moveTo>
                    <a:pt x="11921" y="9376"/>
                  </a:moveTo>
                  <a:lnTo>
                    <a:pt x="12025" y="9437"/>
                  </a:lnTo>
                  <a:lnTo>
                    <a:pt x="12025" y="9799"/>
                  </a:lnTo>
                  <a:lnTo>
                    <a:pt x="11706" y="9617"/>
                  </a:lnTo>
                  <a:lnTo>
                    <a:pt x="11706" y="9617"/>
                  </a:lnTo>
                  <a:lnTo>
                    <a:pt x="11706" y="9617"/>
                  </a:lnTo>
                  <a:lnTo>
                    <a:pt x="11389" y="9799"/>
                  </a:lnTo>
                  <a:lnTo>
                    <a:pt x="11389" y="9437"/>
                  </a:lnTo>
                  <a:lnTo>
                    <a:pt x="11644" y="9291"/>
                  </a:lnTo>
                  <a:lnTo>
                    <a:pt x="11706" y="9253"/>
                  </a:lnTo>
                  <a:lnTo>
                    <a:pt x="11921" y="9376"/>
                  </a:lnTo>
                  <a:close/>
                  <a:moveTo>
                    <a:pt x="7795" y="9237"/>
                  </a:moveTo>
                  <a:lnTo>
                    <a:pt x="7474" y="9052"/>
                  </a:lnTo>
                  <a:lnTo>
                    <a:pt x="7474" y="8686"/>
                  </a:lnTo>
                  <a:lnTo>
                    <a:pt x="7653" y="8582"/>
                  </a:lnTo>
                  <a:lnTo>
                    <a:pt x="7795" y="8499"/>
                  </a:lnTo>
                  <a:lnTo>
                    <a:pt x="7856" y="8537"/>
                  </a:lnTo>
                  <a:lnTo>
                    <a:pt x="8112" y="8686"/>
                  </a:lnTo>
                  <a:lnTo>
                    <a:pt x="8112" y="9052"/>
                  </a:lnTo>
                  <a:lnTo>
                    <a:pt x="7979" y="9130"/>
                  </a:lnTo>
                  <a:lnTo>
                    <a:pt x="7795" y="9237"/>
                  </a:lnTo>
                  <a:close/>
                  <a:moveTo>
                    <a:pt x="7795" y="9253"/>
                  </a:moveTo>
                  <a:lnTo>
                    <a:pt x="7937" y="9336"/>
                  </a:lnTo>
                  <a:lnTo>
                    <a:pt x="8109" y="9437"/>
                  </a:lnTo>
                  <a:lnTo>
                    <a:pt x="8109" y="9799"/>
                  </a:lnTo>
                  <a:lnTo>
                    <a:pt x="8057" y="9768"/>
                  </a:lnTo>
                  <a:lnTo>
                    <a:pt x="7795" y="9617"/>
                  </a:lnTo>
                  <a:lnTo>
                    <a:pt x="7795" y="9617"/>
                  </a:lnTo>
                  <a:lnTo>
                    <a:pt x="7795" y="9617"/>
                  </a:lnTo>
                  <a:lnTo>
                    <a:pt x="7474" y="9799"/>
                  </a:lnTo>
                  <a:lnTo>
                    <a:pt x="7474" y="9437"/>
                  </a:lnTo>
                  <a:lnTo>
                    <a:pt x="7651" y="9336"/>
                  </a:lnTo>
                  <a:lnTo>
                    <a:pt x="7795" y="9253"/>
                  </a:lnTo>
                  <a:close/>
                  <a:moveTo>
                    <a:pt x="7464" y="8294"/>
                  </a:moveTo>
                  <a:lnTo>
                    <a:pt x="7294" y="8197"/>
                  </a:lnTo>
                  <a:lnTo>
                    <a:pt x="7148" y="8112"/>
                  </a:lnTo>
                  <a:lnTo>
                    <a:pt x="7148" y="7743"/>
                  </a:lnTo>
                  <a:lnTo>
                    <a:pt x="7207" y="7710"/>
                  </a:lnTo>
                  <a:lnTo>
                    <a:pt x="7462" y="7563"/>
                  </a:lnTo>
                  <a:lnTo>
                    <a:pt x="7462" y="7930"/>
                  </a:lnTo>
                  <a:lnTo>
                    <a:pt x="7462" y="7930"/>
                  </a:lnTo>
                  <a:lnTo>
                    <a:pt x="7597" y="8008"/>
                  </a:lnTo>
                  <a:lnTo>
                    <a:pt x="7779" y="8114"/>
                  </a:lnTo>
                  <a:lnTo>
                    <a:pt x="7490" y="8282"/>
                  </a:lnTo>
                  <a:lnTo>
                    <a:pt x="7467" y="8296"/>
                  </a:lnTo>
                  <a:lnTo>
                    <a:pt x="7464" y="8294"/>
                  </a:lnTo>
                  <a:lnTo>
                    <a:pt x="7462" y="8294"/>
                  </a:lnTo>
                  <a:lnTo>
                    <a:pt x="7464" y="8294"/>
                  </a:lnTo>
                  <a:close/>
                  <a:moveTo>
                    <a:pt x="5836" y="9237"/>
                  </a:moveTo>
                  <a:lnTo>
                    <a:pt x="5515" y="9052"/>
                  </a:lnTo>
                  <a:lnTo>
                    <a:pt x="5515" y="8686"/>
                  </a:lnTo>
                  <a:lnTo>
                    <a:pt x="5692" y="8584"/>
                  </a:lnTo>
                  <a:lnTo>
                    <a:pt x="5836" y="8499"/>
                  </a:lnTo>
                  <a:lnTo>
                    <a:pt x="6155" y="8686"/>
                  </a:lnTo>
                  <a:lnTo>
                    <a:pt x="6155" y="9052"/>
                  </a:lnTo>
                  <a:lnTo>
                    <a:pt x="5836" y="9237"/>
                  </a:lnTo>
                  <a:close/>
                  <a:moveTo>
                    <a:pt x="5846" y="9260"/>
                  </a:moveTo>
                  <a:lnTo>
                    <a:pt x="6155" y="9440"/>
                  </a:lnTo>
                  <a:lnTo>
                    <a:pt x="6155" y="9799"/>
                  </a:lnTo>
                  <a:lnTo>
                    <a:pt x="5836" y="9617"/>
                  </a:lnTo>
                  <a:lnTo>
                    <a:pt x="5836" y="9617"/>
                  </a:lnTo>
                  <a:lnTo>
                    <a:pt x="5836" y="9617"/>
                  </a:lnTo>
                  <a:lnTo>
                    <a:pt x="5515" y="9799"/>
                  </a:lnTo>
                  <a:lnTo>
                    <a:pt x="5515" y="9440"/>
                  </a:lnTo>
                  <a:lnTo>
                    <a:pt x="5829" y="9258"/>
                  </a:lnTo>
                  <a:lnTo>
                    <a:pt x="5836" y="9253"/>
                  </a:lnTo>
                  <a:lnTo>
                    <a:pt x="5846" y="9260"/>
                  </a:lnTo>
                  <a:close/>
                  <a:moveTo>
                    <a:pt x="1725" y="9123"/>
                  </a:moveTo>
                  <a:lnTo>
                    <a:pt x="1604" y="9052"/>
                  </a:lnTo>
                  <a:lnTo>
                    <a:pt x="1604" y="8686"/>
                  </a:lnTo>
                  <a:lnTo>
                    <a:pt x="1921" y="8499"/>
                  </a:lnTo>
                  <a:lnTo>
                    <a:pt x="2242" y="8686"/>
                  </a:lnTo>
                  <a:lnTo>
                    <a:pt x="2242" y="9052"/>
                  </a:lnTo>
                  <a:lnTo>
                    <a:pt x="1921" y="9237"/>
                  </a:lnTo>
                  <a:lnTo>
                    <a:pt x="1725" y="9123"/>
                  </a:lnTo>
                  <a:close/>
                  <a:moveTo>
                    <a:pt x="2082" y="9345"/>
                  </a:moveTo>
                  <a:lnTo>
                    <a:pt x="2240" y="9437"/>
                  </a:lnTo>
                  <a:lnTo>
                    <a:pt x="2240" y="9799"/>
                  </a:lnTo>
                  <a:lnTo>
                    <a:pt x="2065" y="9700"/>
                  </a:lnTo>
                  <a:lnTo>
                    <a:pt x="1921" y="9617"/>
                  </a:lnTo>
                  <a:lnTo>
                    <a:pt x="1921" y="9617"/>
                  </a:lnTo>
                  <a:lnTo>
                    <a:pt x="1921" y="9617"/>
                  </a:lnTo>
                  <a:lnTo>
                    <a:pt x="1614" y="9792"/>
                  </a:lnTo>
                  <a:lnTo>
                    <a:pt x="1604" y="9799"/>
                  </a:lnTo>
                  <a:lnTo>
                    <a:pt x="1604" y="9437"/>
                  </a:lnTo>
                  <a:lnTo>
                    <a:pt x="1718" y="9371"/>
                  </a:lnTo>
                  <a:lnTo>
                    <a:pt x="1921" y="9253"/>
                  </a:lnTo>
                  <a:lnTo>
                    <a:pt x="2082" y="9345"/>
                  </a:lnTo>
                  <a:close/>
                  <a:moveTo>
                    <a:pt x="1815" y="6304"/>
                  </a:moveTo>
                  <a:lnTo>
                    <a:pt x="1921" y="6242"/>
                  </a:lnTo>
                  <a:lnTo>
                    <a:pt x="1952" y="6259"/>
                  </a:lnTo>
                  <a:lnTo>
                    <a:pt x="2242" y="6427"/>
                  </a:lnTo>
                  <a:lnTo>
                    <a:pt x="2242" y="6793"/>
                  </a:lnTo>
                  <a:lnTo>
                    <a:pt x="1923" y="6977"/>
                  </a:lnTo>
                  <a:lnTo>
                    <a:pt x="1604" y="6793"/>
                  </a:lnTo>
                  <a:lnTo>
                    <a:pt x="1604" y="6424"/>
                  </a:lnTo>
                  <a:lnTo>
                    <a:pt x="1815" y="6304"/>
                  </a:lnTo>
                  <a:close/>
                  <a:moveTo>
                    <a:pt x="1604" y="6408"/>
                  </a:moveTo>
                  <a:lnTo>
                    <a:pt x="1604" y="6046"/>
                  </a:lnTo>
                  <a:lnTo>
                    <a:pt x="1923" y="5862"/>
                  </a:lnTo>
                  <a:lnTo>
                    <a:pt x="1978" y="5895"/>
                  </a:lnTo>
                  <a:lnTo>
                    <a:pt x="2240" y="6046"/>
                  </a:lnTo>
                  <a:lnTo>
                    <a:pt x="2240" y="6410"/>
                  </a:lnTo>
                  <a:lnTo>
                    <a:pt x="1921" y="6226"/>
                  </a:lnTo>
                  <a:lnTo>
                    <a:pt x="1921" y="6226"/>
                  </a:lnTo>
                  <a:lnTo>
                    <a:pt x="1921" y="6226"/>
                  </a:lnTo>
                  <a:lnTo>
                    <a:pt x="1604" y="6408"/>
                  </a:lnTo>
                  <a:close/>
                  <a:moveTo>
                    <a:pt x="2734" y="6332"/>
                  </a:moveTo>
                  <a:lnTo>
                    <a:pt x="2885" y="6419"/>
                  </a:lnTo>
                  <a:lnTo>
                    <a:pt x="2734" y="6507"/>
                  </a:lnTo>
                  <a:lnTo>
                    <a:pt x="2573" y="6601"/>
                  </a:lnTo>
                  <a:lnTo>
                    <a:pt x="2254" y="6415"/>
                  </a:lnTo>
                  <a:lnTo>
                    <a:pt x="2254" y="6051"/>
                  </a:lnTo>
                  <a:lnTo>
                    <a:pt x="2415" y="5956"/>
                  </a:lnTo>
                  <a:lnTo>
                    <a:pt x="2540" y="5883"/>
                  </a:lnTo>
                  <a:lnTo>
                    <a:pt x="2568" y="5866"/>
                  </a:lnTo>
                  <a:lnTo>
                    <a:pt x="2568" y="6235"/>
                  </a:lnTo>
                  <a:lnTo>
                    <a:pt x="2568" y="6235"/>
                  </a:lnTo>
                  <a:lnTo>
                    <a:pt x="2734" y="6332"/>
                  </a:lnTo>
                  <a:close/>
                  <a:moveTo>
                    <a:pt x="3615" y="6840"/>
                  </a:moveTo>
                  <a:lnTo>
                    <a:pt x="3866" y="6984"/>
                  </a:lnTo>
                  <a:lnTo>
                    <a:pt x="3783" y="7032"/>
                  </a:lnTo>
                  <a:lnTo>
                    <a:pt x="3549" y="7166"/>
                  </a:lnTo>
                  <a:lnTo>
                    <a:pt x="3393" y="7074"/>
                  </a:lnTo>
                  <a:lnTo>
                    <a:pt x="3235" y="6982"/>
                  </a:lnTo>
                  <a:lnTo>
                    <a:pt x="3235" y="6616"/>
                  </a:lnTo>
                  <a:lnTo>
                    <a:pt x="3547" y="6434"/>
                  </a:lnTo>
                  <a:lnTo>
                    <a:pt x="3547" y="6802"/>
                  </a:lnTo>
                  <a:lnTo>
                    <a:pt x="3547" y="6802"/>
                  </a:lnTo>
                  <a:lnTo>
                    <a:pt x="3615" y="6840"/>
                  </a:lnTo>
                  <a:close/>
                  <a:moveTo>
                    <a:pt x="4842" y="6419"/>
                  </a:moveTo>
                  <a:lnTo>
                    <a:pt x="4532" y="6601"/>
                  </a:lnTo>
                  <a:lnTo>
                    <a:pt x="4475" y="6568"/>
                  </a:lnTo>
                  <a:lnTo>
                    <a:pt x="4371" y="6507"/>
                  </a:lnTo>
                  <a:lnTo>
                    <a:pt x="4213" y="6415"/>
                  </a:lnTo>
                  <a:lnTo>
                    <a:pt x="4213" y="6048"/>
                  </a:lnTo>
                  <a:lnTo>
                    <a:pt x="4485" y="5890"/>
                  </a:lnTo>
                  <a:lnTo>
                    <a:pt x="4527" y="5866"/>
                  </a:lnTo>
                  <a:lnTo>
                    <a:pt x="4527" y="6235"/>
                  </a:lnTo>
                  <a:lnTo>
                    <a:pt x="4527" y="6235"/>
                  </a:lnTo>
                  <a:lnTo>
                    <a:pt x="4842" y="6419"/>
                  </a:lnTo>
                  <a:close/>
                  <a:moveTo>
                    <a:pt x="5555" y="6831"/>
                  </a:moveTo>
                  <a:lnTo>
                    <a:pt x="5822" y="6984"/>
                  </a:lnTo>
                  <a:lnTo>
                    <a:pt x="5671" y="7072"/>
                  </a:lnTo>
                  <a:lnTo>
                    <a:pt x="5508" y="7164"/>
                  </a:lnTo>
                  <a:lnTo>
                    <a:pt x="5189" y="6982"/>
                  </a:lnTo>
                  <a:lnTo>
                    <a:pt x="5189" y="6616"/>
                  </a:lnTo>
                  <a:lnTo>
                    <a:pt x="5503" y="6434"/>
                  </a:lnTo>
                  <a:lnTo>
                    <a:pt x="5503" y="6802"/>
                  </a:lnTo>
                  <a:lnTo>
                    <a:pt x="5503" y="6802"/>
                  </a:lnTo>
                  <a:lnTo>
                    <a:pt x="5555" y="6831"/>
                  </a:lnTo>
                  <a:close/>
                  <a:moveTo>
                    <a:pt x="5836" y="6242"/>
                  </a:moveTo>
                  <a:lnTo>
                    <a:pt x="6155" y="6427"/>
                  </a:lnTo>
                  <a:lnTo>
                    <a:pt x="6155" y="6793"/>
                  </a:lnTo>
                  <a:lnTo>
                    <a:pt x="5935" y="6920"/>
                  </a:lnTo>
                  <a:lnTo>
                    <a:pt x="5836" y="6977"/>
                  </a:lnTo>
                  <a:lnTo>
                    <a:pt x="5836" y="6977"/>
                  </a:lnTo>
                  <a:lnTo>
                    <a:pt x="5836" y="6977"/>
                  </a:lnTo>
                  <a:lnTo>
                    <a:pt x="5515" y="6793"/>
                  </a:lnTo>
                  <a:lnTo>
                    <a:pt x="5515" y="6427"/>
                  </a:lnTo>
                  <a:lnTo>
                    <a:pt x="5836" y="6242"/>
                  </a:lnTo>
                  <a:close/>
                  <a:moveTo>
                    <a:pt x="5515" y="6410"/>
                  </a:moveTo>
                  <a:lnTo>
                    <a:pt x="5515" y="6051"/>
                  </a:lnTo>
                  <a:lnTo>
                    <a:pt x="5836" y="5864"/>
                  </a:lnTo>
                  <a:lnTo>
                    <a:pt x="6155" y="6048"/>
                  </a:lnTo>
                  <a:lnTo>
                    <a:pt x="6155" y="6410"/>
                  </a:lnTo>
                  <a:lnTo>
                    <a:pt x="6089" y="6372"/>
                  </a:lnTo>
                  <a:lnTo>
                    <a:pt x="5836" y="6226"/>
                  </a:lnTo>
                  <a:lnTo>
                    <a:pt x="5836" y="6226"/>
                  </a:lnTo>
                  <a:lnTo>
                    <a:pt x="5836" y="6226"/>
                  </a:lnTo>
                  <a:lnTo>
                    <a:pt x="5515" y="6410"/>
                  </a:lnTo>
                  <a:close/>
                  <a:moveTo>
                    <a:pt x="6649" y="6332"/>
                  </a:moveTo>
                  <a:lnTo>
                    <a:pt x="6800" y="6419"/>
                  </a:lnTo>
                  <a:lnTo>
                    <a:pt x="6649" y="6507"/>
                  </a:lnTo>
                  <a:lnTo>
                    <a:pt x="6486" y="6601"/>
                  </a:lnTo>
                  <a:lnTo>
                    <a:pt x="6169" y="6415"/>
                  </a:lnTo>
                  <a:lnTo>
                    <a:pt x="6169" y="6048"/>
                  </a:lnTo>
                  <a:lnTo>
                    <a:pt x="6427" y="5900"/>
                  </a:lnTo>
                  <a:lnTo>
                    <a:pt x="6484" y="5866"/>
                  </a:lnTo>
                  <a:lnTo>
                    <a:pt x="6484" y="6235"/>
                  </a:lnTo>
                  <a:lnTo>
                    <a:pt x="6484" y="6235"/>
                  </a:lnTo>
                  <a:lnTo>
                    <a:pt x="6649" y="6332"/>
                  </a:lnTo>
                  <a:close/>
                  <a:moveTo>
                    <a:pt x="7530" y="6840"/>
                  </a:moveTo>
                  <a:lnTo>
                    <a:pt x="7779" y="6984"/>
                  </a:lnTo>
                  <a:lnTo>
                    <a:pt x="7698" y="7032"/>
                  </a:lnTo>
                  <a:lnTo>
                    <a:pt x="7464" y="7166"/>
                  </a:lnTo>
                  <a:lnTo>
                    <a:pt x="7148" y="6982"/>
                  </a:lnTo>
                  <a:lnTo>
                    <a:pt x="7148" y="6616"/>
                  </a:lnTo>
                  <a:lnTo>
                    <a:pt x="7462" y="6434"/>
                  </a:lnTo>
                  <a:lnTo>
                    <a:pt x="7462" y="6802"/>
                  </a:lnTo>
                  <a:lnTo>
                    <a:pt x="7462" y="6802"/>
                  </a:lnTo>
                  <a:lnTo>
                    <a:pt x="7530" y="6840"/>
                  </a:lnTo>
                  <a:close/>
                  <a:moveTo>
                    <a:pt x="7795" y="6242"/>
                  </a:moveTo>
                  <a:lnTo>
                    <a:pt x="8112" y="6424"/>
                  </a:lnTo>
                  <a:lnTo>
                    <a:pt x="8112" y="6793"/>
                  </a:lnTo>
                  <a:lnTo>
                    <a:pt x="7793" y="6977"/>
                  </a:lnTo>
                  <a:lnTo>
                    <a:pt x="7474" y="6793"/>
                  </a:lnTo>
                  <a:lnTo>
                    <a:pt x="7474" y="6427"/>
                  </a:lnTo>
                  <a:lnTo>
                    <a:pt x="7795" y="6242"/>
                  </a:lnTo>
                  <a:close/>
                  <a:moveTo>
                    <a:pt x="7474" y="6410"/>
                  </a:moveTo>
                  <a:lnTo>
                    <a:pt x="7474" y="6048"/>
                  </a:lnTo>
                  <a:lnTo>
                    <a:pt x="7764" y="5881"/>
                  </a:lnTo>
                  <a:lnTo>
                    <a:pt x="7793" y="5862"/>
                  </a:lnTo>
                  <a:lnTo>
                    <a:pt x="8109" y="6046"/>
                  </a:lnTo>
                  <a:lnTo>
                    <a:pt x="8109" y="6408"/>
                  </a:lnTo>
                  <a:lnTo>
                    <a:pt x="7911" y="6294"/>
                  </a:lnTo>
                  <a:lnTo>
                    <a:pt x="7795" y="6226"/>
                  </a:lnTo>
                  <a:lnTo>
                    <a:pt x="7795" y="6226"/>
                  </a:lnTo>
                  <a:lnTo>
                    <a:pt x="7795" y="6226"/>
                  </a:lnTo>
                  <a:lnTo>
                    <a:pt x="7474" y="6410"/>
                  </a:lnTo>
                  <a:close/>
                  <a:moveTo>
                    <a:pt x="8757" y="6419"/>
                  </a:moveTo>
                  <a:lnTo>
                    <a:pt x="8518" y="6559"/>
                  </a:lnTo>
                  <a:lnTo>
                    <a:pt x="8445" y="6601"/>
                  </a:lnTo>
                  <a:lnTo>
                    <a:pt x="8246" y="6486"/>
                  </a:lnTo>
                  <a:lnTo>
                    <a:pt x="8126" y="6415"/>
                  </a:lnTo>
                  <a:lnTo>
                    <a:pt x="8126" y="6051"/>
                  </a:lnTo>
                  <a:lnTo>
                    <a:pt x="8442" y="5866"/>
                  </a:lnTo>
                  <a:lnTo>
                    <a:pt x="8442" y="6235"/>
                  </a:lnTo>
                  <a:lnTo>
                    <a:pt x="8442" y="6235"/>
                  </a:lnTo>
                  <a:lnTo>
                    <a:pt x="8757" y="6419"/>
                  </a:lnTo>
                  <a:close/>
                  <a:moveTo>
                    <a:pt x="9468" y="6831"/>
                  </a:moveTo>
                  <a:lnTo>
                    <a:pt x="9735" y="6984"/>
                  </a:lnTo>
                  <a:lnTo>
                    <a:pt x="9423" y="7164"/>
                  </a:lnTo>
                  <a:lnTo>
                    <a:pt x="9418" y="7164"/>
                  </a:lnTo>
                  <a:lnTo>
                    <a:pt x="9104" y="6982"/>
                  </a:lnTo>
                  <a:lnTo>
                    <a:pt x="9104" y="6616"/>
                  </a:lnTo>
                  <a:lnTo>
                    <a:pt x="9418" y="6434"/>
                  </a:lnTo>
                  <a:lnTo>
                    <a:pt x="9418" y="6802"/>
                  </a:lnTo>
                  <a:lnTo>
                    <a:pt x="9418" y="6802"/>
                  </a:lnTo>
                  <a:lnTo>
                    <a:pt x="9468" y="6831"/>
                  </a:lnTo>
                  <a:close/>
                  <a:moveTo>
                    <a:pt x="10716" y="6419"/>
                  </a:moveTo>
                  <a:lnTo>
                    <a:pt x="10404" y="6601"/>
                  </a:lnTo>
                  <a:lnTo>
                    <a:pt x="10085" y="6415"/>
                  </a:lnTo>
                  <a:lnTo>
                    <a:pt x="10085" y="6048"/>
                  </a:lnTo>
                  <a:lnTo>
                    <a:pt x="10125" y="6025"/>
                  </a:lnTo>
                  <a:lnTo>
                    <a:pt x="10397" y="5869"/>
                  </a:lnTo>
                  <a:lnTo>
                    <a:pt x="10397" y="6235"/>
                  </a:lnTo>
                  <a:lnTo>
                    <a:pt x="10397" y="6235"/>
                  </a:lnTo>
                  <a:lnTo>
                    <a:pt x="10716" y="6419"/>
                  </a:lnTo>
                  <a:close/>
                  <a:moveTo>
                    <a:pt x="11602" y="6930"/>
                  </a:moveTo>
                  <a:lnTo>
                    <a:pt x="11694" y="6984"/>
                  </a:lnTo>
                  <a:lnTo>
                    <a:pt x="11379" y="7166"/>
                  </a:lnTo>
                  <a:lnTo>
                    <a:pt x="11060" y="6982"/>
                  </a:lnTo>
                  <a:lnTo>
                    <a:pt x="11060" y="6616"/>
                  </a:lnTo>
                  <a:lnTo>
                    <a:pt x="11377" y="6431"/>
                  </a:lnTo>
                  <a:lnTo>
                    <a:pt x="11377" y="6802"/>
                  </a:lnTo>
                  <a:lnTo>
                    <a:pt x="11377" y="6802"/>
                  </a:lnTo>
                  <a:lnTo>
                    <a:pt x="11602" y="6930"/>
                  </a:lnTo>
                  <a:close/>
                  <a:moveTo>
                    <a:pt x="11706" y="6242"/>
                  </a:moveTo>
                  <a:lnTo>
                    <a:pt x="12027" y="6427"/>
                  </a:lnTo>
                  <a:lnTo>
                    <a:pt x="12027" y="6793"/>
                  </a:lnTo>
                  <a:lnTo>
                    <a:pt x="11708" y="6977"/>
                  </a:lnTo>
                  <a:lnTo>
                    <a:pt x="11389" y="6793"/>
                  </a:lnTo>
                  <a:lnTo>
                    <a:pt x="11389" y="6427"/>
                  </a:lnTo>
                  <a:lnTo>
                    <a:pt x="11706" y="6242"/>
                  </a:lnTo>
                  <a:close/>
                  <a:moveTo>
                    <a:pt x="11389" y="6410"/>
                  </a:moveTo>
                  <a:lnTo>
                    <a:pt x="11389" y="6048"/>
                  </a:lnTo>
                  <a:lnTo>
                    <a:pt x="11708" y="5862"/>
                  </a:lnTo>
                  <a:lnTo>
                    <a:pt x="11871" y="5956"/>
                  </a:lnTo>
                  <a:lnTo>
                    <a:pt x="12025" y="6046"/>
                  </a:lnTo>
                  <a:lnTo>
                    <a:pt x="12025" y="6408"/>
                  </a:lnTo>
                  <a:lnTo>
                    <a:pt x="11706" y="6226"/>
                  </a:lnTo>
                  <a:lnTo>
                    <a:pt x="11706" y="6226"/>
                  </a:lnTo>
                  <a:lnTo>
                    <a:pt x="11706" y="6226"/>
                  </a:lnTo>
                  <a:lnTo>
                    <a:pt x="11389" y="6410"/>
                  </a:lnTo>
                  <a:close/>
                  <a:moveTo>
                    <a:pt x="12670" y="6419"/>
                  </a:moveTo>
                  <a:lnTo>
                    <a:pt x="12433" y="6559"/>
                  </a:lnTo>
                  <a:lnTo>
                    <a:pt x="12358" y="6601"/>
                  </a:lnTo>
                  <a:lnTo>
                    <a:pt x="12039" y="6415"/>
                  </a:lnTo>
                  <a:lnTo>
                    <a:pt x="12039" y="6051"/>
                  </a:lnTo>
                  <a:lnTo>
                    <a:pt x="12329" y="5881"/>
                  </a:lnTo>
                  <a:lnTo>
                    <a:pt x="12355" y="5864"/>
                  </a:lnTo>
                  <a:lnTo>
                    <a:pt x="12355" y="6235"/>
                  </a:lnTo>
                  <a:lnTo>
                    <a:pt x="12355" y="6235"/>
                  </a:lnTo>
                  <a:lnTo>
                    <a:pt x="12670" y="6419"/>
                  </a:lnTo>
                  <a:close/>
                  <a:moveTo>
                    <a:pt x="13383" y="6831"/>
                  </a:moveTo>
                  <a:lnTo>
                    <a:pt x="13650" y="6984"/>
                  </a:lnTo>
                  <a:lnTo>
                    <a:pt x="13336" y="7164"/>
                  </a:lnTo>
                  <a:lnTo>
                    <a:pt x="13019" y="6982"/>
                  </a:lnTo>
                  <a:lnTo>
                    <a:pt x="13019" y="6616"/>
                  </a:lnTo>
                  <a:lnTo>
                    <a:pt x="13334" y="6434"/>
                  </a:lnTo>
                  <a:lnTo>
                    <a:pt x="13334" y="6802"/>
                  </a:lnTo>
                  <a:lnTo>
                    <a:pt x="13334" y="6802"/>
                  </a:lnTo>
                  <a:lnTo>
                    <a:pt x="13383" y="6831"/>
                  </a:lnTo>
                  <a:close/>
                  <a:moveTo>
                    <a:pt x="14628" y="6419"/>
                  </a:moveTo>
                  <a:lnTo>
                    <a:pt x="14316" y="6601"/>
                  </a:lnTo>
                  <a:lnTo>
                    <a:pt x="14298" y="6590"/>
                  </a:lnTo>
                  <a:lnTo>
                    <a:pt x="14000" y="6415"/>
                  </a:lnTo>
                  <a:lnTo>
                    <a:pt x="14000" y="6048"/>
                  </a:lnTo>
                  <a:lnTo>
                    <a:pt x="14038" y="6025"/>
                  </a:lnTo>
                  <a:lnTo>
                    <a:pt x="14312" y="5869"/>
                  </a:lnTo>
                  <a:lnTo>
                    <a:pt x="14312" y="6235"/>
                  </a:lnTo>
                  <a:lnTo>
                    <a:pt x="14312" y="6235"/>
                  </a:lnTo>
                  <a:lnTo>
                    <a:pt x="14628" y="6419"/>
                  </a:lnTo>
                  <a:close/>
                  <a:moveTo>
                    <a:pt x="15358" y="6840"/>
                  </a:moveTo>
                  <a:lnTo>
                    <a:pt x="15609" y="6984"/>
                  </a:lnTo>
                  <a:lnTo>
                    <a:pt x="15569" y="7008"/>
                  </a:lnTo>
                  <a:lnTo>
                    <a:pt x="15295" y="7166"/>
                  </a:lnTo>
                  <a:lnTo>
                    <a:pt x="14978" y="6982"/>
                  </a:lnTo>
                  <a:lnTo>
                    <a:pt x="14978" y="6616"/>
                  </a:lnTo>
                  <a:lnTo>
                    <a:pt x="15292" y="6434"/>
                  </a:lnTo>
                  <a:lnTo>
                    <a:pt x="15292" y="6802"/>
                  </a:lnTo>
                  <a:lnTo>
                    <a:pt x="15292" y="6802"/>
                  </a:lnTo>
                  <a:lnTo>
                    <a:pt x="15358" y="6840"/>
                  </a:lnTo>
                  <a:close/>
                  <a:moveTo>
                    <a:pt x="16585" y="6419"/>
                  </a:moveTo>
                  <a:lnTo>
                    <a:pt x="16275" y="6601"/>
                  </a:lnTo>
                  <a:lnTo>
                    <a:pt x="16235" y="6578"/>
                  </a:lnTo>
                  <a:lnTo>
                    <a:pt x="15956" y="6415"/>
                  </a:lnTo>
                  <a:lnTo>
                    <a:pt x="15956" y="6051"/>
                  </a:lnTo>
                  <a:lnTo>
                    <a:pt x="16271" y="5866"/>
                  </a:lnTo>
                  <a:lnTo>
                    <a:pt x="16271" y="6235"/>
                  </a:lnTo>
                  <a:lnTo>
                    <a:pt x="16271" y="6235"/>
                  </a:lnTo>
                  <a:lnTo>
                    <a:pt x="16585" y="6419"/>
                  </a:lnTo>
                  <a:close/>
                  <a:moveTo>
                    <a:pt x="17310" y="6838"/>
                  </a:moveTo>
                  <a:lnTo>
                    <a:pt x="17565" y="6984"/>
                  </a:lnTo>
                  <a:lnTo>
                    <a:pt x="17251" y="7164"/>
                  </a:lnTo>
                  <a:lnTo>
                    <a:pt x="16934" y="6982"/>
                  </a:lnTo>
                  <a:lnTo>
                    <a:pt x="16934" y="6616"/>
                  </a:lnTo>
                  <a:lnTo>
                    <a:pt x="17246" y="6434"/>
                  </a:lnTo>
                  <a:lnTo>
                    <a:pt x="17246" y="6802"/>
                  </a:lnTo>
                  <a:lnTo>
                    <a:pt x="17246" y="6802"/>
                  </a:lnTo>
                  <a:lnTo>
                    <a:pt x="17310" y="6838"/>
                  </a:lnTo>
                  <a:close/>
                  <a:moveTo>
                    <a:pt x="17580" y="5864"/>
                  </a:moveTo>
                  <a:lnTo>
                    <a:pt x="17899" y="6048"/>
                  </a:lnTo>
                  <a:lnTo>
                    <a:pt x="17899" y="6410"/>
                  </a:lnTo>
                  <a:lnTo>
                    <a:pt x="17580" y="6226"/>
                  </a:lnTo>
                  <a:lnTo>
                    <a:pt x="17580" y="6226"/>
                  </a:lnTo>
                  <a:lnTo>
                    <a:pt x="17580" y="6226"/>
                  </a:lnTo>
                  <a:lnTo>
                    <a:pt x="17544" y="6247"/>
                  </a:lnTo>
                  <a:lnTo>
                    <a:pt x="17258" y="6410"/>
                  </a:lnTo>
                  <a:lnTo>
                    <a:pt x="17258" y="6051"/>
                  </a:lnTo>
                  <a:lnTo>
                    <a:pt x="17580" y="5864"/>
                  </a:lnTo>
                  <a:close/>
                  <a:moveTo>
                    <a:pt x="17580" y="5845"/>
                  </a:moveTo>
                  <a:lnTo>
                    <a:pt x="17258" y="5661"/>
                  </a:lnTo>
                  <a:lnTo>
                    <a:pt x="17258" y="5294"/>
                  </a:lnTo>
                  <a:lnTo>
                    <a:pt x="17416" y="5205"/>
                  </a:lnTo>
                  <a:lnTo>
                    <a:pt x="17580" y="5108"/>
                  </a:lnTo>
                  <a:lnTo>
                    <a:pt x="17899" y="5294"/>
                  </a:lnTo>
                  <a:lnTo>
                    <a:pt x="17899" y="5661"/>
                  </a:lnTo>
                  <a:lnTo>
                    <a:pt x="17580" y="5845"/>
                  </a:lnTo>
                  <a:close/>
                  <a:moveTo>
                    <a:pt x="18544" y="6419"/>
                  </a:moveTo>
                  <a:lnTo>
                    <a:pt x="18232" y="6599"/>
                  </a:lnTo>
                  <a:lnTo>
                    <a:pt x="18192" y="6578"/>
                  </a:lnTo>
                  <a:lnTo>
                    <a:pt x="17915" y="6415"/>
                  </a:lnTo>
                  <a:lnTo>
                    <a:pt x="17915" y="6048"/>
                  </a:lnTo>
                  <a:lnTo>
                    <a:pt x="18227" y="5869"/>
                  </a:lnTo>
                  <a:lnTo>
                    <a:pt x="18227" y="6235"/>
                  </a:lnTo>
                  <a:lnTo>
                    <a:pt x="18227" y="6235"/>
                  </a:lnTo>
                  <a:lnTo>
                    <a:pt x="18544" y="6419"/>
                  </a:lnTo>
                  <a:close/>
                  <a:moveTo>
                    <a:pt x="19430" y="6930"/>
                  </a:moveTo>
                  <a:lnTo>
                    <a:pt x="19522" y="6984"/>
                  </a:lnTo>
                  <a:lnTo>
                    <a:pt x="19208" y="7166"/>
                  </a:lnTo>
                  <a:lnTo>
                    <a:pt x="18893" y="6982"/>
                  </a:lnTo>
                  <a:lnTo>
                    <a:pt x="18893" y="6616"/>
                  </a:lnTo>
                  <a:lnTo>
                    <a:pt x="19205" y="6434"/>
                  </a:lnTo>
                  <a:lnTo>
                    <a:pt x="19205" y="6802"/>
                  </a:lnTo>
                  <a:lnTo>
                    <a:pt x="19205" y="6802"/>
                  </a:lnTo>
                  <a:lnTo>
                    <a:pt x="19430" y="6930"/>
                  </a:lnTo>
                  <a:close/>
                  <a:moveTo>
                    <a:pt x="20500" y="6419"/>
                  </a:moveTo>
                  <a:lnTo>
                    <a:pt x="20188" y="6601"/>
                  </a:lnTo>
                  <a:lnTo>
                    <a:pt x="19869" y="6415"/>
                  </a:lnTo>
                  <a:lnTo>
                    <a:pt x="19869" y="6051"/>
                  </a:lnTo>
                  <a:lnTo>
                    <a:pt x="20061" y="5937"/>
                  </a:lnTo>
                  <a:lnTo>
                    <a:pt x="20186" y="5866"/>
                  </a:lnTo>
                  <a:lnTo>
                    <a:pt x="20186" y="6235"/>
                  </a:lnTo>
                  <a:lnTo>
                    <a:pt x="20186" y="6235"/>
                  </a:lnTo>
                  <a:lnTo>
                    <a:pt x="20500" y="6419"/>
                  </a:lnTo>
                  <a:close/>
                  <a:moveTo>
                    <a:pt x="21225" y="6838"/>
                  </a:moveTo>
                  <a:lnTo>
                    <a:pt x="21481" y="6984"/>
                  </a:lnTo>
                  <a:lnTo>
                    <a:pt x="21166" y="7164"/>
                  </a:lnTo>
                  <a:lnTo>
                    <a:pt x="20847" y="6982"/>
                  </a:lnTo>
                  <a:lnTo>
                    <a:pt x="20847" y="6616"/>
                  </a:lnTo>
                  <a:lnTo>
                    <a:pt x="21162" y="6434"/>
                  </a:lnTo>
                  <a:lnTo>
                    <a:pt x="21162" y="6802"/>
                  </a:lnTo>
                  <a:lnTo>
                    <a:pt x="21162" y="6802"/>
                  </a:lnTo>
                  <a:lnTo>
                    <a:pt x="21225" y="6838"/>
                  </a:lnTo>
                  <a:close/>
                  <a:moveTo>
                    <a:pt x="21495" y="5864"/>
                  </a:moveTo>
                  <a:lnTo>
                    <a:pt x="21814" y="6048"/>
                  </a:lnTo>
                  <a:lnTo>
                    <a:pt x="21814" y="6410"/>
                  </a:lnTo>
                  <a:lnTo>
                    <a:pt x="21495" y="6226"/>
                  </a:lnTo>
                  <a:lnTo>
                    <a:pt x="21495" y="6226"/>
                  </a:lnTo>
                  <a:lnTo>
                    <a:pt x="21495" y="6226"/>
                  </a:lnTo>
                  <a:lnTo>
                    <a:pt x="21457" y="6247"/>
                  </a:lnTo>
                  <a:lnTo>
                    <a:pt x="21173" y="6410"/>
                  </a:lnTo>
                  <a:lnTo>
                    <a:pt x="21173" y="6051"/>
                  </a:lnTo>
                  <a:lnTo>
                    <a:pt x="21495" y="5864"/>
                  </a:lnTo>
                  <a:close/>
                  <a:moveTo>
                    <a:pt x="21495" y="5845"/>
                  </a:moveTo>
                  <a:lnTo>
                    <a:pt x="21173" y="5661"/>
                  </a:lnTo>
                  <a:lnTo>
                    <a:pt x="21173" y="5294"/>
                  </a:lnTo>
                  <a:lnTo>
                    <a:pt x="21332" y="5205"/>
                  </a:lnTo>
                  <a:lnTo>
                    <a:pt x="21495" y="5108"/>
                  </a:lnTo>
                  <a:lnTo>
                    <a:pt x="21814" y="5294"/>
                  </a:lnTo>
                  <a:lnTo>
                    <a:pt x="21814" y="5661"/>
                  </a:lnTo>
                  <a:lnTo>
                    <a:pt x="21495" y="5845"/>
                  </a:lnTo>
                  <a:close/>
                  <a:moveTo>
                    <a:pt x="21495" y="7355"/>
                  </a:moveTo>
                  <a:lnTo>
                    <a:pt x="21495" y="7355"/>
                  </a:lnTo>
                  <a:lnTo>
                    <a:pt x="21495" y="7355"/>
                  </a:lnTo>
                  <a:lnTo>
                    <a:pt x="21173" y="7540"/>
                  </a:lnTo>
                  <a:lnTo>
                    <a:pt x="21173" y="7180"/>
                  </a:lnTo>
                  <a:lnTo>
                    <a:pt x="21495" y="6994"/>
                  </a:lnTo>
                  <a:lnTo>
                    <a:pt x="21814" y="7178"/>
                  </a:lnTo>
                  <a:lnTo>
                    <a:pt x="21814" y="7537"/>
                  </a:lnTo>
                  <a:lnTo>
                    <a:pt x="21495" y="7355"/>
                  </a:lnTo>
                  <a:close/>
                  <a:moveTo>
                    <a:pt x="21814" y="7556"/>
                  </a:moveTo>
                  <a:lnTo>
                    <a:pt x="21814" y="7923"/>
                  </a:lnTo>
                  <a:lnTo>
                    <a:pt x="21495" y="8109"/>
                  </a:lnTo>
                  <a:lnTo>
                    <a:pt x="21173" y="7923"/>
                  </a:lnTo>
                  <a:lnTo>
                    <a:pt x="21173" y="7556"/>
                  </a:lnTo>
                  <a:lnTo>
                    <a:pt x="21495" y="7372"/>
                  </a:lnTo>
                  <a:lnTo>
                    <a:pt x="21814" y="7556"/>
                  </a:lnTo>
                  <a:close/>
                  <a:moveTo>
                    <a:pt x="21495" y="6977"/>
                  </a:moveTo>
                  <a:lnTo>
                    <a:pt x="21495" y="6977"/>
                  </a:lnTo>
                  <a:lnTo>
                    <a:pt x="21495" y="6977"/>
                  </a:lnTo>
                  <a:lnTo>
                    <a:pt x="21173" y="6793"/>
                  </a:lnTo>
                  <a:lnTo>
                    <a:pt x="21173" y="6427"/>
                  </a:lnTo>
                  <a:lnTo>
                    <a:pt x="21471" y="6254"/>
                  </a:lnTo>
                  <a:lnTo>
                    <a:pt x="21495" y="6242"/>
                  </a:lnTo>
                  <a:lnTo>
                    <a:pt x="21523" y="6259"/>
                  </a:lnTo>
                  <a:lnTo>
                    <a:pt x="21814" y="6427"/>
                  </a:lnTo>
                  <a:lnTo>
                    <a:pt x="21814" y="6793"/>
                  </a:lnTo>
                  <a:lnTo>
                    <a:pt x="21594" y="6920"/>
                  </a:lnTo>
                  <a:lnTo>
                    <a:pt x="21495" y="6977"/>
                  </a:lnTo>
                  <a:close/>
                  <a:moveTo>
                    <a:pt x="21162" y="6415"/>
                  </a:moveTo>
                  <a:lnTo>
                    <a:pt x="20904" y="6566"/>
                  </a:lnTo>
                  <a:lnTo>
                    <a:pt x="20843" y="6601"/>
                  </a:lnTo>
                  <a:lnTo>
                    <a:pt x="20528" y="6419"/>
                  </a:lnTo>
                  <a:lnTo>
                    <a:pt x="20847" y="6235"/>
                  </a:lnTo>
                  <a:lnTo>
                    <a:pt x="20847" y="6235"/>
                  </a:lnTo>
                  <a:lnTo>
                    <a:pt x="20847" y="5866"/>
                  </a:lnTo>
                  <a:lnTo>
                    <a:pt x="21029" y="5973"/>
                  </a:lnTo>
                  <a:lnTo>
                    <a:pt x="21162" y="6048"/>
                  </a:lnTo>
                  <a:lnTo>
                    <a:pt x="21162" y="6415"/>
                  </a:lnTo>
                  <a:close/>
                  <a:moveTo>
                    <a:pt x="20514" y="6788"/>
                  </a:moveTo>
                  <a:lnTo>
                    <a:pt x="20514" y="6790"/>
                  </a:lnTo>
                  <a:lnTo>
                    <a:pt x="20514" y="6788"/>
                  </a:lnTo>
                  <a:lnTo>
                    <a:pt x="20365" y="6876"/>
                  </a:lnTo>
                  <a:lnTo>
                    <a:pt x="20198" y="6975"/>
                  </a:lnTo>
                  <a:lnTo>
                    <a:pt x="20198" y="6611"/>
                  </a:lnTo>
                  <a:lnTo>
                    <a:pt x="20514" y="6427"/>
                  </a:lnTo>
                  <a:lnTo>
                    <a:pt x="20514" y="6429"/>
                  </a:lnTo>
                  <a:lnTo>
                    <a:pt x="20517" y="6427"/>
                  </a:lnTo>
                  <a:lnTo>
                    <a:pt x="20836" y="6611"/>
                  </a:lnTo>
                  <a:lnTo>
                    <a:pt x="20836" y="6972"/>
                  </a:lnTo>
                  <a:lnTo>
                    <a:pt x="20514" y="6788"/>
                  </a:lnTo>
                  <a:close/>
                  <a:moveTo>
                    <a:pt x="20836" y="6991"/>
                  </a:moveTo>
                  <a:lnTo>
                    <a:pt x="20836" y="7358"/>
                  </a:lnTo>
                  <a:lnTo>
                    <a:pt x="20517" y="7542"/>
                  </a:lnTo>
                  <a:lnTo>
                    <a:pt x="20439" y="7500"/>
                  </a:lnTo>
                  <a:lnTo>
                    <a:pt x="20198" y="7358"/>
                  </a:lnTo>
                  <a:lnTo>
                    <a:pt x="20198" y="6989"/>
                  </a:lnTo>
                  <a:lnTo>
                    <a:pt x="20306" y="6925"/>
                  </a:lnTo>
                  <a:lnTo>
                    <a:pt x="20514" y="6805"/>
                  </a:lnTo>
                  <a:lnTo>
                    <a:pt x="20836" y="6991"/>
                  </a:lnTo>
                  <a:close/>
                  <a:moveTo>
                    <a:pt x="20836" y="5845"/>
                  </a:moveTo>
                  <a:lnTo>
                    <a:pt x="20514" y="5661"/>
                  </a:lnTo>
                  <a:lnTo>
                    <a:pt x="20514" y="5661"/>
                  </a:lnTo>
                  <a:lnTo>
                    <a:pt x="20514" y="5661"/>
                  </a:lnTo>
                  <a:lnTo>
                    <a:pt x="20365" y="5748"/>
                  </a:lnTo>
                  <a:lnTo>
                    <a:pt x="20198" y="5845"/>
                  </a:lnTo>
                  <a:lnTo>
                    <a:pt x="20198" y="5481"/>
                  </a:lnTo>
                  <a:lnTo>
                    <a:pt x="20273" y="5436"/>
                  </a:lnTo>
                  <a:lnTo>
                    <a:pt x="20517" y="5297"/>
                  </a:lnTo>
                  <a:lnTo>
                    <a:pt x="20649" y="5372"/>
                  </a:lnTo>
                  <a:lnTo>
                    <a:pt x="20836" y="5481"/>
                  </a:lnTo>
                  <a:lnTo>
                    <a:pt x="20836" y="5845"/>
                  </a:lnTo>
                  <a:close/>
                  <a:moveTo>
                    <a:pt x="20306" y="5796"/>
                  </a:moveTo>
                  <a:lnTo>
                    <a:pt x="20514" y="5675"/>
                  </a:lnTo>
                  <a:lnTo>
                    <a:pt x="20836" y="5862"/>
                  </a:lnTo>
                  <a:lnTo>
                    <a:pt x="20836" y="6228"/>
                  </a:lnTo>
                  <a:lnTo>
                    <a:pt x="20517" y="6412"/>
                  </a:lnTo>
                  <a:lnTo>
                    <a:pt x="20514" y="6410"/>
                  </a:lnTo>
                  <a:lnTo>
                    <a:pt x="20514" y="6410"/>
                  </a:lnTo>
                  <a:lnTo>
                    <a:pt x="20198" y="6228"/>
                  </a:lnTo>
                  <a:lnTo>
                    <a:pt x="20198" y="5859"/>
                  </a:lnTo>
                  <a:lnTo>
                    <a:pt x="20306" y="5796"/>
                  </a:lnTo>
                  <a:close/>
                  <a:moveTo>
                    <a:pt x="20181" y="6616"/>
                  </a:moveTo>
                  <a:lnTo>
                    <a:pt x="20181" y="6982"/>
                  </a:lnTo>
                  <a:lnTo>
                    <a:pt x="19867" y="7166"/>
                  </a:lnTo>
                  <a:lnTo>
                    <a:pt x="19664" y="7050"/>
                  </a:lnTo>
                  <a:lnTo>
                    <a:pt x="19550" y="6984"/>
                  </a:lnTo>
                  <a:lnTo>
                    <a:pt x="19782" y="6852"/>
                  </a:lnTo>
                  <a:lnTo>
                    <a:pt x="19869" y="6802"/>
                  </a:lnTo>
                  <a:lnTo>
                    <a:pt x="19869" y="6802"/>
                  </a:lnTo>
                  <a:lnTo>
                    <a:pt x="19869" y="6434"/>
                  </a:lnTo>
                  <a:lnTo>
                    <a:pt x="20181" y="6616"/>
                  </a:lnTo>
                  <a:close/>
                  <a:moveTo>
                    <a:pt x="19536" y="7355"/>
                  </a:moveTo>
                  <a:lnTo>
                    <a:pt x="19536" y="7355"/>
                  </a:lnTo>
                  <a:lnTo>
                    <a:pt x="19534" y="7355"/>
                  </a:lnTo>
                  <a:lnTo>
                    <a:pt x="19413" y="7426"/>
                  </a:lnTo>
                  <a:lnTo>
                    <a:pt x="19217" y="7540"/>
                  </a:lnTo>
                  <a:lnTo>
                    <a:pt x="19217" y="7178"/>
                  </a:lnTo>
                  <a:lnTo>
                    <a:pt x="19538" y="6994"/>
                  </a:lnTo>
                  <a:lnTo>
                    <a:pt x="19855" y="7176"/>
                  </a:lnTo>
                  <a:lnTo>
                    <a:pt x="19855" y="7540"/>
                  </a:lnTo>
                  <a:lnTo>
                    <a:pt x="19536" y="7355"/>
                  </a:lnTo>
                  <a:close/>
                  <a:moveTo>
                    <a:pt x="19855" y="7556"/>
                  </a:moveTo>
                  <a:lnTo>
                    <a:pt x="19855" y="7923"/>
                  </a:lnTo>
                  <a:lnTo>
                    <a:pt x="19536" y="8109"/>
                  </a:lnTo>
                  <a:lnTo>
                    <a:pt x="19345" y="7996"/>
                  </a:lnTo>
                  <a:lnTo>
                    <a:pt x="19217" y="7923"/>
                  </a:lnTo>
                  <a:lnTo>
                    <a:pt x="19217" y="7556"/>
                  </a:lnTo>
                  <a:lnTo>
                    <a:pt x="19382" y="7459"/>
                  </a:lnTo>
                  <a:lnTo>
                    <a:pt x="19536" y="7372"/>
                  </a:lnTo>
                  <a:lnTo>
                    <a:pt x="19798" y="7523"/>
                  </a:lnTo>
                  <a:lnTo>
                    <a:pt x="19855" y="7556"/>
                  </a:lnTo>
                  <a:close/>
                  <a:moveTo>
                    <a:pt x="19855" y="6410"/>
                  </a:moveTo>
                  <a:lnTo>
                    <a:pt x="19536" y="6226"/>
                  </a:lnTo>
                  <a:lnTo>
                    <a:pt x="19536" y="6226"/>
                  </a:lnTo>
                  <a:lnTo>
                    <a:pt x="19534" y="6226"/>
                  </a:lnTo>
                  <a:lnTo>
                    <a:pt x="19217" y="6410"/>
                  </a:lnTo>
                  <a:lnTo>
                    <a:pt x="19217" y="6048"/>
                  </a:lnTo>
                  <a:lnTo>
                    <a:pt x="19536" y="5864"/>
                  </a:lnTo>
                  <a:lnTo>
                    <a:pt x="19699" y="5956"/>
                  </a:lnTo>
                  <a:lnTo>
                    <a:pt x="19855" y="6048"/>
                  </a:lnTo>
                  <a:lnTo>
                    <a:pt x="19855" y="6410"/>
                  </a:lnTo>
                  <a:close/>
                  <a:moveTo>
                    <a:pt x="19536" y="6242"/>
                  </a:moveTo>
                  <a:lnTo>
                    <a:pt x="19855" y="6427"/>
                  </a:lnTo>
                  <a:lnTo>
                    <a:pt x="19855" y="6793"/>
                  </a:lnTo>
                  <a:lnTo>
                    <a:pt x="19536" y="6977"/>
                  </a:lnTo>
                  <a:lnTo>
                    <a:pt x="19217" y="6793"/>
                  </a:lnTo>
                  <a:lnTo>
                    <a:pt x="19217" y="6427"/>
                  </a:lnTo>
                  <a:lnTo>
                    <a:pt x="19536" y="6242"/>
                  </a:lnTo>
                  <a:close/>
                  <a:moveTo>
                    <a:pt x="19205" y="6415"/>
                  </a:moveTo>
                  <a:lnTo>
                    <a:pt x="18886" y="6601"/>
                  </a:lnTo>
                  <a:lnTo>
                    <a:pt x="18572" y="6419"/>
                  </a:lnTo>
                  <a:lnTo>
                    <a:pt x="18889" y="6235"/>
                  </a:lnTo>
                  <a:lnTo>
                    <a:pt x="18889" y="6235"/>
                  </a:lnTo>
                  <a:lnTo>
                    <a:pt x="18889" y="5866"/>
                  </a:lnTo>
                  <a:lnTo>
                    <a:pt x="18988" y="5921"/>
                  </a:lnTo>
                  <a:lnTo>
                    <a:pt x="19205" y="6051"/>
                  </a:lnTo>
                  <a:lnTo>
                    <a:pt x="19205" y="6415"/>
                  </a:lnTo>
                  <a:close/>
                  <a:moveTo>
                    <a:pt x="18648" y="6840"/>
                  </a:moveTo>
                  <a:lnTo>
                    <a:pt x="18560" y="6788"/>
                  </a:lnTo>
                  <a:lnTo>
                    <a:pt x="18560" y="6788"/>
                  </a:lnTo>
                  <a:lnTo>
                    <a:pt x="18560" y="6788"/>
                  </a:lnTo>
                  <a:lnTo>
                    <a:pt x="18241" y="6972"/>
                  </a:lnTo>
                  <a:lnTo>
                    <a:pt x="18241" y="6609"/>
                  </a:lnTo>
                  <a:lnTo>
                    <a:pt x="18558" y="6427"/>
                  </a:lnTo>
                  <a:lnTo>
                    <a:pt x="18560" y="6429"/>
                  </a:lnTo>
                  <a:lnTo>
                    <a:pt x="18560" y="6427"/>
                  </a:lnTo>
                  <a:lnTo>
                    <a:pt x="18877" y="6611"/>
                  </a:lnTo>
                  <a:lnTo>
                    <a:pt x="18877" y="6972"/>
                  </a:lnTo>
                  <a:lnTo>
                    <a:pt x="18648" y="6840"/>
                  </a:lnTo>
                  <a:close/>
                  <a:moveTo>
                    <a:pt x="18877" y="6989"/>
                  </a:moveTo>
                  <a:lnTo>
                    <a:pt x="18877" y="7358"/>
                  </a:lnTo>
                  <a:lnTo>
                    <a:pt x="18581" y="7530"/>
                  </a:lnTo>
                  <a:lnTo>
                    <a:pt x="18560" y="7542"/>
                  </a:lnTo>
                  <a:lnTo>
                    <a:pt x="18239" y="7358"/>
                  </a:lnTo>
                  <a:lnTo>
                    <a:pt x="18239" y="6989"/>
                  </a:lnTo>
                  <a:lnTo>
                    <a:pt x="18560" y="6805"/>
                  </a:lnTo>
                  <a:lnTo>
                    <a:pt x="18593" y="6824"/>
                  </a:lnTo>
                  <a:lnTo>
                    <a:pt x="18877" y="6989"/>
                  </a:lnTo>
                  <a:close/>
                  <a:moveTo>
                    <a:pt x="18877" y="5843"/>
                  </a:moveTo>
                  <a:lnTo>
                    <a:pt x="18648" y="5713"/>
                  </a:lnTo>
                  <a:lnTo>
                    <a:pt x="18560" y="5661"/>
                  </a:lnTo>
                  <a:lnTo>
                    <a:pt x="18560" y="5661"/>
                  </a:lnTo>
                  <a:lnTo>
                    <a:pt x="18560" y="5661"/>
                  </a:lnTo>
                  <a:lnTo>
                    <a:pt x="18241" y="5843"/>
                  </a:lnTo>
                  <a:lnTo>
                    <a:pt x="18241" y="5479"/>
                  </a:lnTo>
                  <a:lnTo>
                    <a:pt x="18267" y="5465"/>
                  </a:lnTo>
                  <a:lnTo>
                    <a:pt x="18558" y="5297"/>
                  </a:lnTo>
                  <a:lnTo>
                    <a:pt x="18759" y="5413"/>
                  </a:lnTo>
                  <a:lnTo>
                    <a:pt x="18877" y="5481"/>
                  </a:lnTo>
                  <a:lnTo>
                    <a:pt x="18877" y="5843"/>
                  </a:lnTo>
                  <a:close/>
                  <a:moveTo>
                    <a:pt x="18560" y="5675"/>
                  </a:moveTo>
                  <a:lnTo>
                    <a:pt x="18593" y="5696"/>
                  </a:lnTo>
                  <a:lnTo>
                    <a:pt x="18877" y="5859"/>
                  </a:lnTo>
                  <a:lnTo>
                    <a:pt x="18877" y="6228"/>
                  </a:lnTo>
                  <a:lnTo>
                    <a:pt x="18560" y="6412"/>
                  </a:lnTo>
                  <a:lnTo>
                    <a:pt x="18560" y="6410"/>
                  </a:lnTo>
                  <a:lnTo>
                    <a:pt x="18558" y="6412"/>
                  </a:lnTo>
                  <a:lnTo>
                    <a:pt x="18239" y="6228"/>
                  </a:lnTo>
                  <a:lnTo>
                    <a:pt x="18239" y="5859"/>
                  </a:lnTo>
                  <a:lnTo>
                    <a:pt x="18241" y="5859"/>
                  </a:lnTo>
                  <a:lnTo>
                    <a:pt x="18241" y="5859"/>
                  </a:lnTo>
                  <a:lnTo>
                    <a:pt x="18560" y="5675"/>
                  </a:lnTo>
                  <a:close/>
                  <a:moveTo>
                    <a:pt x="18227" y="6613"/>
                  </a:moveTo>
                  <a:lnTo>
                    <a:pt x="18227" y="6982"/>
                  </a:lnTo>
                  <a:lnTo>
                    <a:pt x="18227" y="6982"/>
                  </a:lnTo>
                  <a:lnTo>
                    <a:pt x="18118" y="7046"/>
                  </a:lnTo>
                  <a:lnTo>
                    <a:pt x="17910" y="7164"/>
                  </a:lnTo>
                  <a:lnTo>
                    <a:pt x="17594" y="6984"/>
                  </a:lnTo>
                  <a:lnTo>
                    <a:pt x="17804" y="6864"/>
                  </a:lnTo>
                  <a:lnTo>
                    <a:pt x="17913" y="6802"/>
                  </a:lnTo>
                  <a:lnTo>
                    <a:pt x="17913" y="6802"/>
                  </a:lnTo>
                  <a:lnTo>
                    <a:pt x="17913" y="6434"/>
                  </a:lnTo>
                  <a:lnTo>
                    <a:pt x="18227" y="6613"/>
                  </a:lnTo>
                  <a:close/>
                  <a:moveTo>
                    <a:pt x="17580" y="7355"/>
                  </a:moveTo>
                  <a:lnTo>
                    <a:pt x="17580" y="7355"/>
                  </a:lnTo>
                  <a:lnTo>
                    <a:pt x="17580" y="7355"/>
                  </a:lnTo>
                  <a:lnTo>
                    <a:pt x="17258" y="7540"/>
                  </a:lnTo>
                  <a:lnTo>
                    <a:pt x="17258" y="7180"/>
                  </a:lnTo>
                  <a:lnTo>
                    <a:pt x="17580" y="6994"/>
                  </a:lnTo>
                  <a:lnTo>
                    <a:pt x="17899" y="7178"/>
                  </a:lnTo>
                  <a:lnTo>
                    <a:pt x="17899" y="7537"/>
                  </a:lnTo>
                  <a:lnTo>
                    <a:pt x="17580" y="7355"/>
                  </a:lnTo>
                  <a:close/>
                  <a:moveTo>
                    <a:pt x="17899" y="7556"/>
                  </a:moveTo>
                  <a:lnTo>
                    <a:pt x="17899" y="7923"/>
                  </a:lnTo>
                  <a:lnTo>
                    <a:pt x="17580" y="8109"/>
                  </a:lnTo>
                  <a:lnTo>
                    <a:pt x="17258" y="7923"/>
                  </a:lnTo>
                  <a:lnTo>
                    <a:pt x="17258" y="7556"/>
                  </a:lnTo>
                  <a:lnTo>
                    <a:pt x="17580" y="7372"/>
                  </a:lnTo>
                  <a:lnTo>
                    <a:pt x="17899" y="7556"/>
                  </a:lnTo>
                  <a:close/>
                  <a:moveTo>
                    <a:pt x="17580" y="6977"/>
                  </a:moveTo>
                  <a:lnTo>
                    <a:pt x="17258" y="6793"/>
                  </a:lnTo>
                  <a:lnTo>
                    <a:pt x="17258" y="6427"/>
                  </a:lnTo>
                  <a:lnTo>
                    <a:pt x="17558" y="6254"/>
                  </a:lnTo>
                  <a:lnTo>
                    <a:pt x="17580" y="6242"/>
                  </a:lnTo>
                  <a:lnTo>
                    <a:pt x="17608" y="6259"/>
                  </a:lnTo>
                  <a:lnTo>
                    <a:pt x="17899" y="6427"/>
                  </a:lnTo>
                  <a:lnTo>
                    <a:pt x="17899" y="6793"/>
                  </a:lnTo>
                  <a:lnTo>
                    <a:pt x="17681" y="6920"/>
                  </a:lnTo>
                  <a:lnTo>
                    <a:pt x="17580" y="6977"/>
                  </a:lnTo>
                  <a:lnTo>
                    <a:pt x="17580" y="6977"/>
                  </a:lnTo>
                  <a:lnTo>
                    <a:pt x="17580" y="6977"/>
                  </a:lnTo>
                  <a:close/>
                  <a:moveTo>
                    <a:pt x="17246" y="6415"/>
                  </a:moveTo>
                  <a:lnTo>
                    <a:pt x="16991" y="6566"/>
                  </a:lnTo>
                  <a:lnTo>
                    <a:pt x="16930" y="6601"/>
                  </a:lnTo>
                  <a:lnTo>
                    <a:pt x="16613" y="6419"/>
                  </a:lnTo>
                  <a:lnTo>
                    <a:pt x="16934" y="6235"/>
                  </a:lnTo>
                  <a:lnTo>
                    <a:pt x="16934" y="6235"/>
                  </a:lnTo>
                  <a:lnTo>
                    <a:pt x="16934" y="5866"/>
                  </a:lnTo>
                  <a:lnTo>
                    <a:pt x="17116" y="5973"/>
                  </a:lnTo>
                  <a:lnTo>
                    <a:pt x="17246" y="6048"/>
                  </a:lnTo>
                  <a:lnTo>
                    <a:pt x="17246" y="6415"/>
                  </a:lnTo>
                  <a:close/>
                  <a:moveTo>
                    <a:pt x="16601" y="6788"/>
                  </a:moveTo>
                  <a:lnTo>
                    <a:pt x="16601" y="6790"/>
                  </a:lnTo>
                  <a:lnTo>
                    <a:pt x="16599" y="6788"/>
                  </a:lnTo>
                  <a:lnTo>
                    <a:pt x="16450" y="6876"/>
                  </a:lnTo>
                  <a:lnTo>
                    <a:pt x="16282" y="6975"/>
                  </a:lnTo>
                  <a:lnTo>
                    <a:pt x="16282" y="6611"/>
                  </a:lnTo>
                  <a:lnTo>
                    <a:pt x="16599" y="6427"/>
                  </a:lnTo>
                  <a:lnTo>
                    <a:pt x="16599" y="6429"/>
                  </a:lnTo>
                  <a:lnTo>
                    <a:pt x="16601" y="6427"/>
                  </a:lnTo>
                  <a:lnTo>
                    <a:pt x="16923" y="6611"/>
                  </a:lnTo>
                  <a:lnTo>
                    <a:pt x="16923" y="6972"/>
                  </a:lnTo>
                  <a:lnTo>
                    <a:pt x="16601" y="6788"/>
                  </a:lnTo>
                  <a:close/>
                  <a:moveTo>
                    <a:pt x="16923" y="6991"/>
                  </a:moveTo>
                  <a:lnTo>
                    <a:pt x="16923" y="7358"/>
                  </a:lnTo>
                  <a:lnTo>
                    <a:pt x="16601" y="7542"/>
                  </a:lnTo>
                  <a:lnTo>
                    <a:pt x="16526" y="7500"/>
                  </a:lnTo>
                  <a:lnTo>
                    <a:pt x="16282" y="7358"/>
                  </a:lnTo>
                  <a:lnTo>
                    <a:pt x="16282" y="6989"/>
                  </a:lnTo>
                  <a:lnTo>
                    <a:pt x="16393" y="6925"/>
                  </a:lnTo>
                  <a:lnTo>
                    <a:pt x="16601" y="6805"/>
                  </a:lnTo>
                  <a:lnTo>
                    <a:pt x="16923" y="6991"/>
                  </a:lnTo>
                  <a:close/>
                  <a:moveTo>
                    <a:pt x="16923" y="5845"/>
                  </a:moveTo>
                  <a:lnTo>
                    <a:pt x="16601" y="5661"/>
                  </a:lnTo>
                  <a:lnTo>
                    <a:pt x="16601" y="5661"/>
                  </a:lnTo>
                  <a:lnTo>
                    <a:pt x="16599" y="5661"/>
                  </a:lnTo>
                  <a:lnTo>
                    <a:pt x="16450" y="5748"/>
                  </a:lnTo>
                  <a:lnTo>
                    <a:pt x="16282" y="5845"/>
                  </a:lnTo>
                  <a:lnTo>
                    <a:pt x="16282" y="5481"/>
                  </a:lnTo>
                  <a:lnTo>
                    <a:pt x="16358" y="5436"/>
                  </a:lnTo>
                  <a:lnTo>
                    <a:pt x="16601" y="5297"/>
                  </a:lnTo>
                  <a:lnTo>
                    <a:pt x="16734" y="5372"/>
                  </a:lnTo>
                  <a:lnTo>
                    <a:pt x="16923" y="5481"/>
                  </a:lnTo>
                  <a:lnTo>
                    <a:pt x="16923" y="5845"/>
                  </a:lnTo>
                  <a:close/>
                  <a:moveTo>
                    <a:pt x="16393" y="5796"/>
                  </a:moveTo>
                  <a:lnTo>
                    <a:pt x="16601" y="5675"/>
                  </a:lnTo>
                  <a:lnTo>
                    <a:pt x="16923" y="5862"/>
                  </a:lnTo>
                  <a:lnTo>
                    <a:pt x="16923" y="6228"/>
                  </a:lnTo>
                  <a:lnTo>
                    <a:pt x="16601" y="6412"/>
                  </a:lnTo>
                  <a:lnTo>
                    <a:pt x="16599" y="6410"/>
                  </a:lnTo>
                  <a:lnTo>
                    <a:pt x="16599" y="6410"/>
                  </a:lnTo>
                  <a:lnTo>
                    <a:pt x="16282" y="6228"/>
                  </a:lnTo>
                  <a:lnTo>
                    <a:pt x="16282" y="5859"/>
                  </a:lnTo>
                  <a:lnTo>
                    <a:pt x="16393" y="5796"/>
                  </a:lnTo>
                  <a:close/>
                  <a:moveTo>
                    <a:pt x="16271" y="6616"/>
                  </a:moveTo>
                  <a:lnTo>
                    <a:pt x="16271" y="6982"/>
                  </a:lnTo>
                  <a:lnTo>
                    <a:pt x="15952" y="7166"/>
                  </a:lnTo>
                  <a:lnTo>
                    <a:pt x="15637" y="6984"/>
                  </a:lnTo>
                  <a:lnTo>
                    <a:pt x="15954" y="6802"/>
                  </a:lnTo>
                  <a:lnTo>
                    <a:pt x="15954" y="6802"/>
                  </a:lnTo>
                  <a:lnTo>
                    <a:pt x="15954" y="6431"/>
                  </a:lnTo>
                  <a:lnTo>
                    <a:pt x="16271" y="6616"/>
                  </a:lnTo>
                  <a:close/>
                  <a:moveTo>
                    <a:pt x="15777" y="7445"/>
                  </a:moveTo>
                  <a:lnTo>
                    <a:pt x="15623" y="7355"/>
                  </a:lnTo>
                  <a:lnTo>
                    <a:pt x="15623" y="7355"/>
                  </a:lnTo>
                  <a:lnTo>
                    <a:pt x="15623" y="7355"/>
                  </a:lnTo>
                  <a:lnTo>
                    <a:pt x="15434" y="7464"/>
                  </a:lnTo>
                  <a:lnTo>
                    <a:pt x="15304" y="7540"/>
                  </a:lnTo>
                  <a:lnTo>
                    <a:pt x="15304" y="7178"/>
                  </a:lnTo>
                  <a:lnTo>
                    <a:pt x="15623" y="6994"/>
                  </a:lnTo>
                  <a:lnTo>
                    <a:pt x="15940" y="7176"/>
                  </a:lnTo>
                  <a:lnTo>
                    <a:pt x="15940" y="7537"/>
                  </a:lnTo>
                  <a:lnTo>
                    <a:pt x="15777" y="7445"/>
                  </a:lnTo>
                  <a:close/>
                  <a:moveTo>
                    <a:pt x="15940" y="7556"/>
                  </a:moveTo>
                  <a:lnTo>
                    <a:pt x="15940" y="7923"/>
                  </a:lnTo>
                  <a:lnTo>
                    <a:pt x="15763" y="8027"/>
                  </a:lnTo>
                  <a:lnTo>
                    <a:pt x="15623" y="8109"/>
                  </a:lnTo>
                  <a:lnTo>
                    <a:pt x="15304" y="7923"/>
                  </a:lnTo>
                  <a:lnTo>
                    <a:pt x="15304" y="7556"/>
                  </a:lnTo>
                  <a:lnTo>
                    <a:pt x="15325" y="7544"/>
                  </a:lnTo>
                  <a:lnTo>
                    <a:pt x="15623" y="7372"/>
                  </a:lnTo>
                  <a:lnTo>
                    <a:pt x="15713" y="7422"/>
                  </a:lnTo>
                  <a:lnTo>
                    <a:pt x="15940" y="7556"/>
                  </a:lnTo>
                  <a:close/>
                  <a:moveTo>
                    <a:pt x="15940" y="6410"/>
                  </a:moveTo>
                  <a:lnTo>
                    <a:pt x="15777" y="6315"/>
                  </a:lnTo>
                  <a:lnTo>
                    <a:pt x="15623" y="6226"/>
                  </a:lnTo>
                  <a:lnTo>
                    <a:pt x="15623" y="6226"/>
                  </a:lnTo>
                  <a:lnTo>
                    <a:pt x="15623" y="6226"/>
                  </a:lnTo>
                  <a:lnTo>
                    <a:pt x="15304" y="6410"/>
                  </a:lnTo>
                  <a:lnTo>
                    <a:pt x="15304" y="6048"/>
                  </a:lnTo>
                  <a:lnTo>
                    <a:pt x="15623" y="5862"/>
                  </a:lnTo>
                  <a:lnTo>
                    <a:pt x="15940" y="6048"/>
                  </a:lnTo>
                  <a:lnTo>
                    <a:pt x="15940" y="6410"/>
                  </a:lnTo>
                  <a:close/>
                  <a:moveTo>
                    <a:pt x="15623" y="6242"/>
                  </a:moveTo>
                  <a:lnTo>
                    <a:pt x="15940" y="6424"/>
                  </a:lnTo>
                  <a:lnTo>
                    <a:pt x="15940" y="6793"/>
                  </a:lnTo>
                  <a:lnTo>
                    <a:pt x="15623" y="6977"/>
                  </a:lnTo>
                  <a:lnTo>
                    <a:pt x="15304" y="6793"/>
                  </a:lnTo>
                  <a:lnTo>
                    <a:pt x="15304" y="6427"/>
                  </a:lnTo>
                  <a:lnTo>
                    <a:pt x="15623" y="6242"/>
                  </a:lnTo>
                  <a:close/>
                  <a:moveTo>
                    <a:pt x="15292" y="6415"/>
                  </a:moveTo>
                  <a:lnTo>
                    <a:pt x="14971" y="6601"/>
                  </a:lnTo>
                  <a:lnTo>
                    <a:pt x="14657" y="6419"/>
                  </a:lnTo>
                  <a:lnTo>
                    <a:pt x="14976" y="6235"/>
                  </a:lnTo>
                  <a:lnTo>
                    <a:pt x="14976" y="6235"/>
                  </a:lnTo>
                  <a:lnTo>
                    <a:pt x="14976" y="5866"/>
                  </a:lnTo>
                  <a:lnTo>
                    <a:pt x="15073" y="5921"/>
                  </a:lnTo>
                  <a:lnTo>
                    <a:pt x="15292" y="6051"/>
                  </a:lnTo>
                  <a:lnTo>
                    <a:pt x="15292" y="6415"/>
                  </a:lnTo>
                  <a:close/>
                  <a:moveTo>
                    <a:pt x="14732" y="6840"/>
                  </a:moveTo>
                  <a:lnTo>
                    <a:pt x="14645" y="6788"/>
                  </a:lnTo>
                  <a:lnTo>
                    <a:pt x="14645" y="6788"/>
                  </a:lnTo>
                  <a:lnTo>
                    <a:pt x="14645" y="6788"/>
                  </a:lnTo>
                  <a:lnTo>
                    <a:pt x="14326" y="6975"/>
                  </a:lnTo>
                  <a:lnTo>
                    <a:pt x="14326" y="6611"/>
                  </a:lnTo>
                  <a:lnTo>
                    <a:pt x="14643" y="6427"/>
                  </a:lnTo>
                  <a:lnTo>
                    <a:pt x="14645" y="6429"/>
                  </a:lnTo>
                  <a:lnTo>
                    <a:pt x="14645" y="6427"/>
                  </a:lnTo>
                  <a:lnTo>
                    <a:pt x="14962" y="6611"/>
                  </a:lnTo>
                  <a:lnTo>
                    <a:pt x="14962" y="6972"/>
                  </a:lnTo>
                  <a:lnTo>
                    <a:pt x="14732" y="6840"/>
                  </a:lnTo>
                  <a:close/>
                  <a:moveTo>
                    <a:pt x="14962" y="6989"/>
                  </a:moveTo>
                  <a:lnTo>
                    <a:pt x="14962" y="7358"/>
                  </a:lnTo>
                  <a:lnTo>
                    <a:pt x="14784" y="7459"/>
                  </a:lnTo>
                  <a:lnTo>
                    <a:pt x="14645" y="7542"/>
                  </a:lnTo>
                  <a:lnTo>
                    <a:pt x="14326" y="7358"/>
                  </a:lnTo>
                  <a:lnTo>
                    <a:pt x="14326" y="6989"/>
                  </a:lnTo>
                  <a:lnTo>
                    <a:pt x="14645" y="6805"/>
                  </a:lnTo>
                  <a:lnTo>
                    <a:pt x="14678" y="6824"/>
                  </a:lnTo>
                  <a:lnTo>
                    <a:pt x="14962" y="6989"/>
                  </a:lnTo>
                  <a:close/>
                  <a:moveTo>
                    <a:pt x="14962" y="5843"/>
                  </a:moveTo>
                  <a:lnTo>
                    <a:pt x="14735" y="5713"/>
                  </a:lnTo>
                  <a:lnTo>
                    <a:pt x="14645" y="5661"/>
                  </a:lnTo>
                  <a:lnTo>
                    <a:pt x="14645" y="5661"/>
                  </a:lnTo>
                  <a:lnTo>
                    <a:pt x="14645" y="5661"/>
                  </a:lnTo>
                  <a:lnTo>
                    <a:pt x="14326" y="5845"/>
                  </a:lnTo>
                  <a:lnTo>
                    <a:pt x="14326" y="5481"/>
                  </a:lnTo>
                  <a:lnTo>
                    <a:pt x="14487" y="5387"/>
                  </a:lnTo>
                  <a:lnTo>
                    <a:pt x="14643" y="5297"/>
                  </a:lnTo>
                  <a:lnTo>
                    <a:pt x="14846" y="5413"/>
                  </a:lnTo>
                  <a:lnTo>
                    <a:pt x="14962" y="5481"/>
                  </a:lnTo>
                  <a:lnTo>
                    <a:pt x="14962" y="5843"/>
                  </a:lnTo>
                  <a:close/>
                  <a:moveTo>
                    <a:pt x="14645" y="5675"/>
                  </a:moveTo>
                  <a:lnTo>
                    <a:pt x="14678" y="5696"/>
                  </a:lnTo>
                  <a:lnTo>
                    <a:pt x="14962" y="5859"/>
                  </a:lnTo>
                  <a:lnTo>
                    <a:pt x="14962" y="6228"/>
                  </a:lnTo>
                  <a:lnTo>
                    <a:pt x="14645" y="6410"/>
                  </a:lnTo>
                  <a:lnTo>
                    <a:pt x="14645" y="6410"/>
                  </a:lnTo>
                  <a:lnTo>
                    <a:pt x="14643" y="6412"/>
                  </a:lnTo>
                  <a:lnTo>
                    <a:pt x="14326" y="6228"/>
                  </a:lnTo>
                  <a:lnTo>
                    <a:pt x="14326" y="5859"/>
                  </a:lnTo>
                  <a:lnTo>
                    <a:pt x="14645" y="5675"/>
                  </a:lnTo>
                  <a:close/>
                  <a:moveTo>
                    <a:pt x="14309" y="6616"/>
                  </a:moveTo>
                  <a:lnTo>
                    <a:pt x="14309" y="6982"/>
                  </a:lnTo>
                  <a:lnTo>
                    <a:pt x="13995" y="7164"/>
                  </a:lnTo>
                  <a:lnTo>
                    <a:pt x="13681" y="6984"/>
                  </a:lnTo>
                  <a:lnTo>
                    <a:pt x="13889" y="6864"/>
                  </a:lnTo>
                  <a:lnTo>
                    <a:pt x="13997" y="6802"/>
                  </a:lnTo>
                  <a:lnTo>
                    <a:pt x="13997" y="6802"/>
                  </a:lnTo>
                  <a:lnTo>
                    <a:pt x="13997" y="6802"/>
                  </a:lnTo>
                  <a:lnTo>
                    <a:pt x="13997" y="6434"/>
                  </a:lnTo>
                  <a:lnTo>
                    <a:pt x="14309" y="6616"/>
                  </a:lnTo>
                  <a:close/>
                  <a:moveTo>
                    <a:pt x="13920" y="7502"/>
                  </a:moveTo>
                  <a:lnTo>
                    <a:pt x="13667" y="7355"/>
                  </a:lnTo>
                  <a:lnTo>
                    <a:pt x="13664" y="7355"/>
                  </a:lnTo>
                  <a:lnTo>
                    <a:pt x="13664" y="7355"/>
                  </a:lnTo>
                  <a:lnTo>
                    <a:pt x="13534" y="7431"/>
                  </a:lnTo>
                  <a:lnTo>
                    <a:pt x="13345" y="7540"/>
                  </a:lnTo>
                  <a:lnTo>
                    <a:pt x="13345" y="7180"/>
                  </a:lnTo>
                  <a:lnTo>
                    <a:pt x="13664" y="6994"/>
                  </a:lnTo>
                  <a:lnTo>
                    <a:pt x="13986" y="7178"/>
                  </a:lnTo>
                  <a:lnTo>
                    <a:pt x="13986" y="7540"/>
                  </a:lnTo>
                  <a:lnTo>
                    <a:pt x="13920" y="7502"/>
                  </a:lnTo>
                  <a:close/>
                  <a:moveTo>
                    <a:pt x="13986" y="7556"/>
                  </a:moveTo>
                  <a:lnTo>
                    <a:pt x="13986" y="7923"/>
                  </a:lnTo>
                  <a:lnTo>
                    <a:pt x="13664" y="8109"/>
                  </a:lnTo>
                  <a:lnTo>
                    <a:pt x="13345" y="7923"/>
                  </a:lnTo>
                  <a:lnTo>
                    <a:pt x="13345" y="7556"/>
                  </a:lnTo>
                  <a:lnTo>
                    <a:pt x="13523" y="7452"/>
                  </a:lnTo>
                  <a:lnTo>
                    <a:pt x="13664" y="7372"/>
                  </a:lnTo>
                  <a:lnTo>
                    <a:pt x="13986" y="7556"/>
                  </a:lnTo>
                  <a:close/>
                  <a:moveTo>
                    <a:pt x="13986" y="6410"/>
                  </a:moveTo>
                  <a:lnTo>
                    <a:pt x="13920" y="6372"/>
                  </a:lnTo>
                  <a:lnTo>
                    <a:pt x="13667" y="6226"/>
                  </a:lnTo>
                  <a:lnTo>
                    <a:pt x="13664" y="6226"/>
                  </a:lnTo>
                  <a:lnTo>
                    <a:pt x="13664" y="6226"/>
                  </a:lnTo>
                  <a:lnTo>
                    <a:pt x="13345" y="6410"/>
                  </a:lnTo>
                  <a:lnTo>
                    <a:pt x="13345" y="6051"/>
                  </a:lnTo>
                  <a:lnTo>
                    <a:pt x="13664" y="5864"/>
                  </a:lnTo>
                  <a:lnTo>
                    <a:pt x="13986" y="6048"/>
                  </a:lnTo>
                  <a:lnTo>
                    <a:pt x="13986" y="6410"/>
                  </a:lnTo>
                  <a:close/>
                  <a:moveTo>
                    <a:pt x="13664" y="6242"/>
                  </a:moveTo>
                  <a:lnTo>
                    <a:pt x="13986" y="6427"/>
                  </a:lnTo>
                  <a:lnTo>
                    <a:pt x="13986" y="6793"/>
                  </a:lnTo>
                  <a:lnTo>
                    <a:pt x="13766" y="6918"/>
                  </a:lnTo>
                  <a:lnTo>
                    <a:pt x="13667" y="6977"/>
                  </a:lnTo>
                  <a:lnTo>
                    <a:pt x="13664" y="6977"/>
                  </a:lnTo>
                  <a:lnTo>
                    <a:pt x="13664" y="6977"/>
                  </a:lnTo>
                  <a:lnTo>
                    <a:pt x="13345" y="6793"/>
                  </a:lnTo>
                  <a:lnTo>
                    <a:pt x="13345" y="6427"/>
                  </a:lnTo>
                  <a:lnTo>
                    <a:pt x="13664" y="6242"/>
                  </a:lnTo>
                  <a:close/>
                  <a:moveTo>
                    <a:pt x="13334" y="6415"/>
                  </a:moveTo>
                  <a:lnTo>
                    <a:pt x="13076" y="6566"/>
                  </a:lnTo>
                  <a:lnTo>
                    <a:pt x="13015" y="6601"/>
                  </a:lnTo>
                  <a:lnTo>
                    <a:pt x="12700" y="6419"/>
                  </a:lnTo>
                  <a:lnTo>
                    <a:pt x="13019" y="6235"/>
                  </a:lnTo>
                  <a:lnTo>
                    <a:pt x="13019" y="6235"/>
                  </a:lnTo>
                  <a:lnTo>
                    <a:pt x="13019" y="5866"/>
                  </a:lnTo>
                  <a:lnTo>
                    <a:pt x="13201" y="5973"/>
                  </a:lnTo>
                  <a:lnTo>
                    <a:pt x="13334" y="6048"/>
                  </a:lnTo>
                  <a:lnTo>
                    <a:pt x="13334" y="6415"/>
                  </a:lnTo>
                  <a:close/>
                  <a:moveTo>
                    <a:pt x="12686" y="6788"/>
                  </a:moveTo>
                  <a:lnTo>
                    <a:pt x="12686" y="6788"/>
                  </a:lnTo>
                  <a:lnTo>
                    <a:pt x="12686" y="6788"/>
                  </a:lnTo>
                  <a:lnTo>
                    <a:pt x="12667" y="6800"/>
                  </a:lnTo>
                  <a:lnTo>
                    <a:pt x="12367" y="6972"/>
                  </a:lnTo>
                  <a:lnTo>
                    <a:pt x="12367" y="6611"/>
                  </a:lnTo>
                  <a:lnTo>
                    <a:pt x="12684" y="6427"/>
                  </a:lnTo>
                  <a:lnTo>
                    <a:pt x="12686" y="6429"/>
                  </a:lnTo>
                  <a:lnTo>
                    <a:pt x="12686" y="6427"/>
                  </a:lnTo>
                  <a:lnTo>
                    <a:pt x="13007" y="6611"/>
                  </a:lnTo>
                  <a:lnTo>
                    <a:pt x="13007" y="6972"/>
                  </a:lnTo>
                  <a:lnTo>
                    <a:pt x="12686" y="6788"/>
                  </a:lnTo>
                  <a:close/>
                  <a:moveTo>
                    <a:pt x="13007" y="6991"/>
                  </a:moveTo>
                  <a:lnTo>
                    <a:pt x="13007" y="7358"/>
                  </a:lnTo>
                  <a:lnTo>
                    <a:pt x="12686" y="7542"/>
                  </a:lnTo>
                  <a:lnTo>
                    <a:pt x="12610" y="7500"/>
                  </a:lnTo>
                  <a:lnTo>
                    <a:pt x="12367" y="7358"/>
                  </a:lnTo>
                  <a:lnTo>
                    <a:pt x="12367" y="6989"/>
                  </a:lnTo>
                  <a:lnTo>
                    <a:pt x="12662" y="6819"/>
                  </a:lnTo>
                  <a:lnTo>
                    <a:pt x="12686" y="6805"/>
                  </a:lnTo>
                  <a:lnTo>
                    <a:pt x="13007" y="6991"/>
                  </a:lnTo>
                  <a:close/>
                  <a:moveTo>
                    <a:pt x="13007" y="5845"/>
                  </a:moveTo>
                  <a:lnTo>
                    <a:pt x="12686" y="5661"/>
                  </a:lnTo>
                  <a:lnTo>
                    <a:pt x="12686" y="5661"/>
                  </a:lnTo>
                  <a:lnTo>
                    <a:pt x="12686" y="5661"/>
                  </a:lnTo>
                  <a:lnTo>
                    <a:pt x="12667" y="5670"/>
                  </a:lnTo>
                  <a:lnTo>
                    <a:pt x="12367" y="5843"/>
                  </a:lnTo>
                  <a:lnTo>
                    <a:pt x="12367" y="5481"/>
                  </a:lnTo>
                  <a:lnTo>
                    <a:pt x="12504" y="5401"/>
                  </a:lnTo>
                  <a:lnTo>
                    <a:pt x="12686" y="5294"/>
                  </a:lnTo>
                  <a:lnTo>
                    <a:pt x="12818" y="5372"/>
                  </a:lnTo>
                  <a:lnTo>
                    <a:pt x="13007" y="5481"/>
                  </a:lnTo>
                  <a:lnTo>
                    <a:pt x="13007" y="5845"/>
                  </a:lnTo>
                  <a:close/>
                  <a:moveTo>
                    <a:pt x="12662" y="5689"/>
                  </a:moveTo>
                  <a:lnTo>
                    <a:pt x="12686" y="5675"/>
                  </a:lnTo>
                  <a:lnTo>
                    <a:pt x="13007" y="5862"/>
                  </a:lnTo>
                  <a:lnTo>
                    <a:pt x="13007" y="6228"/>
                  </a:lnTo>
                  <a:lnTo>
                    <a:pt x="12688" y="6412"/>
                  </a:lnTo>
                  <a:lnTo>
                    <a:pt x="12686" y="6410"/>
                  </a:lnTo>
                  <a:lnTo>
                    <a:pt x="12686" y="6410"/>
                  </a:lnTo>
                  <a:lnTo>
                    <a:pt x="12367" y="6228"/>
                  </a:lnTo>
                  <a:lnTo>
                    <a:pt x="12367" y="5859"/>
                  </a:lnTo>
                  <a:lnTo>
                    <a:pt x="12662" y="5689"/>
                  </a:lnTo>
                  <a:close/>
                  <a:moveTo>
                    <a:pt x="12353" y="6616"/>
                  </a:moveTo>
                  <a:lnTo>
                    <a:pt x="12353" y="6982"/>
                  </a:lnTo>
                  <a:lnTo>
                    <a:pt x="12036" y="7164"/>
                  </a:lnTo>
                  <a:lnTo>
                    <a:pt x="11835" y="7050"/>
                  </a:lnTo>
                  <a:lnTo>
                    <a:pt x="11722" y="6984"/>
                  </a:lnTo>
                  <a:lnTo>
                    <a:pt x="11909" y="6878"/>
                  </a:lnTo>
                  <a:lnTo>
                    <a:pt x="12039" y="6802"/>
                  </a:lnTo>
                  <a:lnTo>
                    <a:pt x="12039" y="6802"/>
                  </a:lnTo>
                  <a:lnTo>
                    <a:pt x="12039" y="6434"/>
                  </a:lnTo>
                  <a:lnTo>
                    <a:pt x="12353" y="6616"/>
                  </a:lnTo>
                  <a:close/>
                  <a:moveTo>
                    <a:pt x="11708" y="8109"/>
                  </a:moveTo>
                  <a:lnTo>
                    <a:pt x="11514" y="7996"/>
                  </a:lnTo>
                  <a:lnTo>
                    <a:pt x="11389" y="7923"/>
                  </a:lnTo>
                  <a:lnTo>
                    <a:pt x="11389" y="7556"/>
                  </a:lnTo>
                  <a:lnTo>
                    <a:pt x="11680" y="7386"/>
                  </a:lnTo>
                  <a:lnTo>
                    <a:pt x="11706" y="7372"/>
                  </a:lnTo>
                  <a:lnTo>
                    <a:pt x="11859" y="7459"/>
                  </a:lnTo>
                  <a:lnTo>
                    <a:pt x="12027" y="7556"/>
                  </a:lnTo>
                  <a:lnTo>
                    <a:pt x="12027" y="7923"/>
                  </a:lnTo>
                  <a:lnTo>
                    <a:pt x="11708" y="8109"/>
                  </a:lnTo>
                  <a:close/>
                  <a:moveTo>
                    <a:pt x="11708" y="8121"/>
                  </a:moveTo>
                  <a:lnTo>
                    <a:pt x="11722" y="8131"/>
                  </a:lnTo>
                  <a:lnTo>
                    <a:pt x="12025" y="8308"/>
                  </a:lnTo>
                  <a:lnTo>
                    <a:pt x="12025" y="8667"/>
                  </a:lnTo>
                  <a:lnTo>
                    <a:pt x="11706" y="8485"/>
                  </a:lnTo>
                  <a:lnTo>
                    <a:pt x="11706" y="8485"/>
                  </a:lnTo>
                  <a:lnTo>
                    <a:pt x="11706" y="8485"/>
                  </a:lnTo>
                  <a:lnTo>
                    <a:pt x="11611" y="8539"/>
                  </a:lnTo>
                  <a:lnTo>
                    <a:pt x="11389" y="8669"/>
                  </a:lnTo>
                  <a:lnTo>
                    <a:pt x="11389" y="8308"/>
                  </a:lnTo>
                  <a:lnTo>
                    <a:pt x="11528" y="8225"/>
                  </a:lnTo>
                  <a:lnTo>
                    <a:pt x="11706" y="8123"/>
                  </a:lnTo>
                  <a:lnTo>
                    <a:pt x="11706" y="8123"/>
                  </a:lnTo>
                  <a:lnTo>
                    <a:pt x="11708" y="8123"/>
                  </a:lnTo>
                  <a:lnTo>
                    <a:pt x="11708" y="8121"/>
                  </a:lnTo>
                  <a:close/>
                  <a:moveTo>
                    <a:pt x="11389" y="7537"/>
                  </a:moveTo>
                  <a:lnTo>
                    <a:pt x="11389" y="7176"/>
                  </a:lnTo>
                  <a:lnTo>
                    <a:pt x="11708" y="6994"/>
                  </a:lnTo>
                  <a:lnTo>
                    <a:pt x="12025" y="7176"/>
                  </a:lnTo>
                  <a:lnTo>
                    <a:pt x="12025" y="7537"/>
                  </a:lnTo>
                  <a:lnTo>
                    <a:pt x="11706" y="7355"/>
                  </a:lnTo>
                  <a:lnTo>
                    <a:pt x="11706" y="7355"/>
                  </a:lnTo>
                  <a:lnTo>
                    <a:pt x="11706" y="7355"/>
                  </a:lnTo>
                  <a:lnTo>
                    <a:pt x="11684" y="7367"/>
                  </a:lnTo>
                  <a:lnTo>
                    <a:pt x="11389" y="7537"/>
                  </a:lnTo>
                  <a:close/>
                  <a:moveTo>
                    <a:pt x="11377" y="6415"/>
                  </a:moveTo>
                  <a:lnTo>
                    <a:pt x="11129" y="6559"/>
                  </a:lnTo>
                  <a:lnTo>
                    <a:pt x="11056" y="6601"/>
                  </a:lnTo>
                  <a:lnTo>
                    <a:pt x="10744" y="6419"/>
                  </a:lnTo>
                  <a:lnTo>
                    <a:pt x="11060" y="6235"/>
                  </a:lnTo>
                  <a:lnTo>
                    <a:pt x="11060" y="6235"/>
                  </a:lnTo>
                  <a:lnTo>
                    <a:pt x="11060" y="5866"/>
                  </a:lnTo>
                  <a:lnTo>
                    <a:pt x="11377" y="6051"/>
                  </a:lnTo>
                  <a:lnTo>
                    <a:pt x="11377" y="6415"/>
                  </a:lnTo>
                  <a:close/>
                  <a:moveTo>
                    <a:pt x="10819" y="6840"/>
                  </a:moveTo>
                  <a:lnTo>
                    <a:pt x="10730" y="6788"/>
                  </a:lnTo>
                  <a:lnTo>
                    <a:pt x="10730" y="6788"/>
                  </a:lnTo>
                  <a:lnTo>
                    <a:pt x="10730" y="6788"/>
                  </a:lnTo>
                  <a:lnTo>
                    <a:pt x="10411" y="6975"/>
                  </a:lnTo>
                  <a:lnTo>
                    <a:pt x="10411" y="6611"/>
                  </a:lnTo>
                  <a:lnTo>
                    <a:pt x="10730" y="6427"/>
                  </a:lnTo>
                  <a:lnTo>
                    <a:pt x="10730" y="6429"/>
                  </a:lnTo>
                  <a:lnTo>
                    <a:pt x="10732" y="6427"/>
                  </a:lnTo>
                  <a:lnTo>
                    <a:pt x="11046" y="6611"/>
                  </a:lnTo>
                  <a:lnTo>
                    <a:pt x="11046" y="6972"/>
                  </a:lnTo>
                  <a:lnTo>
                    <a:pt x="10819" y="6840"/>
                  </a:lnTo>
                  <a:close/>
                  <a:moveTo>
                    <a:pt x="11046" y="6989"/>
                  </a:moveTo>
                  <a:lnTo>
                    <a:pt x="11046" y="7358"/>
                  </a:lnTo>
                  <a:lnTo>
                    <a:pt x="10753" y="7530"/>
                  </a:lnTo>
                  <a:lnTo>
                    <a:pt x="10730" y="7542"/>
                  </a:lnTo>
                  <a:lnTo>
                    <a:pt x="10411" y="7358"/>
                  </a:lnTo>
                  <a:lnTo>
                    <a:pt x="10411" y="6989"/>
                  </a:lnTo>
                  <a:lnTo>
                    <a:pt x="10730" y="6805"/>
                  </a:lnTo>
                  <a:lnTo>
                    <a:pt x="10763" y="6824"/>
                  </a:lnTo>
                  <a:lnTo>
                    <a:pt x="11046" y="6989"/>
                  </a:lnTo>
                  <a:close/>
                  <a:moveTo>
                    <a:pt x="11046" y="5843"/>
                  </a:moveTo>
                  <a:lnTo>
                    <a:pt x="10819" y="5713"/>
                  </a:lnTo>
                  <a:lnTo>
                    <a:pt x="10730" y="5661"/>
                  </a:lnTo>
                  <a:lnTo>
                    <a:pt x="10730" y="5661"/>
                  </a:lnTo>
                  <a:lnTo>
                    <a:pt x="10730" y="5661"/>
                  </a:lnTo>
                  <a:lnTo>
                    <a:pt x="10411" y="5845"/>
                  </a:lnTo>
                  <a:lnTo>
                    <a:pt x="10411" y="5481"/>
                  </a:lnTo>
                  <a:lnTo>
                    <a:pt x="10437" y="5465"/>
                  </a:lnTo>
                  <a:lnTo>
                    <a:pt x="10730" y="5297"/>
                  </a:lnTo>
                  <a:lnTo>
                    <a:pt x="10931" y="5413"/>
                  </a:lnTo>
                  <a:lnTo>
                    <a:pt x="11046" y="5481"/>
                  </a:lnTo>
                  <a:lnTo>
                    <a:pt x="11046" y="5843"/>
                  </a:lnTo>
                  <a:close/>
                  <a:moveTo>
                    <a:pt x="10730" y="5675"/>
                  </a:moveTo>
                  <a:lnTo>
                    <a:pt x="10763" y="5696"/>
                  </a:lnTo>
                  <a:lnTo>
                    <a:pt x="11046" y="5859"/>
                  </a:lnTo>
                  <a:lnTo>
                    <a:pt x="11046" y="6228"/>
                  </a:lnTo>
                  <a:lnTo>
                    <a:pt x="10732" y="6412"/>
                  </a:lnTo>
                  <a:lnTo>
                    <a:pt x="10730" y="6410"/>
                  </a:lnTo>
                  <a:lnTo>
                    <a:pt x="10727" y="6412"/>
                  </a:lnTo>
                  <a:lnTo>
                    <a:pt x="10411" y="6228"/>
                  </a:lnTo>
                  <a:lnTo>
                    <a:pt x="10411" y="5859"/>
                  </a:lnTo>
                  <a:lnTo>
                    <a:pt x="10730" y="5675"/>
                  </a:lnTo>
                  <a:close/>
                  <a:moveTo>
                    <a:pt x="10397" y="6616"/>
                  </a:moveTo>
                  <a:lnTo>
                    <a:pt x="10397" y="6982"/>
                  </a:lnTo>
                  <a:lnTo>
                    <a:pt x="10080" y="7164"/>
                  </a:lnTo>
                  <a:lnTo>
                    <a:pt x="9766" y="6984"/>
                  </a:lnTo>
                  <a:lnTo>
                    <a:pt x="9974" y="6864"/>
                  </a:lnTo>
                  <a:lnTo>
                    <a:pt x="10085" y="6802"/>
                  </a:lnTo>
                  <a:lnTo>
                    <a:pt x="10085" y="6802"/>
                  </a:lnTo>
                  <a:lnTo>
                    <a:pt x="10085" y="6802"/>
                  </a:lnTo>
                  <a:lnTo>
                    <a:pt x="10085" y="6434"/>
                  </a:lnTo>
                  <a:lnTo>
                    <a:pt x="10397" y="6616"/>
                  </a:lnTo>
                  <a:close/>
                  <a:moveTo>
                    <a:pt x="10004" y="7502"/>
                  </a:moveTo>
                  <a:lnTo>
                    <a:pt x="9751" y="7355"/>
                  </a:lnTo>
                  <a:lnTo>
                    <a:pt x="9751" y="7355"/>
                  </a:lnTo>
                  <a:lnTo>
                    <a:pt x="9751" y="7355"/>
                  </a:lnTo>
                  <a:lnTo>
                    <a:pt x="9622" y="7431"/>
                  </a:lnTo>
                  <a:lnTo>
                    <a:pt x="9430" y="7540"/>
                  </a:lnTo>
                  <a:lnTo>
                    <a:pt x="9430" y="7180"/>
                  </a:lnTo>
                  <a:lnTo>
                    <a:pt x="9751" y="6994"/>
                  </a:lnTo>
                  <a:lnTo>
                    <a:pt x="10070" y="7178"/>
                  </a:lnTo>
                  <a:lnTo>
                    <a:pt x="10070" y="7540"/>
                  </a:lnTo>
                  <a:lnTo>
                    <a:pt x="10004" y="7502"/>
                  </a:lnTo>
                  <a:close/>
                  <a:moveTo>
                    <a:pt x="10070" y="7556"/>
                  </a:moveTo>
                  <a:lnTo>
                    <a:pt x="10070" y="7923"/>
                  </a:lnTo>
                  <a:lnTo>
                    <a:pt x="9749" y="8109"/>
                  </a:lnTo>
                  <a:lnTo>
                    <a:pt x="9430" y="7923"/>
                  </a:lnTo>
                  <a:lnTo>
                    <a:pt x="9430" y="7556"/>
                  </a:lnTo>
                  <a:lnTo>
                    <a:pt x="9607" y="7452"/>
                  </a:lnTo>
                  <a:lnTo>
                    <a:pt x="9751" y="7372"/>
                  </a:lnTo>
                  <a:lnTo>
                    <a:pt x="10070" y="7556"/>
                  </a:lnTo>
                  <a:close/>
                  <a:moveTo>
                    <a:pt x="10070" y="6410"/>
                  </a:moveTo>
                  <a:lnTo>
                    <a:pt x="10004" y="6372"/>
                  </a:lnTo>
                  <a:lnTo>
                    <a:pt x="9751" y="6226"/>
                  </a:lnTo>
                  <a:lnTo>
                    <a:pt x="9751" y="6226"/>
                  </a:lnTo>
                  <a:lnTo>
                    <a:pt x="9751" y="6226"/>
                  </a:lnTo>
                  <a:lnTo>
                    <a:pt x="9747" y="6228"/>
                  </a:lnTo>
                  <a:lnTo>
                    <a:pt x="9747" y="6226"/>
                  </a:lnTo>
                  <a:lnTo>
                    <a:pt x="9735" y="6235"/>
                  </a:lnTo>
                  <a:lnTo>
                    <a:pt x="9430" y="6410"/>
                  </a:lnTo>
                  <a:lnTo>
                    <a:pt x="9430" y="6051"/>
                  </a:lnTo>
                  <a:lnTo>
                    <a:pt x="9751" y="5864"/>
                  </a:lnTo>
                  <a:lnTo>
                    <a:pt x="10070" y="6048"/>
                  </a:lnTo>
                  <a:lnTo>
                    <a:pt x="10070" y="6410"/>
                  </a:lnTo>
                  <a:close/>
                  <a:moveTo>
                    <a:pt x="9751" y="6242"/>
                  </a:moveTo>
                  <a:lnTo>
                    <a:pt x="10070" y="6427"/>
                  </a:lnTo>
                  <a:lnTo>
                    <a:pt x="10070" y="6793"/>
                  </a:lnTo>
                  <a:lnTo>
                    <a:pt x="9851" y="6920"/>
                  </a:lnTo>
                  <a:lnTo>
                    <a:pt x="9751" y="6977"/>
                  </a:lnTo>
                  <a:lnTo>
                    <a:pt x="9751" y="6977"/>
                  </a:lnTo>
                  <a:lnTo>
                    <a:pt x="9749" y="6977"/>
                  </a:lnTo>
                  <a:lnTo>
                    <a:pt x="9430" y="6793"/>
                  </a:lnTo>
                  <a:lnTo>
                    <a:pt x="9430" y="6427"/>
                  </a:lnTo>
                  <a:lnTo>
                    <a:pt x="9751" y="6242"/>
                  </a:lnTo>
                  <a:close/>
                  <a:moveTo>
                    <a:pt x="9418" y="6415"/>
                  </a:moveTo>
                  <a:lnTo>
                    <a:pt x="9161" y="6566"/>
                  </a:lnTo>
                  <a:lnTo>
                    <a:pt x="9099" y="6601"/>
                  </a:lnTo>
                  <a:lnTo>
                    <a:pt x="8785" y="6419"/>
                  </a:lnTo>
                  <a:lnTo>
                    <a:pt x="9104" y="6235"/>
                  </a:lnTo>
                  <a:lnTo>
                    <a:pt x="9104" y="6235"/>
                  </a:lnTo>
                  <a:lnTo>
                    <a:pt x="9104" y="5866"/>
                  </a:lnTo>
                  <a:lnTo>
                    <a:pt x="9286" y="5973"/>
                  </a:lnTo>
                  <a:lnTo>
                    <a:pt x="9418" y="6048"/>
                  </a:lnTo>
                  <a:lnTo>
                    <a:pt x="9418" y="6415"/>
                  </a:lnTo>
                  <a:close/>
                  <a:moveTo>
                    <a:pt x="8771" y="6788"/>
                  </a:moveTo>
                  <a:lnTo>
                    <a:pt x="8771" y="6788"/>
                  </a:lnTo>
                  <a:lnTo>
                    <a:pt x="8771" y="6788"/>
                  </a:lnTo>
                  <a:lnTo>
                    <a:pt x="8752" y="6800"/>
                  </a:lnTo>
                  <a:lnTo>
                    <a:pt x="8454" y="6972"/>
                  </a:lnTo>
                  <a:lnTo>
                    <a:pt x="8454" y="6611"/>
                  </a:lnTo>
                  <a:lnTo>
                    <a:pt x="8769" y="6427"/>
                  </a:lnTo>
                  <a:lnTo>
                    <a:pt x="8771" y="6429"/>
                  </a:lnTo>
                  <a:lnTo>
                    <a:pt x="8773" y="6427"/>
                  </a:lnTo>
                  <a:lnTo>
                    <a:pt x="9092" y="6611"/>
                  </a:lnTo>
                  <a:lnTo>
                    <a:pt x="9092" y="6972"/>
                  </a:lnTo>
                  <a:lnTo>
                    <a:pt x="8771" y="6788"/>
                  </a:lnTo>
                  <a:close/>
                  <a:moveTo>
                    <a:pt x="9092" y="6991"/>
                  </a:moveTo>
                  <a:lnTo>
                    <a:pt x="9092" y="7346"/>
                  </a:lnTo>
                  <a:lnTo>
                    <a:pt x="9092" y="7346"/>
                  </a:lnTo>
                  <a:lnTo>
                    <a:pt x="9092" y="7358"/>
                  </a:lnTo>
                  <a:lnTo>
                    <a:pt x="8865" y="7488"/>
                  </a:lnTo>
                  <a:lnTo>
                    <a:pt x="8771" y="7542"/>
                  </a:lnTo>
                  <a:lnTo>
                    <a:pt x="8764" y="7537"/>
                  </a:lnTo>
                  <a:lnTo>
                    <a:pt x="8761" y="7535"/>
                  </a:lnTo>
                  <a:lnTo>
                    <a:pt x="8761" y="7535"/>
                  </a:lnTo>
                  <a:lnTo>
                    <a:pt x="8695" y="7500"/>
                  </a:lnTo>
                  <a:lnTo>
                    <a:pt x="8454" y="7358"/>
                  </a:lnTo>
                  <a:lnTo>
                    <a:pt x="8454" y="6989"/>
                  </a:lnTo>
                  <a:lnTo>
                    <a:pt x="8747" y="6819"/>
                  </a:lnTo>
                  <a:lnTo>
                    <a:pt x="8771" y="6805"/>
                  </a:lnTo>
                  <a:lnTo>
                    <a:pt x="9092" y="6991"/>
                  </a:lnTo>
                  <a:close/>
                  <a:moveTo>
                    <a:pt x="9092" y="5845"/>
                  </a:moveTo>
                  <a:lnTo>
                    <a:pt x="8771" y="5661"/>
                  </a:lnTo>
                  <a:lnTo>
                    <a:pt x="8771" y="5661"/>
                  </a:lnTo>
                  <a:lnTo>
                    <a:pt x="8771" y="5661"/>
                  </a:lnTo>
                  <a:lnTo>
                    <a:pt x="8752" y="5670"/>
                  </a:lnTo>
                  <a:lnTo>
                    <a:pt x="8454" y="5843"/>
                  </a:lnTo>
                  <a:lnTo>
                    <a:pt x="8454" y="5481"/>
                  </a:lnTo>
                  <a:lnTo>
                    <a:pt x="8589" y="5401"/>
                  </a:lnTo>
                  <a:lnTo>
                    <a:pt x="8773" y="5294"/>
                  </a:lnTo>
                  <a:lnTo>
                    <a:pt x="8906" y="5372"/>
                  </a:lnTo>
                  <a:lnTo>
                    <a:pt x="9092" y="5481"/>
                  </a:lnTo>
                  <a:lnTo>
                    <a:pt x="9092" y="5845"/>
                  </a:lnTo>
                  <a:close/>
                  <a:moveTo>
                    <a:pt x="8747" y="5689"/>
                  </a:moveTo>
                  <a:lnTo>
                    <a:pt x="8771" y="5675"/>
                  </a:lnTo>
                  <a:lnTo>
                    <a:pt x="9092" y="5862"/>
                  </a:lnTo>
                  <a:lnTo>
                    <a:pt x="9092" y="6228"/>
                  </a:lnTo>
                  <a:lnTo>
                    <a:pt x="8773" y="6412"/>
                  </a:lnTo>
                  <a:lnTo>
                    <a:pt x="8771" y="6410"/>
                  </a:lnTo>
                  <a:lnTo>
                    <a:pt x="8771" y="6410"/>
                  </a:lnTo>
                  <a:lnTo>
                    <a:pt x="8454" y="6228"/>
                  </a:lnTo>
                  <a:lnTo>
                    <a:pt x="8454" y="5859"/>
                  </a:lnTo>
                  <a:lnTo>
                    <a:pt x="8747" y="5689"/>
                  </a:lnTo>
                  <a:close/>
                  <a:moveTo>
                    <a:pt x="8442" y="6616"/>
                  </a:moveTo>
                  <a:lnTo>
                    <a:pt x="8442" y="6980"/>
                  </a:lnTo>
                  <a:lnTo>
                    <a:pt x="8121" y="7164"/>
                  </a:lnTo>
                  <a:lnTo>
                    <a:pt x="7809" y="6984"/>
                  </a:lnTo>
                  <a:lnTo>
                    <a:pt x="8126" y="6802"/>
                  </a:lnTo>
                  <a:lnTo>
                    <a:pt x="8126" y="6802"/>
                  </a:lnTo>
                  <a:lnTo>
                    <a:pt x="8126" y="6431"/>
                  </a:lnTo>
                  <a:lnTo>
                    <a:pt x="8442" y="6616"/>
                  </a:lnTo>
                  <a:close/>
                  <a:moveTo>
                    <a:pt x="7646" y="8209"/>
                  </a:moveTo>
                  <a:lnTo>
                    <a:pt x="7793" y="8123"/>
                  </a:lnTo>
                  <a:lnTo>
                    <a:pt x="7795" y="8123"/>
                  </a:lnTo>
                  <a:lnTo>
                    <a:pt x="7795" y="8123"/>
                  </a:lnTo>
                  <a:lnTo>
                    <a:pt x="7939" y="8206"/>
                  </a:lnTo>
                  <a:lnTo>
                    <a:pt x="8109" y="8308"/>
                  </a:lnTo>
                  <a:lnTo>
                    <a:pt x="8109" y="8667"/>
                  </a:lnTo>
                  <a:lnTo>
                    <a:pt x="7795" y="8485"/>
                  </a:lnTo>
                  <a:lnTo>
                    <a:pt x="7795" y="8485"/>
                  </a:lnTo>
                  <a:lnTo>
                    <a:pt x="7795" y="8485"/>
                  </a:lnTo>
                  <a:lnTo>
                    <a:pt x="7474" y="8669"/>
                  </a:lnTo>
                  <a:lnTo>
                    <a:pt x="7474" y="8308"/>
                  </a:lnTo>
                  <a:lnTo>
                    <a:pt x="7646" y="8209"/>
                  </a:lnTo>
                  <a:close/>
                  <a:moveTo>
                    <a:pt x="7630" y="8204"/>
                  </a:moveTo>
                  <a:lnTo>
                    <a:pt x="7781" y="8116"/>
                  </a:lnTo>
                  <a:lnTo>
                    <a:pt x="7781" y="8116"/>
                  </a:lnTo>
                  <a:lnTo>
                    <a:pt x="7679" y="8175"/>
                  </a:lnTo>
                  <a:lnTo>
                    <a:pt x="7630" y="8204"/>
                  </a:lnTo>
                  <a:close/>
                  <a:moveTo>
                    <a:pt x="7795" y="8107"/>
                  </a:moveTo>
                  <a:lnTo>
                    <a:pt x="7474" y="7923"/>
                  </a:lnTo>
                  <a:lnTo>
                    <a:pt x="7474" y="7556"/>
                  </a:lnTo>
                  <a:lnTo>
                    <a:pt x="7656" y="7452"/>
                  </a:lnTo>
                  <a:lnTo>
                    <a:pt x="7795" y="7372"/>
                  </a:lnTo>
                  <a:lnTo>
                    <a:pt x="7856" y="7407"/>
                  </a:lnTo>
                  <a:lnTo>
                    <a:pt x="8112" y="7556"/>
                  </a:lnTo>
                  <a:lnTo>
                    <a:pt x="8112" y="7923"/>
                  </a:lnTo>
                  <a:lnTo>
                    <a:pt x="7960" y="8012"/>
                  </a:lnTo>
                  <a:lnTo>
                    <a:pt x="7795" y="8107"/>
                  </a:lnTo>
                  <a:close/>
                  <a:moveTo>
                    <a:pt x="7474" y="7540"/>
                  </a:moveTo>
                  <a:lnTo>
                    <a:pt x="7474" y="7178"/>
                  </a:lnTo>
                  <a:lnTo>
                    <a:pt x="7793" y="6994"/>
                  </a:lnTo>
                  <a:lnTo>
                    <a:pt x="8109" y="7176"/>
                  </a:lnTo>
                  <a:lnTo>
                    <a:pt x="8109" y="7537"/>
                  </a:lnTo>
                  <a:lnTo>
                    <a:pt x="7911" y="7424"/>
                  </a:lnTo>
                  <a:lnTo>
                    <a:pt x="7795" y="7355"/>
                  </a:lnTo>
                  <a:lnTo>
                    <a:pt x="7795" y="7355"/>
                  </a:lnTo>
                  <a:lnTo>
                    <a:pt x="7795" y="7355"/>
                  </a:lnTo>
                  <a:lnTo>
                    <a:pt x="7660" y="7433"/>
                  </a:lnTo>
                  <a:lnTo>
                    <a:pt x="7474" y="7540"/>
                  </a:lnTo>
                  <a:close/>
                  <a:moveTo>
                    <a:pt x="7462" y="6415"/>
                  </a:moveTo>
                  <a:lnTo>
                    <a:pt x="7143" y="6601"/>
                  </a:lnTo>
                  <a:lnTo>
                    <a:pt x="6982" y="6507"/>
                  </a:lnTo>
                  <a:lnTo>
                    <a:pt x="6829" y="6419"/>
                  </a:lnTo>
                  <a:lnTo>
                    <a:pt x="6985" y="6330"/>
                  </a:lnTo>
                  <a:lnTo>
                    <a:pt x="7148" y="6235"/>
                  </a:lnTo>
                  <a:lnTo>
                    <a:pt x="7148" y="6235"/>
                  </a:lnTo>
                  <a:lnTo>
                    <a:pt x="7148" y="5866"/>
                  </a:lnTo>
                  <a:lnTo>
                    <a:pt x="7230" y="5914"/>
                  </a:lnTo>
                  <a:lnTo>
                    <a:pt x="7462" y="6051"/>
                  </a:lnTo>
                  <a:lnTo>
                    <a:pt x="7462" y="6415"/>
                  </a:lnTo>
                  <a:close/>
                  <a:moveTo>
                    <a:pt x="6855" y="6812"/>
                  </a:moveTo>
                  <a:lnTo>
                    <a:pt x="6814" y="6788"/>
                  </a:lnTo>
                  <a:lnTo>
                    <a:pt x="6814" y="6788"/>
                  </a:lnTo>
                  <a:lnTo>
                    <a:pt x="6814" y="6788"/>
                  </a:lnTo>
                  <a:lnTo>
                    <a:pt x="6495" y="6972"/>
                  </a:lnTo>
                  <a:lnTo>
                    <a:pt x="6495" y="6611"/>
                  </a:lnTo>
                  <a:lnTo>
                    <a:pt x="6656" y="6519"/>
                  </a:lnTo>
                  <a:lnTo>
                    <a:pt x="6814" y="6427"/>
                  </a:lnTo>
                  <a:lnTo>
                    <a:pt x="6817" y="6429"/>
                  </a:lnTo>
                  <a:lnTo>
                    <a:pt x="6817" y="6427"/>
                  </a:lnTo>
                  <a:lnTo>
                    <a:pt x="6994" y="6528"/>
                  </a:lnTo>
                  <a:lnTo>
                    <a:pt x="7136" y="6611"/>
                  </a:lnTo>
                  <a:lnTo>
                    <a:pt x="7136" y="6972"/>
                  </a:lnTo>
                  <a:lnTo>
                    <a:pt x="6855" y="6812"/>
                  </a:lnTo>
                  <a:close/>
                  <a:moveTo>
                    <a:pt x="7136" y="6989"/>
                  </a:moveTo>
                  <a:lnTo>
                    <a:pt x="7136" y="7358"/>
                  </a:lnTo>
                  <a:lnTo>
                    <a:pt x="6817" y="7542"/>
                  </a:lnTo>
                  <a:lnTo>
                    <a:pt x="6668" y="7457"/>
                  </a:lnTo>
                  <a:lnTo>
                    <a:pt x="6495" y="7358"/>
                  </a:lnTo>
                  <a:lnTo>
                    <a:pt x="6495" y="6989"/>
                  </a:lnTo>
                  <a:lnTo>
                    <a:pt x="6633" y="6911"/>
                  </a:lnTo>
                  <a:lnTo>
                    <a:pt x="6814" y="6805"/>
                  </a:lnTo>
                  <a:lnTo>
                    <a:pt x="6890" y="6847"/>
                  </a:lnTo>
                  <a:lnTo>
                    <a:pt x="7136" y="6989"/>
                  </a:lnTo>
                  <a:close/>
                  <a:moveTo>
                    <a:pt x="7136" y="5845"/>
                  </a:moveTo>
                  <a:lnTo>
                    <a:pt x="6855" y="5682"/>
                  </a:lnTo>
                  <a:lnTo>
                    <a:pt x="6814" y="5661"/>
                  </a:lnTo>
                  <a:lnTo>
                    <a:pt x="6814" y="5661"/>
                  </a:lnTo>
                  <a:lnTo>
                    <a:pt x="6814" y="5661"/>
                  </a:lnTo>
                  <a:lnTo>
                    <a:pt x="6495" y="5845"/>
                  </a:lnTo>
                  <a:lnTo>
                    <a:pt x="6495" y="5481"/>
                  </a:lnTo>
                  <a:lnTo>
                    <a:pt x="6599" y="5420"/>
                  </a:lnTo>
                  <a:lnTo>
                    <a:pt x="6814" y="5297"/>
                  </a:lnTo>
                  <a:lnTo>
                    <a:pt x="7136" y="5481"/>
                  </a:lnTo>
                  <a:lnTo>
                    <a:pt x="7136" y="5845"/>
                  </a:lnTo>
                  <a:close/>
                  <a:moveTo>
                    <a:pt x="6633" y="5781"/>
                  </a:moveTo>
                  <a:lnTo>
                    <a:pt x="6814" y="5675"/>
                  </a:lnTo>
                  <a:lnTo>
                    <a:pt x="6890" y="5718"/>
                  </a:lnTo>
                  <a:lnTo>
                    <a:pt x="7136" y="5862"/>
                  </a:lnTo>
                  <a:lnTo>
                    <a:pt x="7136" y="6228"/>
                  </a:lnTo>
                  <a:lnTo>
                    <a:pt x="6817" y="6412"/>
                  </a:lnTo>
                  <a:lnTo>
                    <a:pt x="6817" y="6410"/>
                  </a:lnTo>
                  <a:lnTo>
                    <a:pt x="6814" y="6412"/>
                  </a:lnTo>
                  <a:lnTo>
                    <a:pt x="6495" y="6228"/>
                  </a:lnTo>
                  <a:lnTo>
                    <a:pt x="6495" y="5859"/>
                  </a:lnTo>
                  <a:lnTo>
                    <a:pt x="6633" y="5781"/>
                  </a:lnTo>
                  <a:close/>
                  <a:moveTo>
                    <a:pt x="6481" y="6616"/>
                  </a:moveTo>
                  <a:lnTo>
                    <a:pt x="6481" y="6982"/>
                  </a:lnTo>
                  <a:lnTo>
                    <a:pt x="6165" y="7164"/>
                  </a:lnTo>
                  <a:lnTo>
                    <a:pt x="6002" y="7072"/>
                  </a:lnTo>
                  <a:lnTo>
                    <a:pt x="5850" y="6984"/>
                  </a:lnTo>
                  <a:lnTo>
                    <a:pt x="6061" y="6864"/>
                  </a:lnTo>
                  <a:lnTo>
                    <a:pt x="6169" y="6802"/>
                  </a:lnTo>
                  <a:lnTo>
                    <a:pt x="6169" y="6802"/>
                  </a:lnTo>
                  <a:lnTo>
                    <a:pt x="6169" y="6434"/>
                  </a:lnTo>
                  <a:lnTo>
                    <a:pt x="6481" y="6616"/>
                  </a:lnTo>
                  <a:close/>
                  <a:moveTo>
                    <a:pt x="5836" y="8109"/>
                  </a:moveTo>
                  <a:lnTo>
                    <a:pt x="5789" y="8081"/>
                  </a:lnTo>
                  <a:lnTo>
                    <a:pt x="5515" y="7923"/>
                  </a:lnTo>
                  <a:lnTo>
                    <a:pt x="5515" y="7556"/>
                  </a:lnTo>
                  <a:lnTo>
                    <a:pt x="5694" y="7452"/>
                  </a:lnTo>
                  <a:lnTo>
                    <a:pt x="5836" y="7372"/>
                  </a:lnTo>
                  <a:lnTo>
                    <a:pt x="6155" y="7556"/>
                  </a:lnTo>
                  <a:lnTo>
                    <a:pt x="6155" y="7923"/>
                  </a:lnTo>
                  <a:lnTo>
                    <a:pt x="5881" y="8081"/>
                  </a:lnTo>
                  <a:lnTo>
                    <a:pt x="5836" y="8109"/>
                  </a:lnTo>
                  <a:close/>
                  <a:moveTo>
                    <a:pt x="5836" y="8123"/>
                  </a:moveTo>
                  <a:lnTo>
                    <a:pt x="6155" y="8308"/>
                  </a:lnTo>
                  <a:lnTo>
                    <a:pt x="6155" y="8667"/>
                  </a:lnTo>
                  <a:lnTo>
                    <a:pt x="5836" y="8485"/>
                  </a:lnTo>
                  <a:lnTo>
                    <a:pt x="5836" y="8485"/>
                  </a:lnTo>
                  <a:lnTo>
                    <a:pt x="5836" y="8485"/>
                  </a:lnTo>
                  <a:lnTo>
                    <a:pt x="5515" y="8669"/>
                  </a:lnTo>
                  <a:lnTo>
                    <a:pt x="5515" y="8308"/>
                  </a:lnTo>
                  <a:lnTo>
                    <a:pt x="5836" y="8123"/>
                  </a:lnTo>
                  <a:lnTo>
                    <a:pt x="5836" y="8123"/>
                  </a:lnTo>
                  <a:lnTo>
                    <a:pt x="5836" y="8123"/>
                  </a:lnTo>
                  <a:close/>
                  <a:moveTo>
                    <a:pt x="5515" y="7540"/>
                  </a:moveTo>
                  <a:lnTo>
                    <a:pt x="5515" y="7180"/>
                  </a:lnTo>
                  <a:lnTo>
                    <a:pt x="5836" y="6994"/>
                  </a:lnTo>
                  <a:lnTo>
                    <a:pt x="6155" y="7178"/>
                  </a:lnTo>
                  <a:lnTo>
                    <a:pt x="6155" y="7540"/>
                  </a:lnTo>
                  <a:lnTo>
                    <a:pt x="6089" y="7502"/>
                  </a:lnTo>
                  <a:lnTo>
                    <a:pt x="5836" y="7355"/>
                  </a:lnTo>
                  <a:lnTo>
                    <a:pt x="5836" y="7355"/>
                  </a:lnTo>
                  <a:lnTo>
                    <a:pt x="5836" y="7355"/>
                  </a:lnTo>
                  <a:lnTo>
                    <a:pt x="5706" y="7431"/>
                  </a:lnTo>
                  <a:lnTo>
                    <a:pt x="5515" y="7540"/>
                  </a:lnTo>
                  <a:close/>
                  <a:moveTo>
                    <a:pt x="5503" y="6415"/>
                  </a:moveTo>
                  <a:lnTo>
                    <a:pt x="5345" y="6507"/>
                  </a:lnTo>
                  <a:lnTo>
                    <a:pt x="5248" y="6566"/>
                  </a:lnTo>
                  <a:lnTo>
                    <a:pt x="5186" y="6601"/>
                  </a:lnTo>
                  <a:lnTo>
                    <a:pt x="4870" y="6419"/>
                  </a:lnTo>
                  <a:lnTo>
                    <a:pt x="5189" y="6235"/>
                  </a:lnTo>
                  <a:lnTo>
                    <a:pt x="5189" y="6235"/>
                  </a:lnTo>
                  <a:lnTo>
                    <a:pt x="5189" y="5866"/>
                  </a:lnTo>
                  <a:lnTo>
                    <a:pt x="5373" y="5973"/>
                  </a:lnTo>
                  <a:lnTo>
                    <a:pt x="5503" y="6048"/>
                  </a:lnTo>
                  <a:lnTo>
                    <a:pt x="5503" y="6415"/>
                  </a:lnTo>
                  <a:close/>
                  <a:moveTo>
                    <a:pt x="4858" y="6788"/>
                  </a:moveTo>
                  <a:lnTo>
                    <a:pt x="4856" y="6790"/>
                  </a:lnTo>
                  <a:lnTo>
                    <a:pt x="4856" y="6788"/>
                  </a:lnTo>
                  <a:lnTo>
                    <a:pt x="4565" y="6961"/>
                  </a:lnTo>
                  <a:lnTo>
                    <a:pt x="4539" y="6975"/>
                  </a:lnTo>
                  <a:lnTo>
                    <a:pt x="4539" y="6611"/>
                  </a:lnTo>
                  <a:lnTo>
                    <a:pt x="4856" y="6427"/>
                  </a:lnTo>
                  <a:lnTo>
                    <a:pt x="4856" y="6429"/>
                  </a:lnTo>
                  <a:lnTo>
                    <a:pt x="4858" y="6427"/>
                  </a:lnTo>
                  <a:lnTo>
                    <a:pt x="5177" y="6611"/>
                  </a:lnTo>
                  <a:lnTo>
                    <a:pt x="5177" y="6972"/>
                  </a:lnTo>
                  <a:lnTo>
                    <a:pt x="4858" y="6788"/>
                  </a:lnTo>
                  <a:close/>
                  <a:moveTo>
                    <a:pt x="5177" y="6991"/>
                  </a:moveTo>
                  <a:lnTo>
                    <a:pt x="5177" y="7358"/>
                  </a:lnTo>
                  <a:lnTo>
                    <a:pt x="4858" y="7542"/>
                  </a:lnTo>
                  <a:lnTo>
                    <a:pt x="4782" y="7500"/>
                  </a:lnTo>
                  <a:lnTo>
                    <a:pt x="4539" y="7358"/>
                  </a:lnTo>
                  <a:lnTo>
                    <a:pt x="4539" y="6989"/>
                  </a:lnTo>
                  <a:lnTo>
                    <a:pt x="4856" y="6805"/>
                  </a:lnTo>
                  <a:lnTo>
                    <a:pt x="5177" y="6991"/>
                  </a:lnTo>
                  <a:close/>
                  <a:moveTo>
                    <a:pt x="5177" y="5845"/>
                  </a:moveTo>
                  <a:lnTo>
                    <a:pt x="4858" y="5661"/>
                  </a:lnTo>
                  <a:lnTo>
                    <a:pt x="4856" y="5661"/>
                  </a:lnTo>
                  <a:lnTo>
                    <a:pt x="4856" y="5661"/>
                  </a:lnTo>
                  <a:lnTo>
                    <a:pt x="4565" y="5829"/>
                  </a:lnTo>
                  <a:lnTo>
                    <a:pt x="4539" y="5845"/>
                  </a:lnTo>
                  <a:lnTo>
                    <a:pt x="4539" y="5481"/>
                  </a:lnTo>
                  <a:lnTo>
                    <a:pt x="4636" y="5422"/>
                  </a:lnTo>
                  <a:lnTo>
                    <a:pt x="4858" y="5297"/>
                  </a:lnTo>
                  <a:lnTo>
                    <a:pt x="4990" y="5372"/>
                  </a:lnTo>
                  <a:lnTo>
                    <a:pt x="5177" y="5481"/>
                  </a:lnTo>
                  <a:lnTo>
                    <a:pt x="5177" y="5845"/>
                  </a:lnTo>
                  <a:close/>
                  <a:moveTo>
                    <a:pt x="4856" y="5675"/>
                  </a:moveTo>
                  <a:lnTo>
                    <a:pt x="5177" y="5862"/>
                  </a:lnTo>
                  <a:lnTo>
                    <a:pt x="5177" y="6228"/>
                  </a:lnTo>
                  <a:lnTo>
                    <a:pt x="4858" y="6412"/>
                  </a:lnTo>
                  <a:lnTo>
                    <a:pt x="4856" y="6410"/>
                  </a:lnTo>
                  <a:lnTo>
                    <a:pt x="4856" y="6410"/>
                  </a:lnTo>
                  <a:lnTo>
                    <a:pt x="4539" y="6228"/>
                  </a:lnTo>
                  <a:lnTo>
                    <a:pt x="4539" y="5859"/>
                  </a:lnTo>
                  <a:lnTo>
                    <a:pt x="4856" y="5675"/>
                  </a:lnTo>
                  <a:close/>
                  <a:moveTo>
                    <a:pt x="4527" y="6616"/>
                  </a:moveTo>
                  <a:lnTo>
                    <a:pt x="4527" y="6982"/>
                  </a:lnTo>
                  <a:lnTo>
                    <a:pt x="4454" y="7024"/>
                  </a:lnTo>
                  <a:lnTo>
                    <a:pt x="4208" y="7166"/>
                  </a:lnTo>
                  <a:lnTo>
                    <a:pt x="3894" y="6984"/>
                  </a:lnTo>
                  <a:lnTo>
                    <a:pt x="4211" y="6802"/>
                  </a:lnTo>
                  <a:lnTo>
                    <a:pt x="4211" y="6802"/>
                  </a:lnTo>
                  <a:lnTo>
                    <a:pt x="4211" y="6431"/>
                  </a:lnTo>
                  <a:lnTo>
                    <a:pt x="4527" y="6616"/>
                  </a:lnTo>
                  <a:close/>
                  <a:moveTo>
                    <a:pt x="3998" y="7424"/>
                  </a:moveTo>
                  <a:lnTo>
                    <a:pt x="3880" y="7355"/>
                  </a:lnTo>
                  <a:lnTo>
                    <a:pt x="3880" y="7355"/>
                  </a:lnTo>
                  <a:lnTo>
                    <a:pt x="3880" y="7355"/>
                  </a:lnTo>
                  <a:lnTo>
                    <a:pt x="3748" y="7433"/>
                  </a:lnTo>
                  <a:lnTo>
                    <a:pt x="3558" y="7540"/>
                  </a:lnTo>
                  <a:lnTo>
                    <a:pt x="3558" y="7178"/>
                  </a:lnTo>
                  <a:lnTo>
                    <a:pt x="3880" y="6994"/>
                  </a:lnTo>
                  <a:lnTo>
                    <a:pt x="4196" y="7176"/>
                  </a:lnTo>
                  <a:lnTo>
                    <a:pt x="4196" y="7537"/>
                  </a:lnTo>
                  <a:lnTo>
                    <a:pt x="3998" y="7424"/>
                  </a:lnTo>
                  <a:close/>
                  <a:moveTo>
                    <a:pt x="4196" y="7556"/>
                  </a:moveTo>
                  <a:lnTo>
                    <a:pt x="4196" y="7923"/>
                  </a:lnTo>
                  <a:lnTo>
                    <a:pt x="4045" y="8012"/>
                  </a:lnTo>
                  <a:lnTo>
                    <a:pt x="3880" y="8107"/>
                  </a:lnTo>
                  <a:lnTo>
                    <a:pt x="3558" y="7923"/>
                  </a:lnTo>
                  <a:lnTo>
                    <a:pt x="3558" y="7556"/>
                  </a:lnTo>
                  <a:lnTo>
                    <a:pt x="3740" y="7452"/>
                  </a:lnTo>
                  <a:lnTo>
                    <a:pt x="3880" y="7372"/>
                  </a:lnTo>
                  <a:lnTo>
                    <a:pt x="3941" y="7407"/>
                  </a:lnTo>
                  <a:lnTo>
                    <a:pt x="4137" y="7521"/>
                  </a:lnTo>
                  <a:lnTo>
                    <a:pt x="4196" y="7556"/>
                  </a:lnTo>
                  <a:close/>
                  <a:moveTo>
                    <a:pt x="4196" y="6410"/>
                  </a:moveTo>
                  <a:lnTo>
                    <a:pt x="3998" y="6294"/>
                  </a:lnTo>
                  <a:lnTo>
                    <a:pt x="3880" y="6226"/>
                  </a:lnTo>
                  <a:lnTo>
                    <a:pt x="3880" y="6226"/>
                  </a:lnTo>
                  <a:lnTo>
                    <a:pt x="3880" y="6226"/>
                  </a:lnTo>
                  <a:lnTo>
                    <a:pt x="3558" y="6410"/>
                  </a:lnTo>
                  <a:lnTo>
                    <a:pt x="3558" y="6048"/>
                  </a:lnTo>
                  <a:lnTo>
                    <a:pt x="3849" y="5881"/>
                  </a:lnTo>
                  <a:lnTo>
                    <a:pt x="3880" y="5862"/>
                  </a:lnTo>
                  <a:lnTo>
                    <a:pt x="4196" y="6048"/>
                  </a:lnTo>
                  <a:lnTo>
                    <a:pt x="4196" y="6410"/>
                  </a:lnTo>
                  <a:close/>
                  <a:moveTo>
                    <a:pt x="3880" y="6242"/>
                  </a:moveTo>
                  <a:lnTo>
                    <a:pt x="4196" y="6424"/>
                  </a:lnTo>
                  <a:lnTo>
                    <a:pt x="4196" y="6793"/>
                  </a:lnTo>
                  <a:lnTo>
                    <a:pt x="3880" y="6977"/>
                  </a:lnTo>
                  <a:lnTo>
                    <a:pt x="3558" y="6793"/>
                  </a:lnTo>
                  <a:lnTo>
                    <a:pt x="3558" y="6427"/>
                  </a:lnTo>
                  <a:lnTo>
                    <a:pt x="3880" y="6242"/>
                  </a:lnTo>
                  <a:close/>
                  <a:moveTo>
                    <a:pt x="3547" y="6415"/>
                  </a:moveTo>
                  <a:lnTo>
                    <a:pt x="3228" y="6601"/>
                  </a:lnTo>
                  <a:lnTo>
                    <a:pt x="3067" y="6507"/>
                  </a:lnTo>
                  <a:lnTo>
                    <a:pt x="2913" y="6419"/>
                  </a:lnTo>
                  <a:lnTo>
                    <a:pt x="3069" y="6330"/>
                  </a:lnTo>
                  <a:lnTo>
                    <a:pt x="3235" y="6235"/>
                  </a:lnTo>
                  <a:lnTo>
                    <a:pt x="3235" y="6235"/>
                  </a:lnTo>
                  <a:lnTo>
                    <a:pt x="3235" y="5866"/>
                  </a:lnTo>
                  <a:lnTo>
                    <a:pt x="3315" y="5914"/>
                  </a:lnTo>
                  <a:lnTo>
                    <a:pt x="3547" y="6051"/>
                  </a:lnTo>
                  <a:lnTo>
                    <a:pt x="3547" y="6415"/>
                  </a:lnTo>
                  <a:close/>
                  <a:moveTo>
                    <a:pt x="2942" y="6812"/>
                  </a:moveTo>
                  <a:lnTo>
                    <a:pt x="2902" y="6788"/>
                  </a:lnTo>
                  <a:lnTo>
                    <a:pt x="2902" y="6788"/>
                  </a:lnTo>
                  <a:lnTo>
                    <a:pt x="2902" y="6788"/>
                  </a:lnTo>
                  <a:lnTo>
                    <a:pt x="2583" y="6972"/>
                  </a:lnTo>
                  <a:lnTo>
                    <a:pt x="2583" y="6611"/>
                  </a:lnTo>
                  <a:lnTo>
                    <a:pt x="2741" y="6519"/>
                  </a:lnTo>
                  <a:lnTo>
                    <a:pt x="2899" y="6427"/>
                  </a:lnTo>
                  <a:lnTo>
                    <a:pt x="2902" y="6429"/>
                  </a:lnTo>
                  <a:lnTo>
                    <a:pt x="2902" y="6427"/>
                  </a:lnTo>
                  <a:lnTo>
                    <a:pt x="3079" y="6528"/>
                  </a:lnTo>
                  <a:lnTo>
                    <a:pt x="3223" y="6611"/>
                  </a:lnTo>
                  <a:lnTo>
                    <a:pt x="3223" y="6972"/>
                  </a:lnTo>
                  <a:lnTo>
                    <a:pt x="2942" y="6812"/>
                  </a:lnTo>
                  <a:close/>
                  <a:moveTo>
                    <a:pt x="3223" y="6989"/>
                  </a:moveTo>
                  <a:lnTo>
                    <a:pt x="3223" y="7358"/>
                  </a:lnTo>
                  <a:lnTo>
                    <a:pt x="2902" y="7542"/>
                  </a:lnTo>
                  <a:lnTo>
                    <a:pt x="2753" y="7457"/>
                  </a:lnTo>
                  <a:lnTo>
                    <a:pt x="2583" y="7358"/>
                  </a:lnTo>
                  <a:lnTo>
                    <a:pt x="2583" y="6989"/>
                  </a:lnTo>
                  <a:lnTo>
                    <a:pt x="2717" y="6911"/>
                  </a:lnTo>
                  <a:lnTo>
                    <a:pt x="2727" y="6904"/>
                  </a:lnTo>
                  <a:lnTo>
                    <a:pt x="2902" y="6805"/>
                  </a:lnTo>
                  <a:lnTo>
                    <a:pt x="2975" y="6847"/>
                  </a:lnTo>
                  <a:lnTo>
                    <a:pt x="3223" y="6989"/>
                  </a:lnTo>
                  <a:close/>
                  <a:moveTo>
                    <a:pt x="3223" y="5845"/>
                  </a:moveTo>
                  <a:lnTo>
                    <a:pt x="2942" y="5682"/>
                  </a:lnTo>
                  <a:lnTo>
                    <a:pt x="2902" y="5661"/>
                  </a:lnTo>
                  <a:lnTo>
                    <a:pt x="2902" y="5661"/>
                  </a:lnTo>
                  <a:lnTo>
                    <a:pt x="2902" y="5661"/>
                  </a:lnTo>
                  <a:lnTo>
                    <a:pt x="2583" y="5845"/>
                  </a:lnTo>
                  <a:lnTo>
                    <a:pt x="2583" y="5481"/>
                  </a:lnTo>
                  <a:lnTo>
                    <a:pt x="2684" y="5420"/>
                  </a:lnTo>
                  <a:lnTo>
                    <a:pt x="2902" y="5297"/>
                  </a:lnTo>
                  <a:lnTo>
                    <a:pt x="3223" y="5481"/>
                  </a:lnTo>
                  <a:lnTo>
                    <a:pt x="3223" y="5845"/>
                  </a:lnTo>
                  <a:close/>
                  <a:moveTo>
                    <a:pt x="2717" y="5781"/>
                  </a:moveTo>
                  <a:lnTo>
                    <a:pt x="2902" y="5675"/>
                  </a:lnTo>
                  <a:lnTo>
                    <a:pt x="2975" y="5718"/>
                  </a:lnTo>
                  <a:lnTo>
                    <a:pt x="3223" y="5862"/>
                  </a:lnTo>
                  <a:lnTo>
                    <a:pt x="3223" y="6228"/>
                  </a:lnTo>
                  <a:lnTo>
                    <a:pt x="2904" y="6412"/>
                  </a:lnTo>
                  <a:lnTo>
                    <a:pt x="2902" y="6410"/>
                  </a:lnTo>
                  <a:lnTo>
                    <a:pt x="2899" y="6412"/>
                  </a:lnTo>
                  <a:lnTo>
                    <a:pt x="2583" y="6228"/>
                  </a:lnTo>
                  <a:lnTo>
                    <a:pt x="2583" y="5859"/>
                  </a:lnTo>
                  <a:lnTo>
                    <a:pt x="2717" y="5781"/>
                  </a:lnTo>
                  <a:close/>
                  <a:moveTo>
                    <a:pt x="2566" y="6616"/>
                  </a:moveTo>
                  <a:lnTo>
                    <a:pt x="2566" y="6982"/>
                  </a:lnTo>
                  <a:lnTo>
                    <a:pt x="2550" y="6994"/>
                  </a:lnTo>
                  <a:lnTo>
                    <a:pt x="2252" y="7164"/>
                  </a:lnTo>
                  <a:lnTo>
                    <a:pt x="2013" y="7029"/>
                  </a:lnTo>
                  <a:lnTo>
                    <a:pt x="1938" y="6984"/>
                  </a:lnTo>
                  <a:lnTo>
                    <a:pt x="2034" y="6928"/>
                  </a:lnTo>
                  <a:lnTo>
                    <a:pt x="2254" y="6802"/>
                  </a:lnTo>
                  <a:lnTo>
                    <a:pt x="2254" y="6802"/>
                  </a:lnTo>
                  <a:lnTo>
                    <a:pt x="2254" y="6434"/>
                  </a:lnTo>
                  <a:lnTo>
                    <a:pt x="2566" y="6616"/>
                  </a:lnTo>
                  <a:close/>
                  <a:moveTo>
                    <a:pt x="2240" y="7176"/>
                  </a:moveTo>
                  <a:lnTo>
                    <a:pt x="2240" y="7540"/>
                  </a:lnTo>
                  <a:lnTo>
                    <a:pt x="1921" y="7355"/>
                  </a:lnTo>
                  <a:lnTo>
                    <a:pt x="1921" y="7355"/>
                  </a:lnTo>
                  <a:lnTo>
                    <a:pt x="1921" y="7355"/>
                  </a:lnTo>
                  <a:lnTo>
                    <a:pt x="1604" y="7537"/>
                  </a:lnTo>
                  <a:lnTo>
                    <a:pt x="1604" y="7176"/>
                  </a:lnTo>
                  <a:lnTo>
                    <a:pt x="1609" y="7173"/>
                  </a:lnTo>
                  <a:lnTo>
                    <a:pt x="1923" y="6994"/>
                  </a:lnTo>
                  <a:lnTo>
                    <a:pt x="2240" y="7176"/>
                  </a:lnTo>
                  <a:close/>
                  <a:moveTo>
                    <a:pt x="1921" y="7372"/>
                  </a:moveTo>
                  <a:lnTo>
                    <a:pt x="2242" y="7556"/>
                  </a:lnTo>
                  <a:lnTo>
                    <a:pt x="2242" y="7923"/>
                  </a:lnTo>
                  <a:lnTo>
                    <a:pt x="1923" y="8107"/>
                  </a:lnTo>
                  <a:lnTo>
                    <a:pt x="1746" y="8005"/>
                  </a:lnTo>
                  <a:lnTo>
                    <a:pt x="1604" y="7923"/>
                  </a:lnTo>
                  <a:lnTo>
                    <a:pt x="1604" y="7556"/>
                  </a:lnTo>
                  <a:lnTo>
                    <a:pt x="1921" y="7372"/>
                  </a:lnTo>
                  <a:close/>
                  <a:moveTo>
                    <a:pt x="1921" y="8123"/>
                  </a:moveTo>
                  <a:lnTo>
                    <a:pt x="1923" y="8121"/>
                  </a:lnTo>
                  <a:lnTo>
                    <a:pt x="2042" y="8190"/>
                  </a:lnTo>
                  <a:lnTo>
                    <a:pt x="2240" y="8305"/>
                  </a:lnTo>
                  <a:lnTo>
                    <a:pt x="2240" y="8667"/>
                  </a:lnTo>
                  <a:lnTo>
                    <a:pt x="1980" y="8518"/>
                  </a:lnTo>
                  <a:lnTo>
                    <a:pt x="1921" y="8485"/>
                  </a:lnTo>
                  <a:lnTo>
                    <a:pt x="1921" y="8485"/>
                  </a:lnTo>
                  <a:lnTo>
                    <a:pt x="1921" y="8485"/>
                  </a:lnTo>
                  <a:lnTo>
                    <a:pt x="1604" y="8667"/>
                  </a:lnTo>
                  <a:lnTo>
                    <a:pt x="1604" y="8308"/>
                  </a:lnTo>
                  <a:lnTo>
                    <a:pt x="1796" y="8194"/>
                  </a:lnTo>
                  <a:lnTo>
                    <a:pt x="1921" y="8123"/>
                  </a:lnTo>
                  <a:lnTo>
                    <a:pt x="1921" y="8123"/>
                  </a:lnTo>
                  <a:close/>
                  <a:moveTo>
                    <a:pt x="2027" y="8168"/>
                  </a:moveTo>
                  <a:lnTo>
                    <a:pt x="1935" y="8114"/>
                  </a:lnTo>
                  <a:lnTo>
                    <a:pt x="2254" y="7930"/>
                  </a:lnTo>
                  <a:lnTo>
                    <a:pt x="2254" y="7930"/>
                  </a:lnTo>
                  <a:lnTo>
                    <a:pt x="2254" y="7563"/>
                  </a:lnTo>
                  <a:lnTo>
                    <a:pt x="2330" y="7608"/>
                  </a:lnTo>
                  <a:lnTo>
                    <a:pt x="2566" y="7745"/>
                  </a:lnTo>
                  <a:lnTo>
                    <a:pt x="2566" y="8112"/>
                  </a:lnTo>
                  <a:lnTo>
                    <a:pt x="2469" y="8168"/>
                  </a:lnTo>
                  <a:lnTo>
                    <a:pt x="2249" y="8296"/>
                  </a:lnTo>
                  <a:lnTo>
                    <a:pt x="2027" y="8168"/>
                  </a:lnTo>
                  <a:close/>
                  <a:moveTo>
                    <a:pt x="2254" y="7547"/>
                  </a:moveTo>
                  <a:lnTo>
                    <a:pt x="2254" y="7180"/>
                  </a:lnTo>
                  <a:lnTo>
                    <a:pt x="2415" y="7086"/>
                  </a:lnTo>
                  <a:lnTo>
                    <a:pt x="2498" y="7036"/>
                  </a:lnTo>
                  <a:lnTo>
                    <a:pt x="2568" y="6996"/>
                  </a:lnTo>
                  <a:lnTo>
                    <a:pt x="2568" y="7365"/>
                  </a:lnTo>
                  <a:lnTo>
                    <a:pt x="2568" y="7365"/>
                  </a:lnTo>
                  <a:lnTo>
                    <a:pt x="2887" y="7552"/>
                  </a:lnTo>
                  <a:lnTo>
                    <a:pt x="2734" y="7639"/>
                  </a:lnTo>
                  <a:lnTo>
                    <a:pt x="2576" y="7731"/>
                  </a:lnTo>
                  <a:lnTo>
                    <a:pt x="2254" y="7547"/>
                  </a:lnTo>
                  <a:close/>
                  <a:moveTo>
                    <a:pt x="2583" y="8119"/>
                  </a:moveTo>
                  <a:lnTo>
                    <a:pt x="2717" y="8041"/>
                  </a:lnTo>
                  <a:lnTo>
                    <a:pt x="2902" y="7934"/>
                  </a:lnTo>
                  <a:lnTo>
                    <a:pt x="2975" y="7977"/>
                  </a:lnTo>
                  <a:lnTo>
                    <a:pt x="3223" y="8119"/>
                  </a:lnTo>
                  <a:lnTo>
                    <a:pt x="3223" y="8487"/>
                  </a:lnTo>
                  <a:lnTo>
                    <a:pt x="2902" y="8672"/>
                  </a:lnTo>
                  <a:lnTo>
                    <a:pt x="2583" y="8487"/>
                  </a:lnTo>
                  <a:lnTo>
                    <a:pt x="2583" y="8119"/>
                  </a:lnTo>
                  <a:close/>
                  <a:moveTo>
                    <a:pt x="2998" y="7977"/>
                  </a:moveTo>
                  <a:lnTo>
                    <a:pt x="2902" y="7920"/>
                  </a:lnTo>
                  <a:lnTo>
                    <a:pt x="2902" y="7923"/>
                  </a:lnTo>
                  <a:lnTo>
                    <a:pt x="2902" y="7920"/>
                  </a:lnTo>
                  <a:lnTo>
                    <a:pt x="2833" y="7960"/>
                  </a:lnTo>
                  <a:lnTo>
                    <a:pt x="2583" y="8105"/>
                  </a:lnTo>
                  <a:lnTo>
                    <a:pt x="2583" y="7743"/>
                  </a:lnTo>
                  <a:lnTo>
                    <a:pt x="2826" y="7601"/>
                  </a:lnTo>
                  <a:lnTo>
                    <a:pt x="2902" y="7559"/>
                  </a:lnTo>
                  <a:lnTo>
                    <a:pt x="2909" y="7563"/>
                  </a:lnTo>
                  <a:lnTo>
                    <a:pt x="3223" y="7745"/>
                  </a:lnTo>
                  <a:lnTo>
                    <a:pt x="3223" y="8105"/>
                  </a:lnTo>
                  <a:lnTo>
                    <a:pt x="2998" y="7977"/>
                  </a:lnTo>
                  <a:close/>
                  <a:moveTo>
                    <a:pt x="3067" y="7639"/>
                  </a:moveTo>
                  <a:lnTo>
                    <a:pt x="2913" y="7552"/>
                  </a:lnTo>
                  <a:lnTo>
                    <a:pt x="3235" y="7365"/>
                  </a:lnTo>
                  <a:lnTo>
                    <a:pt x="3235" y="7365"/>
                  </a:lnTo>
                  <a:lnTo>
                    <a:pt x="3235" y="6996"/>
                  </a:lnTo>
                  <a:lnTo>
                    <a:pt x="3358" y="7069"/>
                  </a:lnTo>
                  <a:lnTo>
                    <a:pt x="3547" y="7180"/>
                  </a:lnTo>
                  <a:lnTo>
                    <a:pt x="3547" y="7547"/>
                  </a:lnTo>
                  <a:lnTo>
                    <a:pt x="3228" y="7731"/>
                  </a:lnTo>
                  <a:lnTo>
                    <a:pt x="3067" y="7639"/>
                  </a:lnTo>
                  <a:close/>
                  <a:moveTo>
                    <a:pt x="3235" y="7743"/>
                  </a:moveTo>
                  <a:lnTo>
                    <a:pt x="3291" y="7710"/>
                  </a:lnTo>
                  <a:lnTo>
                    <a:pt x="3547" y="7563"/>
                  </a:lnTo>
                  <a:lnTo>
                    <a:pt x="3547" y="7930"/>
                  </a:lnTo>
                  <a:lnTo>
                    <a:pt x="3547" y="7930"/>
                  </a:lnTo>
                  <a:lnTo>
                    <a:pt x="3681" y="8008"/>
                  </a:lnTo>
                  <a:lnTo>
                    <a:pt x="3866" y="8116"/>
                  </a:lnTo>
                  <a:lnTo>
                    <a:pt x="3766" y="8175"/>
                  </a:lnTo>
                  <a:lnTo>
                    <a:pt x="3551" y="8296"/>
                  </a:lnTo>
                  <a:lnTo>
                    <a:pt x="3379" y="8197"/>
                  </a:lnTo>
                  <a:lnTo>
                    <a:pt x="3235" y="8112"/>
                  </a:lnTo>
                  <a:lnTo>
                    <a:pt x="3235" y="7743"/>
                  </a:lnTo>
                  <a:close/>
                  <a:moveTo>
                    <a:pt x="3558" y="8686"/>
                  </a:moveTo>
                  <a:lnTo>
                    <a:pt x="3738" y="8582"/>
                  </a:lnTo>
                  <a:lnTo>
                    <a:pt x="3880" y="8499"/>
                  </a:lnTo>
                  <a:lnTo>
                    <a:pt x="3941" y="8537"/>
                  </a:lnTo>
                  <a:lnTo>
                    <a:pt x="4045" y="8596"/>
                  </a:lnTo>
                  <a:lnTo>
                    <a:pt x="4196" y="8686"/>
                  </a:lnTo>
                  <a:lnTo>
                    <a:pt x="4196" y="9052"/>
                  </a:lnTo>
                  <a:lnTo>
                    <a:pt x="4064" y="9130"/>
                  </a:lnTo>
                  <a:lnTo>
                    <a:pt x="3880" y="9237"/>
                  </a:lnTo>
                  <a:lnTo>
                    <a:pt x="3558" y="9052"/>
                  </a:lnTo>
                  <a:lnTo>
                    <a:pt x="3558" y="8686"/>
                  </a:lnTo>
                  <a:close/>
                  <a:moveTo>
                    <a:pt x="3880" y="8485"/>
                  </a:moveTo>
                  <a:lnTo>
                    <a:pt x="3880" y="8485"/>
                  </a:lnTo>
                  <a:lnTo>
                    <a:pt x="3880" y="8485"/>
                  </a:lnTo>
                  <a:lnTo>
                    <a:pt x="3558" y="8669"/>
                  </a:lnTo>
                  <a:lnTo>
                    <a:pt x="3558" y="8308"/>
                  </a:lnTo>
                  <a:lnTo>
                    <a:pt x="3731" y="8209"/>
                  </a:lnTo>
                  <a:lnTo>
                    <a:pt x="3877" y="8123"/>
                  </a:lnTo>
                  <a:lnTo>
                    <a:pt x="3880" y="8123"/>
                  </a:lnTo>
                  <a:lnTo>
                    <a:pt x="3880" y="8123"/>
                  </a:lnTo>
                  <a:lnTo>
                    <a:pt x="4024" y="8206"/>
                  </a:lnTo>
                  <a:lnTo>
                    <a:pt x="4196" y="8308"/>
                  </a:lnTo>
                  <a:lnTo>
                    <a:pt x="4196" y="8667"/>
                  </a:lnTo>
                  <a:lnTo>
                    <a:pt x="3880" y="8485"/>
                  </a:lnTo>
                  <a:close/>
                  <a:moveTo>
                    <a:pt x="3892" y="8116"/>
                  </a:moveTo>
                  <a:lnTo>
                    <a:pt x="3970" y="8069"/>
                  </a:lnTo>
                  <a:lnTo>
                    <a:pt x="4211" y="7930"/>
                  </a:lnTo>
                  <a:lnTo>
                    <a:pt x="4211" y="7930"/>
                  </a:lnTo>
                  <a:lnTo>
                    <a:pt x="4211" y="7561"/>
                  </a:lnTo>
                  <a:lnTo>
                    <a:pt x="4345" y="7639"/>
                  </a:lnTo>
                  <a:lnTo>
                    <a:pt x="4367" y="7651"/>
                  </a:lnTo>
                  <a:lnTo>
                    <a:pt x="4527" y="7745"/>
                  </a:lnTo>
                  <a:lnTo>
                    <a:pt x="4527" y="8112"/>
                  </a:lnTo>
                  <a:lnTo>
                    <a:pt x="4348" y="8216"/>
                  </a:lnTo>
                  <a:lnTo>
                    <a:pt x="4208" y="8296"/>
                  </a:lnTo>
                  <a:lnTo>
                    <a:pt x="3892" y="8116"/>
                  </a:lnTo>
                  <a:close/>
                  <a:moveTo>
                    <a:pt x="4213" y="7547"/>
                  </a:moveTo>
                  <a:lnTo>
                    <a:pt x="4213" y="7178"/>
                  </a:lnTo>
                  <a:lnTo>
                    <a:pt x="4376" y="7084"/>
                  </a:lnTo>
                  <a:lnTo>
                    <a:pt x="4527" y="6996"/>
                  </a:lnTo>
                  <a:lnTo>
                    <a:pt x="4527" y="7365"/>
                  </a:lnTo>
                  <a:lnTo>
                    <a:pt x="4527" y="7365"/>
                  </a:lnTo>
                  <a:lnTo>
                    <a:pt x="4681" y="7455"/>
                  </a:lnTo>
                  <a:lnTo>
                    <a:pt x="4844" y="7549"/>
                  </a:lnTo>
                  <a:lnTo>
                    <a:pt x="4619" y="7681"/>
                  </a:lnTo>
                  <a:lnTo>
                    <a:pt x="4532" y="7731"/>
                  </a:lnTo>
                  <a:lnTo>
                    <a:pt x="4213" y="7547"/>
                  </a:lnTo>
                  <a:close/>
                  <a:moveTo>
                    <a:pt x="4539" y="8119"/>
                  </a:moveTo>
                  <a:lnTo>
                    <a:pt x="4856" y="7934"/>
                  </a:lnTo>
                  <a:lnTo>
                    <a:pt x="5177" y="8119"/>
                  </a:lnTo>
                  <a:lnTo>
                    <a:pt x="5177" y="8487"/>
                  </a:lnTo>
                  <a:lnTo>
                    <a:pt x="4858" y="8672"/>
                  </a:lnTo>
                  <a:lnTo>
                    <a:pt x="4759" y="8615"/>
                  </a:lnTo>
                  <a:lnTo>
                    <a:pt x="4539" y="8487"/>
                  </a:lnTo>
                  <a:lnTo>
                    <a:pt x="4539" y="8119"/>
                  </a:lnTo>
                  <a:close/>
                  <a:moveTo>
                    <a:pt x="4858" y="7920"/>
                  </a:moveTo>
                  <a:lnTo>
                    <a:pt x="4856" y="7923"/>
                  </a:lnTo>
                  <a:lnTo>
                    <a:pt x="4856" y="7920"/>
                  </a:lnTo>
                  <a:lnTo>
                    <a:pt x="4539" y="8105"/>
                  </a:lnTo>
                  <a:lnTo>
                    <a:pt x="4539" y="7743"/>
                  </a:lnTo>
                  <a:lnTo>
                    <a:pt x="4856" y="7559"/>
                  </a:lnTo>
                  <a:lnTo>
                    <a:pt x="5031" y="7658"/>
                  </a:lnTo>
                  <a:lnTo>
                    <a:pt x="5177" y="7743"/>
                  </a:lnTo>
                  <a:lnTo>
                    <a:pt x="5177" y="8105"/>
                  </a:lnTo>
                  <a:lnTo>
                    <a:pt x="4858" y="7920"/>
                  </a:lnTo>
                  <a:close/>
                  <a:moveTo>
                    <a:pt x="4872" y="7549"/>
                  </a:moveTo>
                  <a:lnTo>
                    <a:pt x="5189" y="7365"/>
                  </a:lnTo>
                  <a:lnTo>
                    <a:pt x="5189" y="7365"/>
                  </a:lnTo>
                  <a:lnTo>
                    <a:pt x="5189" y="6996"/>
                  </a:lnTo>
                  <a:lnTo>
                    <a:pt x="5472" y="7159"/>
                  </a:lnTo>
                  <a:lnTo>
                    <a:pt x="5503" y="7178"/>
                  </a:lnTo>
                  <a:lnTo>
                    <a:pt x="5503" y="7547"/>
                  </a:lnTo>
                  <a:lnTo>
                    <a:pt x="5184" y="7731"/>
                  </a:lnTo>
                  <a:lnTo>
                    <a:pt x="4872" y="7549"/>
                  </a:lnTo>
                  <a:close/>
                  <a:moveTo>
                    <a:pt x="5189" y="7745"/>
                  </a:moveTo>
                  <a:lnTo>
                    <a:pt x="5352" y="7651"/>
                  </a:lnTo>
                  <a:lnTo>
                    <a:pt x="5383" y="7632"/>
                  </a:lnTo>
                  <a:lnTo>
                    <a:pt x="5503" y="7563"/>
                  </a:lnTo>
                  <a:lnTo>
                    <a:pt x="5503" y="7930"/>
                  </a:lnTo>
                  <a:lnTo>
                    <a:pt x="5503" y="7930"/>
                  </a:lnTo>
                  <a:lnTo>
                    <a:pt x="5706" y="8048"/>
                  </a:lnTo>
                  <a:lnTo>
                    <a:pt x="5824" y="8116"/>
                  </a:lnTo>
                  <a:lnTo>
                    <a:pt x="5671" y="8204"/>
                  </a:lnTo>
                  <a:lnTo>
                    <a:pt x="5508" y="8296"/>
                  </a:lnTo>
                  <a:lnTo>
                    <a:pt x="5472" y="8275"/>
                  </a:lnTo>
                  <a:lnTo>
                    <a:pt x="5189" y="8112"/>
                  </a:lnTo>
                  <a:lnTo>
                    <a:pt x="5189" y="7745"/>
                  </a:lnTo>
                  <a:close/>
                  <a:moveTo>
                    <a:pt x="6002" y="8204"/>
                  </a:moveTo>
                  <a:lnTo>
                    <a:pt x="5848" y="8116"/>
                  </a:lnTo>
                  <a:lnTo>
                    <a:pt x="6169" y="7930"/>
                  </a:lnTo>
                  <a:lnTo>
                    <a:pt x="6169" y="7930"/>
                  </a:lnTo>
                  <a:lnTo>
                    <a:pt x="6169" y="7563"/>
                  </a:lnTo>
                  <a:lnTo>
                    <a:pt x="6259" y="7615"/>
                  </a:lnTo>
                  <a:lnTo>
                    <a:pt x="6481" y="7745"/>
                  </a:lnTo>
                  <a:lnTo>
                    <a:pt x="6481" y="8112"/>
                  </a:lnTo>
                  <a:lnTo>
                    <a:pt x="6340" y="8194"/>
                  </a:lnTo>
                  <a:lnTo>
                    <a:pt x="6165" y="8296"/>
                  </a:lnTo>
                  <a:lnTo>
                    <a:pt x="6002" y="8204"/>
                  </a:lnTo>
                  <a:close/>
                  <a:moveTo>
                    <a:pt x="6169" y="7547"/>
                  </a:moveTo>
                  <a:lnTo>
                    <a:pt x="6169" y="7178"/>
                  </a:lnTo>
                  <a:lnTo>
                    <a:pt x="6349" y="7074"/>
                  </a:lnTo>
                  <a:lnTo>
                    <a:pt x="6484" y="6996"/>
                  </a:lnTo>
                  <a:lnTo>
                    <a:pt x="6484" y="7365"/>
                  </a:lnTo>
                  <a:lnTo>
                    <a:pt x="6484" y="7365"/>
                  </a:lnTo>
                  <a:lnTo>
                    <a:pt x="6803" y="7552"/>
                  </a:lnTo>
                  <a:lnTo>
                    <a:pt x="6649" y="7639"/>
                  </a:lnTo>
                  <a:lnTo>
                    <a:pt x="6488" y="7731"/>
                  </a:lnTo>
                  <a:lnTo>
                    <a:pt x="6169" y="7547"/>
                  </a:lnTo>
                  <a:close/>
                  <a:moveTo>
                    <a:pt x="6495" y="8119"/>
                  </a:moveTo>
                  <a:lnTo>
                    <a:pt x="6633" y="8041"/>
                  </a:lnTo>
                  <a:lnTo>
                    <a:pt x="6814" y="7934"/>
                  </a:lnTo>
                  <a:lnTo>
                    <a:pt x="6890" y="7977"/>
                  </a:lnTo>
                  <a:lnTo>
                    <a:pt x="7136" y="8119"/>
                  </a:lnTo>
                  <a:lnTo>
                    <a:pt x="7136" y="8487"/>
                  </a:lnTo>
                  <a:lnTo>
                    <a:pt x="6817" y="8672"/>
                  </a:lnTo>
                  <a:lnTo>
                    <a:pt x="6495" y="8487"/>
                  </a:lnTo>
                  <a:lnTo>
                    <a:pt x="6495" y="8119"/>
                  </a:lnTo>
                  <a:close/>
                  <a:moveTo>
                    <a:pt x="6911" y="7977"/>
                  </a:moveTo>
                  <a:lnTo>
                    <a:pt x="6814" y="7920"/>
                  </a:lnTo>
                  <a:lnTo>
                    <a:pt x="6814" y="7923"/>
                  </a:lnTo>
                  <a:lnTo>
                    <a:pt x="6814" y="7920"/>
                  </a:lnTo>
                  <a:lnTo>
                    <a:pt x="6746" y="7960"/>
                  </a:lnTo>
                  <a:lnTo>
                    <a:pt x="6495" y="8105"/>
                  </a:lnTo>
                  <a:lnTo>
                    <a:pt x="6495" y="7743"/>
                  </a:lnTo>
                  <a:lnTo>
                    <a:pt x="6741" y="7601"/>
                  </a:lnTo>
                  <a:lnTo>
                    <a:pt x="6817" y="7559"/>
                  </a:lnTo>
                  <a:lnTo>
                    <a:pt x="6822" y="7563"/>
                  </a:lnTo>
                  <a:lnTo>
                    <a:pt x="7136" y="7745"/>
                  </a:lnTo>
                  <a:lnTo>
                    <a:pt x="7136" y="8105"/>
                  </a:lnTo>
                  <a:lnTo>
                    <a:pt x="6911" y="7977"/>
                  </a:lnTo>
                  <a:close/>
                  <a:moveTo>
                    <a:pt x="6982" y="7639"/>
                  </a:moveTo>
                  <a:lnTo>
                    <a:pt x="6829" y="7552"/>
                  </a:lnTo>
                  <a:lnTo>
                    <a:pt x="7148" y="7365"/>
                  </a:lnTo>
                  <a:lnTo>
                    <a:pt x="7148" y="7365"/>
                  </a:lnTo>
                  <a:lnTo>
                    <a:pt x="7148" y="6996"/>
                  </a:lnTo>
                  <a:lnTo>
                    <a:pt x="7273" y="7069"/>
                  </a:lnTo>
                  <a:lnTo>
                    <a:pt x="7462" y="7180"/>
                  </a:lnTo>
                  <a:lnTo>
                    <a:pt x="7462" y="7547"/>
                  </a:lnTo>
                  <a:lnTo>
                    <a:pt x="7143" y="7731"/>
                  </a:lnTo>
                  <a:lnTo>
                    <a:pt x="6982" y="7639"/>
                  </a:lnTo>
                  <a:close/>
                  <a:moveTo>
                    <a:pt x="7804" y="8116"/>
                  </a:moveTo>
                  <a:lnTo>
                    <a:pt x="7885" y="8069"/>
                  </a:lnTo>
                  <a:lnTo>
                    <a:pt x="8126" y="7930"/>
                  </a:lnTo>
                  <a:lnTo>
                    <a:pt x="8126" y="7930"/>
                  </a:lnTo>
                  <a:lnTo>
                    <a:pt x="8126" y="7563"/>
                  </a:lnTo>
                  <a:lnTo>
                    <a:pt x="8442" y="7748"/>
                  </a:lnTo>
                  <a:lnTo>
                    <a:pt x="8442" y="8109"/>
                  </a:lnTo>
                  <a:lnTo>
                    <a:pt x="8119" y="8296"/>
                  </a:lnTo>
                  <a:lnTo>
                    <a:pt x="7804" y="8116"/>
                  </a:lnTo>
                  <a:close/>
                  <a:moveTo>
                    <a:pt x="8126" y="7547"/>
                  </a:moveTo>
                  <a:lnTo>
                    <a:pt x="8126" y="7180"/>
                  </a:lnTo>
                  <a:lnTo>
                    <a:pt x="8442" y="6996"/>
                  </a:lnTo>
                  <a:lnTo>
                    <a:pt x="8442" y="7365"/>
                  </a:lnTo>
                  <a:lnTo>
                    <a:pt x="8442" y="7365"/>
                  </a:lnTo>
                  <a:lnTo>
                    <a:pt x="8596" y="7455"/>
                  </a:lnTo>
                  <a:lnTo>
                    <a:pt x="8754" y="7549"/>
                  </a:lnTo>
                  <a:lnTo>
                    <a:pt x="8757" y="7552"/>
                  </a:lnTo>
                  <a:lnTo>
                    <a:pt x="8650" y="7613"/>
                  </a:lnTo>
                  <a:lnTo>
                    <a:pt x="8445" y="7731"/>
                  </a:lnTo>
                  <a:lnTo>
                    <a:pt x="8126" y="7547"/>
                  </a:lnTo>
                  <a:close/>
                  <a:moveTo>
                    <a:pt x="8565" y="7663"/>
                  </a:moveTo>
                  <a:lnTo>
                    <a:pt x="8447" y="7731"/>
                  </a:lnTo>
                  <a:lnTo>
                    <a:pt x="8445" y="7731"/>
                  </a:lnTo>
                  <a:lnTo>
                    <a:pt x="8565" y="7663"/>
                  </a:lnTo>
                  <a:close/>
                  <a:moveTo>
                    <a:pt x="8454" y="8119"/>
                  </a:moveTo>
                  <a:lnTo>
                    <a:pt x="8747" y="7949"/>
                  </a:lnTo>
                  <a:lnTo>
                    <a:pt x="8771" y="7934"/>
                  </a:lnTo>
                  <a:lnTo>
                    <a:pt x="9092" y="8119"/>
                  </a:lnTo>
                  <a:lnTo>
                    <a:pt x="9092" y="8487"/>
                  </a:lnTo>
                  <a:lnTo>
                    <a:pt x="8771" y="8672"/>
                  </a:lnTo>
                  <a:lnTo>
                    <a:pt x="8674" y="8615"/>
                  </a:lnTo>
                  <a:lnTo>
                    <a:pt x="8454" y="8487"/>
                  </a:lnTo>
                  <a:lnTo>
                    <a:pt x="8454" y="8119"/>
                  </a:lnTo>
                  <a:close/>
                  <a:moveTo>
                    <a:pt x="8771" y="7920"/>
                  </a:moveTo>
                  <a:lnTo>
                    <a:pt x="8771" y="7920"/>
                  </a:lnTo>
                  <a:lnTo>
                    <a:pt x="8771" y="7920"/>
                  </a:lnTo>
                  <a:lnTo>
                    <a:pt x="8721" y="7951"/>
                  </a:lnTo>
                  <a:lnTo>
                    <a:pt x="8454" y="8105"/>
                  </a:lnTo>
                  <a:lnTo>
                    <a:pt x="8454" y="7743"/>
                  </a:lnTo>
                  <a:lnTo>
                    <a:pt x="8695" y="7601"/>
                  </a:lnTo>
                  <a:lnTo>
                    <a:pt x="8771" y="7559"/>
                  </a:lnTo>
                  <a:lnTo>
                    <a:pt x="8946" y="7658"/>
                  </a:lnTo>
                  <a:lnTo>
                    <a:pt x="9092" y="7743"/>
                  </a:lnTo>
                  <a:lnTo>
                    <a:pt x="9092" y="8105"/>
                  </a:lnTo>
                  <a:lnTo>
                    <a:pt x="8771" y="7920"/>
                  </a:lnTo>
                  <a:close/>
                  <a:moveTo>
                    <a:pt x="8785" y="7549"/>
                  </a:moveTo>
                  <a:lnTo>
                    <a:pt x="9104" y="7365"/>
                  </a:lnTo>
                  <a:lnTo>
                    <a:pt x="9104" y="7365"/>
                  </a:lnTo>
                  <a:lnTo>
                    <a:pt x="9104" y="7353"/>
                  </a:lnTo>
                  <a:lnTo>
                    <a:pt x="9104" y="7336"/>
                  </a:lnTo>
                  <a:lnTo>
                    <a:pt x="9104" y="6996"/>
                  </a:lnTo>
                  <a:lnTo>
                    <a:pt x="9388" y="7159"/>
                  </a:lnTo>
                  <a:lnTo>
                    <a:pt x="9406" y="7171"/>
                  </a:lnTo>
                  <a:lnTo>
                    <a:pt x="9411" y="7176"/>
                  </a:lnTo>
                  <a:lnTo>
                    <a:pt x="9411" y="7173"/>
                  </a:lnTo>
                  <a:lnTo>
                    <a:pt x="9418" y="7178"/>
                  </a:lnTo>
                  <a:lnTo>
                    <a:pt x="9418" y="7547"/>
                  </a:lnTo>
                  <a:lnTo>
                    <a:pt x="9099" y="7731"/>
                  </a:lnTo>
                  <a:lnTo>
                    <a:pt x="8785" y="7549"/>
                  </a:lnTo>
                  <a:close/>
                  <a:moveTo>
                    <a:pt x="9104" y="7745"/>
                  </a:moveTo>
                  <a:lnTo>
                    <a:pt x="9298" y="7632"/>
                  </a:lnTo>
                  <a:lnTo>
                    <a:pt x="9418" y="7563"/>
                  </a:lnTo>
                  <a:lnTo>
                    <a:pt x="9418" y="7930"/>
                  </a:lnTo>
                  <a:lnTo>
                    <a:pt x="9418" y="7930"/>
                  </a:lnTo>
                  <a:lnTo>
                    <a:pt x="9622" y="8048"/>
                  </a:lnTo>
                  <a:lnTo>
                    <a:pt x="9737" y="8116"/>
                  </a:lnTo>
                  <a:lnTo>
                    <a:pt x="9423" y="8296"/>
                  </a:lnTo>
                  <a:lnTo>
                    <a:pt x="9385" y="8275"/>
                  </a:lnTo>
                  <a:lnTo>
                    <a:pt x="9104" y="8112"/>
                  </a:lnTo>
                  <a:lnTo>
                    <a:pt x="9104" y="7745"/>
                  </a:lnTo>
                  <a:close/>
                  <a:moveTo>
                    <a:pt x="9430" y="8686"/>
                  </a:moveTo>
                  <a:lnTo>
                    <a:pt x="9607" y="8584"/>
                  </a:lnTo>
                  <a:lnTo>
                    <a:pt x="9751" y="8499"/>
                  </a:lnTo>
                  <a:lnTo>
                    <a:pt x="10070" y="8686"/>
                  </a:lnTo>
                  <a:lnTo>
                    <a:pt x="10070" y="9052"/>
                  </a:lnTo>
                  <a:lnTo>
                    <a:pt x="9749" y="9237"/>
                  </a:lnTo>
                  <a:lnTo>
                    <a:pt x="9430" y="9052"/>
                  </a:lnTo>
                  <a:lnTo>
                    <a:pt x="9430" y="8686"/>
                  </a:lnTo>
                  <a:close/>
                  <a:moveTo>
                    <a:pt x="9751" y="8485"/>
                  </a:moveTo>
                  <a:lnTo>
                    <a:pt x="9751" y="8485"/>
                  </a:lnTo>
                  <a:lnTo>
                    <a:pt x="9751" y="8485"/>
                  </a:lnTo>
                  <a:lnTo>
                    <a:pt x="9430" y="8669"/>
                  </a:lnTo>
                  <a:lnTo>
                    <a:pt x="9430" y="8308"/>
                  </a:lnTo>
                  <a:lnTo>
                    <a:pt x="9751" y="8123"/>
                  </a:lnTo>
                  <a:lnTo>
                    <a:pt x="9751" y="8123"/>
                  </a:lnTo>
                  <a:lnTo>
                    <a:pt x="9751" y="8123"/>
                  </a:lnTo>
                  <a:lnTo>
                    <a:pt x="10070" y="8308"/>
                  </a:lnTo>
                  <a:lnTo>
                    <a:pt x="10070" y="8669"/>
                  </a:lnTo>
                  <a:lnTo>
                    <a:pt x="9751" y="8485"/>
                  </a:lnTo>
                  <a:close/>
                  <a:moveTo>
                    <a:pt x="9763" y="8116"/>
                  </a:moveTo>
                  <a:lnTo>
                    <a:pt x="10085" y="7930"/>
                  </a:lnTo>
                  <a:lnTo>
                    <a:pt x="10085" y="7563"/>
                  </a:lnTo>
                  <a:lnTo>
                    <a:pt x="10397" y="7743"/>
                  </a:lnTo>
                  <a:lnTo>
                    <a:pt x="10397" y="8112"/>
                  </a:lnTo>
                  <a:lnTo>
                    <a:pt x="10108" y="8279"/>
                  </a:lnTo>
                  <a:lnTo>
                    <a:pt x="10080" y="8296"/>
                  </a:lnTo>
                  <a:lnTo>
                    <a:pt x="9763" y="8116"/>
                  </a:lnTo>
                  <a:close/>
                  <a:moveTo>
                    <a:pt x="10085" y="7547"/>
                  </a:moveTo>
                  <a:lnTo>
                    <a:pt x="10085" y="7178"/>
                  </a:lnTo>
                  <a:lnTo>
                    <a:pt x="10397" y="6998"/>
                  </a:lnTo>
                  <a:lnTo>
                    <a:pt x="10397" y="7365"/>
                  </a:lnTo>
                  <a:lnTo>
                    <a:pt x="10397" y="7365"/>
                  </a:lnTo>
                  <a:lnTo>
                    <a:pt x="10716" y="7552"/>
                  </a:lnTo>
                  <a:lnTo>
                    <a:pt x="10704" y="7559"/>
                  </a:lnTo>
                  <a:lnTo>
                    <a:pt x="10404" y="7731"/>
                  </a:lnTo>
                  <a:lnTo>
                    <a:pt x="10085" y="7547"/>
                  </a:lnTo>
                  <a:close/>
                  <a:moveTo>
                    <a:pt x="10411" y="8119"/>
                  </a:moveTo>
                  <a:lnTo>
                    <a:pt x="10730" y="7934"/>
                  </a:lnTo>
                  <a:lnTo>
                    <a:pt x="10763" y="7953"/>
                  </a:lnTo>
                  <a:lnTo>
                    <a:pt x="11046" y="8119"/>
                  </a:lnTo>
                  <a:lnTo>
                    <a:pt x="11046" y="8487"/>
                  </a:lnTo>
                  <a:lnTo>
                    <a:pt x="10756" y="8658"/>
                  </a:lnTo>
                  <a:lnTo>
                    <a:pt x="10730" y="8672"/>
                  </a:lnTo>
                  <a:lnTo>
                    <a:pt x="10411" y="8487"/>
                  </a:lnTo>
                  <a:lnTo>
                    <a:pt x="10411" y="8119"/>
                  </a:lnTo>
                  <a:close/>
                  <a:moveTo>
                    <a:pt x="10760" y="7939"/>
                  </a:moveTo>
                  <a:lnTo>
                    <a:pt x="10730" y="7920"/>
                  </a:lnTo>
                  <a:lnTo>
                    <a:pt x="10730" y="7920"/>
                  </a:lnTo>
                  <a:lnTo>
                    <a:pt x="10730" y="7920"/>
                  </a:lnTo>
                  <a:lnTo>
                    <a:pt x="10411" y="8105"/>
                  </a:lnTo>
                  <a:lnTo>
                    <a:pt x="10411" y="7745"/>
                  </a:lnTo>
                  <a:lnTo>
                    <a:pt x="10661" y="7599"/>
                  </a:lnTo>
                  <a:lnTo>
                    <a:pt x="10730" y="7559"/>
                  </a:lnTo>
                  <a:lnTo>
                    <a:pt x="10763" y="7578"/>
                  </a:lnTo>
                  <a:lnTo>
                    <a:pt x="11046" y="7743"/>
                  </a:lnTo>
                  <a:lnTo>
                    <a:pt x="11046" y="8105"/>
                  </a:lnTo>
                  <a:lnTo>
                    <a:pt x="10760" y="7939"/>
                  </a:lnTo>
                  <a:close/>
                  <a:moveTo>
                    <a:pt x="11032" y="7717"/>
                  </a:moveTo>
                  <a:lnTo>
                    <a:pt x="10744" y="7552"/>
                  </a:lnTo>
                  <a:lnTo>
                    <a:pt x="11060" y="7365"/>
                  </a:lnTo>
                  <a:lnTo>
                    <a:pt x="11060" y="7365"/>
                  </a:lnTo>
                  <a:lnTo>
                    <a:pt x="11060" y="6996"/>
                  </a:lnTo>
                  <a:lnTo>
                    <a:pt x="11377" y="7180"/>
                  </a:lnTo>
                  <a:lnTo>
                    <a:pt x="11377" y="7544"/>
                  </a:lnTo>
                  <a:lnTo>
                    <a:pt x="11053" y="7731"/>
                  </a:lnTo>
                  <a:lnTo>
                    <a:pt x="11032" y="7717"/>
                  </a:lnTo>
                  <a:close/>
                  <a:moveTo>
                    <a:pt x="11060" y="7745"/>
                  </a:moveTo>
                  <a:lnTo>
                    <a:pt x="11368" y="7566"/>
                  </a:lnTo>
                  <a:lnTo>
                    <a:pt x="11377" y="7561"/>
                  </a:lnTo>
                  <a:lnTo>
                    <a:pt x="11377" y="7930"/>
                  </a:lnTo>
                  <a:lnTo>
                    <a:pt x="11377" y="7930"/>
                  </a:lnTo>
                  <a:lnTo>
                    <a:pt x="11455" y="7977"/>
                  </a:lnTo>
                  <a:lnTo>
                    <a:pt x="11694" y="8116"/>
                  </a:lnTo>
                  <a:lnTo>
                    <a:pt x="11382" y="8296"/>
                  </a:lnTo>
                  <a:lnTo>
                    <a:pt x="11146" y="8161"/>
                  </a:lnTo>
                  <a:lnTo>
                    <a:pt x="11060" y="8112"/>
                  </a:lnTo>
                  <a:lnTo>
                    <a:pt x="11060" y="7745"/>
                  </a:lnTo>
                  <a:close/>
                  <a:moveTo>
                    <a:pt x="11847" y="8190"/>
                  </a:moveTo>
                  <a:lnTo>
                    <a:pt x="11720" y="8116"/>
                  </a:lnTo>
                  <a:lnTo>
                    <a:pt x="12039" y="7930"/>
                  </a:lnTo>
                  <a:lnTo>
                    <a:pt x="12039" y="7930"/>
                  </a:lnTo>
                  <a:lnTo>
                    <a:pt x="12039" y="7563"/>
                  </a:lnTo>
                  <a:lnTo>
                    <a:pt x="12058" y="7573"/>
                  </a:lnTo>
                  <a:lnTo>
                    <a:pt x="12353" y="7745"/>
                  </a:lnTo>
                  <a:lnTo>
                    <a:pt x="12353" y="8112"/>
                  </a:lnTo>
                  <a:lnTo>
                    <a:pt x="12299" y="8145"/>
                  </a:lnTo>
                  <a:lnTo>
                    <a:pt x="12034" y="8296"/>
                  </a:lnTo>
                  <a:lnTo>
                    <a:pt x="11847" y="8190"/>
                  </a:lnTo>
                  <a:close/>
                  <a:moveTo>
                    <a:pt x="12039" y="7547"/>
                  </a:moveTo>
                  <a:lnTo>
                    <a:pt x="12039" y="7180"/>
                  </a:lnTo>
                  <a:lnTo>
                    <a:pt x="12294" y="7032"/>
                  </a:lnTo>
                  <a:lnTo>
                    <a:pt x="12355" y="6994"/>
                  </a:lnTo>
                  <a:lnTo>
                    <a:pt x="12355" y="7365"/>
                  </a:lnTo>
                  <a:lnTo>
                    <a:pt x="12355" y="7365"/>
                  </a:lnTo>
                  <a:lnTo>
                    <a:pt x="12511" y="7455"/>
                  </a:lnTo>
                  <a:lnTo>
                    <a:pt x="12672" y="7549"/>
                  </a:lnTo>
                  <a:lnTo>
                    <a:pt x="12556" y="7620"/>
                  </a:lnTo>
                  <a:lnTo>
                    <a:pt x="12360" y="7731"/>
                  </a:lnTo>
                  <a:lnTo>
                    <a:pt x="12039" y="7547"/>
                  </a:lnTo>
                  <a:close/>
                  <a:moveTo>
                    <a:pt x="12367" y="8119"/>
                  </a:moveTo>
                  <a:lnTo>
                    <a:pt x="12662" y="7949"/>
                  </a:lnTo>
                  <a:lnTo>
                    <a:pt x="12686" y="7934"/>
                  </a:lnTo>
                  <a:lnTo>
                    <a:pt x="13007" y="8119"/>
                  </a:lnTo>
                  <a:lnTo>
                    <a:pt x="13007" y="8487"/>
                  </a:lnTo>
                  <a:lnTo>
                    <a:pt x="12686" y="8672"/>
                  </a:lnTo>
                  <a:lnTo>
                    <a:pt x="12587" y="8615"/>
                  </a:lnTo>
                  <a:lnTo>
                    <a:pt x="12367" y="8487"/>
                  </a:lnTo>
                  <a:lnTo>
                    <a:pt x="12367" y="8119"/>
                  </a:lnTo>
                  <a:close/>
                  <a:moveTo>
                    <a:pt x="12686" y="7920"/>
                  </a:moveTo>
                  <a:lnTo>
                    <a:pt x="12686" y="7920"/>
                  </a:lnTo>
                  <a:lnTo>
                    <a:pt x="12686" y="7920"/>
                  </a:lnTo>
                  <a:lnTo>
                    <a:pt x="12634" y="7951"/>
                  </a:lnTo>
                  <a:lnTo>
                    <a:pt x="12367" y="8105"/>
                  </a:lnTo>
                  <a:lnTo>
                    <a:pt x="12367" y="7743"/>
                  </a:lnTo>
                  <a:lnTo>
                    <a:pt x="12610" y="7601"/>
                  </a:lnTo>
                  <a:lnTo>
                    <a:pt x="12686" y="7559"/>
                  </a:lnTo>
                  <a:lnTo>
                    <a:pt x="12861" y="7658"/>
                  </a:lnTo>
                  <a:lnTo>
                    <a:pt x="13007" y="7743"/>
                  </a:lnTo>
                  <a:lnTo>
                    <a:pt x="13007" y="8105"/>
                  </a:lnTo>
                  <a:lnTo>
                    <a:pt x="12686" y="7920"/>
                  </a:lnTo>
                  <a:close/>
                  <a:moveTo>
                    <a:pt x="12700" y="7549"/>
                  </a:moveTo>
                  <a:lnTo>
                    <a:pt x="13019" y="7365"/>
                  </a:lnTo>
                  <a:lnTo>
                    <a:pt x="13019" y="7365"/>
                  </a:lnTo>
                  <a:lnTo>
                    <a:pt x="13019" y="6996"/>
                  </a:lnTo>
                  <a:lnTo>
                    <a:pt x="13300" y="7159"/>
                  </a:lnTo>
                  <a:lnTo>
                    <a:pt x="13334" y="7178"/>
                  </a:lnTo>
                  <a:lnTo>
                    <a:pt x="13334" y="7547"/>
                  </a:lnTo>
                  <a:lnTo>
                    <a:pt x="13012" y="7731"/>
                  </a:lnTo>
                  <a:lnTo>
                    <a:pt x="12700" y="7549"/>
                  </a:lnTo>
                  <a:close/>
                  <a:moveTo>
                    <a:pt x="13019" y="7745"/>
                  </a:moveTo>
                  <a:lnTo>
                    <a:pt x="13213" y="7632"/>
                  </a:lnTo>
                  <a:lnTo>
                    <a:pt x="13334" y="7563"/>
                  </a:lnTo>
                  <a:lnTo>
                    <a:pt x="13334" y="7930"/>
                  </a:lnTo>
                  <a:lnTo>
                    <a:pt x="13334" y="7930"/>
                  </a:lnTo>
                  <a:lnTo>
                    <a:pt x="13534" y="8048"/>
                  </a:lnTo>
                  <a:lnTo>
                    <a:pt x="13653" y="8116"/>
                  </a:lnTo>
                  <a:lnTo>
                    <a:pt x="13336" y="8296"/>
                  </a:lnTo>
                  <a:lnTo>
                    <a:pt x="13300" y="8275"/>
                  </a:lnTo>
                  <a:lnTo>
                    <a:pt x="13019" y="8112"/>
                  </a:lnTo>
                  <a:lnTo>
                    <a:pt x="13019" y="7745"/>
                  </a:lnTo>
                  <a:close/>
                  <a:moveTo>
                    <a:pt x="13345" y="8686"/>
                  </a:moveTo>
                  <a:lnTo>
                    <a:pt x="13523" y="8584"/>
                  </a:lnTo>
                  <a:lnTo>
                    <a:pt x="13664" y="8499"/>
                  </a:lnTo>
                  <a:lnTo>
                    <a:pt x="13986" y="8686"/>
                  </a:lnTo>
                  <a:lnTo>
                    <a:pt x="13986" y="9052"/>
                  </a:lnTo>
                  <a:lnTo>
                    <a:pt x="13664" y="9237"/>
                  </a:lnTo>
                  <a:lnTo>
                    <a:pt x="13345" y="9052"/>
                  </a:lnTo>
                  <a:lnTo>
                    <a:pt x="13345" y="8686"/>
                  </a:lnTo>
                  <a:close/>
                  <a:moveTo>
                    <a:pt x="13667" y="8485"/>
                  </a:moveTo>
                  <a:lnTo>
                    <a:pt x="13664" y="8485"/>
                  </a:lnTo>
                  <a:lnTo>
                    <a:pt x="13664" y="8485"/>
                  </a:lnTo>
                  <a:lnTo>
                    <a:pt x="13345" y="8669"/>
                  </a:lnTo>
                  <a:lnTo>
                    <a:pt x="13345" y="8308"/>
                  </a:lnTo>
                  <a:lnTo>
                    <a:pt x="13664" y="8123"/>
                  </a:lnTo>
                  <a:lnTo>
                    <a:pt x="13664" y="8123"/>
                  </a:lnTo>
                  <a:lnTo>
                    <a:pt x="13667" y="8123"/>
                  </a:lnTo>
                  <a:lnTo>
                    <a:pt x="13986" y="8308"/>
                  </a:lnTo>
                  <a:lnTo>
                    <a:pt x="13986" y="8669"/>
                  </a:lnTo>
                  <a:lnTo>
                    <a:pt x="13667" y="8485"/>
                  </a:lnTo>
                  <a:close/>
                  <a:moveTo>
                    <a:pt x="13678" y="8116"/>
                  </a:moveTo>
                  <a:lnTo>
                    <a:pt x="13997" y="7930"/>
                  </a:lnTo>
                  <a:lnTo>
                    <a:pt x="13997" y="7563"/>
                  </a:lnTo>
                  <a:lnTo>
                    <a:pt x="14196" y="7677"/>
                  </a:lnTo>
                  <a:lnTo>
                    <a:pt x="14309" y="7745"/>
                  </a:lnTo>
                  <a:lnTo>
                    <a:pt x="14309" y="8112"/>
                  </a:lnTo>
                  <a:lnTo>
                    <a:pt x="14023" y="8279"/>
                  </a:lnTo>
                  <a:lnTo>
                    <a:pt x="13995" y="8296"/>
                  </a:lnTo>
                  <a:lnTo>
                    <a:pt x="13678" y="8116"/>
                  </a:lnTo>
                  <a:close/>
                  <a:moveTo>
                    <a:pt x="14000" y="7547"/>
                  </a:moveTo>
                  <a:lnTo>
                    <a:pt x="14000" y="7178"/>
                  </a:lnTo>
                  <a:lnTo>
                    <a:pt x="14312" y="6998"/>
                  </a:lnTo>
                  <a:lnTo>
                    <a:pt x="14312" y="7365"/>
                  </a:lnTo>
                  <a:lnTo>
                    <a:pt x="14312" y="7365"/>
                  </a:lnTo>
                  <a:lnTo>
                    <a:pt x="14631" y="7549"/>
                  </a:lnTo>
                  <a:lnTo>
                    <a:pt x="14333" y="7722"/>
                  </a:lnTo>
                  <a:lnTo>
                    <a:pt x="14319" y="7731"/>
                  </a:lnTo>
                  <a:lnTo>
                    <a:pt x="14000" y="7547"/>
                  </a:lnTo>
                  <a:close/>
                  <a:moveTo>
                    <a:pt x="14326" y="8119"/>
                  </a:moveTo>
                  <a:lnTo>
                    <a:pt x="14645" y="7934"/>
                  </a:lnTo>
                  <a:lnTo>
                    <a:pt x="14678" y="7953"/>
                  </a:lnTo>
                  <a:lnTo>
                    <a:pt x="14962" y="8119"/>
                  </a:lnTo>
                  <a:lnTo>
                    <a:pt x="14962" y="8487"/>
                  </a:lnTo>
                  <a:lnTo>
                    <a:pt x="14820" y="8570"/>
                  </a:lnTo>
                  <a:lnTo>
                    <a:pt x="14645" y="8672"/>
                  </a:lnTo>
                  <a:lnTo>
                    <a:pt x="14326" y="8487"/>
                  </a:lnTo>
                  <a:lnTo>
                    <a:pt x="14326" y="8119"/>
                  </a:lnTo>
                  <a:close/>
                  <a:moveTo>
                    <a:pt x="14673" y="7939"/>
                  </a:moveTo>
                  <a:lnTo>
                    <a:pt x="14645" y="7920"/>
                  </a:lnTo>
                  <a:lnTo>
                    <a:pt x="14645" y="7920"/>
                  </a:lnTo>
                  <a:lnTo>
                    <a:pt x="14645" y="7920"/>
                  </a:lnTo>
                  <a:lnTo>
                    <a:pt x="14326" y="8105"/>
                  </a:lnTo>
                  <a:lnTo>
                    <a:pt x="14326" y="7743"/>
                  </a:lnTo>
                  <a:lnTo>
                    <a:pt x="14487" y="7651"/>
                  </a:lnTo>
                  <a:lnTo>
                    <a:pt x="14645" y="7559"/>
                  </a:lnTo>
                  <a:lnTo>
                    <a:pt x="14678" y="7578"/>
                  </a:lnTo>
                  <a:lnTo>
                    <a:pt x="14962" y="7743"/>
                  </a:lnTo>
                  <a:lnTo>
                    <a:pt x="14962" y="8105"/>
                  </a:lnTo>
                  <a:lnTo>
                    <a:pt x="14673" y="7939"/>
                  </a:lnTo>
                  <a:close/>
                  <a:moveTo>
                    <a:pt x="14947" y="7719"/>
                  </a:moveTo>
                  <a:lnTo>
                    <a:pt x="14657" y="7549"/>
                  </a:lnTo>
                  <a:lnTo>
                    <a:pt x="14976" y="7365"/>
                  </a:lnTo>
                  <a:lnTo>
                    <a:pt x="14976" y="7365"/>
                  </a:lnTo>
                  <a:lnTo>
                    <a:pt x="14976" y="6996"/>
                  </a:lnTo>
                  <a:lnTo>
                    <a:pt x="15122" y="7081"/>
                  </a:lnTo>
                  <a:lnTo>
                    <a:pt x="15292" y="7180"/>
                  </a:lnTo>
                  <a:lnTo>
                    <a:pt x="15292" y="7547"/>
                  </a:lnTo>
                  <a:lnTo>
                    <a:pt x="14971" y="7731"/>
                  </a:lnTo>
                  <a:lnTo>
                    <a:pt x="14947" y="7719"/>
                  </a:lnTo>
                  <a:close/>
                  <a:moveTo>
                    <a:pt x="14978" y="7743"/>
                  </a:moveTo>
                  <a:lnTo>
                    <a:pt x="15292" y="7563"/>
                  </a:lnTo>
                  <a:lnTo>
                    <a:pt x="15292" y="7930"/>
                  </a:lnTo>
                  <a:lnTo>
                    <a:pt x="15292" y="7930"/>
                  </a:lnTo>
                  <a:lnTo>
                    <a:pt x="15425" y="8008"/>
                  </a:lnTo>
                  <a:lnTo>
                    <a:pt x="15609" y="8116"/>
                  </a:lnTo>
                  <a:lnTo>
                    <a:pt x="15545" y="8154"/>
                  </a:lnTo>
                  <a:lnTo>
                    <a:pt x="15295" y="8296"/>
                  </a:lnTo>
                  <a:lnTo>
                    <a:pt x="15167" y="8223"/>
                  </a:lnTo>
                  <a:lnTo>
                    <a:pt x="14978" y="8112"/>
                  </a:lnTo>
                  <a:lnTo>
                    <a:pt x="14978" y="7743"/>
                  </a:lnTo>
                  <a:close/>
                  <a:moveTo>
                    <a:pt x="15304" y="8686"/>
                  </a:moveTo>
                  <a:lnTo>
                    <a:pt x="15323" y="8674"/>
                  </a:lnTo>
                  <a:lnTo>
                    <a:pt x="15623" y="8502"/>
                  </a:lnTo>
                  <a:lnTo>
                    <a:pt x="15713" y="8551"/>
                  </a:lnTo>
                  <a:lnTo>
                    <a:pt x="15940" y="8686"/>
                  </a:lnTo>
                  <a:lnTo>
                    <a:pt x="15940" y="9052"/>
                  </a:lnTo>
                  <a:lnTo>
                    <a:pt x="15774" y="9149"/>
                  </a:lnTo>
                  <a:lnTo>
                    <a:pt x="15623" y="9237"/>
                  </a:lnTo>
                  <a:lnTo>
                    <a:pt x="15304" y="9052"/>
                  </a:lnTo>
                  <a:lnTo>
                    <a:pt x="15304" y="8686"/>
                  </a:lnTo>
                  <a:close/>
                  <a:moveTo>
                    <a:pt x="15623" y="8485"/>
                  </a:moveTo>
                  <a:lnTo>
                    <a:pt x="15623" y="8485"/>
                  </a:lnTo>
                  <a:lnTo>
                    <a:pt x="15623" y="8485"/>
                  </a:lnTo>
                  <a:lnTo>
                    <a:pt x="15304" y="8669"/>
                  </a:lnTo>
                  <a:lnTo>
                    <a:pt x="15304" y="8308"/>
                  </a:lnTo>
                  <a:lnTo>
                    <a:pt x="15401" y="8251"/>
                  </a:lnTo>
                  <a:lnTo>
                    <a:pt x="15621" y="8123"/>
                  </a:lnTo>
                  <a:lnTo>
                    <a:pt x="15623" y="8123"/>
                  </a:lnTo>
                  <a:lnTo>
                    <a:pt x="15623" y="8123"/>
                  </a:lnTo>
                  <a:lnTo>
                    <a:pt x="15767" y="8206"/>
                  </a:lnTo>
                  <a:lnTo>
                    <a:pt x="15940" y="8308"/>
                  </a:lnTo>
                  <a:lnTo>
                    <a:pt x="15940" y="8667"/>
                  </a:lnTo>
                  <a:lnTo>
                    <a:pt x="15623" y="8485"/>
                  </a:lnTo>
                  <a:close/>
                  <a:moveTo>
                    <a:pt x="15635" y="8116"/>
                  </a:moveTo>
                  <a:lnTo>
                    <a:pt x="15647" y="8109"/>
                  </a:lnTo>
                  <a:lnTo>
                    <a:pt x="15954" y="7930"/>
                  </a:lnTo>
                  <a:lnTo>
                    <a:pt x="15954" y="7930"/>
                  </a:lnTo>
                  <a:lnTo>
                    <a:pt x="15954" y="7561"/>
                  </a:lnTo>
                  <a:lnTo>
                    <a:pt x="15973" y="7573"/>
                  </a:lnTo>
                  <a:lnTo>
                    <a:pt x="16271" y="7745"/>
                  </a:lnTo>
                  <a:lnTo>
                    <a:pt x="16271" y="8112"/>
                  </a:lnTo>
                  <a:lnTo>
                    <a:pt x="16235" y="8131"/>
                  </a:lnTo>
                  <a:lnTo>
                    <a:pt x="15949" y="8296"/>
                  </a:lnTo>
                  <a:lnTo>
                    <a:pt x="15635" y="8116"/>
                  </a:lnTo>
                  <a:close/>
                  <a:moveTo>
                    <a:pt x="15956" y="7547"/>
                  </a:moveTo>
                  <a:lnTo>
                    <a:pt x="15956" y="7180"/>
                  </a:lnTo>
                  <a:lnTo>
                    <a:pt x="16228" y="7020"/>
                  </a:lnTo>
                  <a:lnTo>
                    <a:pt x="16271" y="6996"/>
                  </a:lnTo>
                  <a:lnTo>
                    <a:pt x="16271" y="7365"/>
                  </a:lnTo>
                  <a:lnTo>
                    <a:pt x="16271" y="7365"/>
                  </a:lnTo>
                  <a:lnTo>
                    <a:pt x="16424" y="7455"/>
                  </a:lnTo>
                  <a:lnTo>
                    <a:pt x="16587" y="7549"/>
                  </a:lnTo>
                  <a:lnTo>
                    <a:pt x="16285" y="7726"/>
                  </a:lnTo>
                  <a:lnTo>
                    <a:pt x="16278" y="7731"/>
                  </a:lnTo>
                  <a:lnTo>
                    <a:pt x="15956" y="7547"/>
                  </a:lnTo>
                  <a:close/>
                  <a:moveTo>
                    <a:pt x="16282" y="8119"/>
                  </a:moveTo>
                  <a:lnTo>
                    <a:pt x="16393" y="8055"/>
                  </a:lnTo>
                  <a:lnTo>
                    <a:pt x="16601" y="7934"/>
                  </a:lnTo>
                  <a:lnTo>
                    <a:pt x="16923" y="8119"/>
                  </a:lnTo>
                  <a:lnTo>
                    <a:pt x="16923" y="8487"/>
                  </a:lnTo>
                  <a:lnTo>
                    <a:pt x="16601" y="8672"/>
                  </a:lnTo>
                  <a:lnTo>
                    <a:pt x="16502" y="8615"/>
                  </a:lnTo>
                  <a:lnTo>
                    <a:pt x="16282" y="8487"/>
                  </a:lnTo>
                  <a:lnTo>
                    <a:pt x="16282" y="8119"/>
                  </a:lnTo>
                  <a:close/>
                  <a:moveTo>
                    <a:pt x="16601" y="7920"/>
                  </a:moveTo>
                  <a:lnTo>
                    <a:pt x="16601" y="7923"/>
                  </a:lnTo>
                  <a:lnTo>
                    <a:pt x="16599" y="7920"/>
                  </a:lnTo>
                  <a:lnTo>
                    <a:pt x="16282" y="8105"/>
                  </a:lnTo>
                  <a:lnTo>
                    <a:pt x="16282" y="7743"/>
                  </a:lnTo>
                  <a:lnTo>
                    <a:pt x="16601" y="7559"/>
                  </a:lnTo>
                  <a:lnTo>
                    <a:pt x="16776" y="7658"/>
                  </a:lnTo>
                  <a:lnTo>
                    <a:pt x="16923" y="7743"/>
                  </a:lnTo>
                  <a:lnTo>
                    <a:pt x="16923" y="8105"/>
                  </a:lnTo>
                  <a:lnTo>
                    <a:pt x="16601" y="7920"/>
                  </a:lnTo>
                  <a:close/>
                  <a:moveTo>
                    <a:pt x="16615" y="7549"/>
                  </a:moveTo>
                  <a:lnTo>
                    <a:pt x="16934" y="7365"/>
                  </a:lnTo>
                  <a:lnTo>
                    <a:pt x="16934" y="7365"/>
                  </a:lnTo>
                  <a:lnTo>
                    <a:pt x="16934" y="6996"/>
                  </a:lnTo>
                  <a:lnTo>
                    <a:pt x="17216" y="7159"/>
                  </a:lnTo>
                  <a:lnTo>
                    <a:pt x="17246" y="7178"/>
                  </a:lnTo>
                  <a:lnTo>
                    <a:pt x="17246" y="7547"/>
                  </a:lnTo>
                  <a:lnTo>
                    <a:pt x="16927" y="7731"/>
                  </a:lnTo>
                  <a:lnTo>
                    <a:pt x="16615" y="7549"/>
                  </a:lnTo>
                  <a:close/>
                  <a:moveTo>
                    <a:pt x="16934" y="7745"/>
                  </a:moveTo>
                  <a:lnTo>
                    <a:pt x="17126" y="7632"/>
                  </a:lnTo>
                  <a:lnTo>
                    <a:pt x="17246" y="7563"/>
                  </a:lnTo>
                  <a:lnTo>
                    <a:pt x="17246" y="7930"/>
                  </a:lnTo>
                  <a:lnTo>
                    <a:pt x="17246" y="7930"/>
                  </a:lnTo>
                  <a:lnTo>
                    <a:pt x="17393" y="8015"/>
                  </a:lnTo>
                  <a:lnTo>
                    <a:pt x="17568" y="8116"/>
                  </a:lnTo>
                  <a:lnTo>
                    <a:pt x="17251" y="8296"/>
                  </a:lnTo>
                  <a:lnTo>
                    <a:pt x="17216" y="8275"/>
                  </a:lnTo>
                  <a:lnTo>
                    <a:pt x="16934" y="8112"/>
                  </a:lnTo>
                  <a:lnTo>
                    <a:pt x="16934" y="7745"/>
                  </a:lnTo>
                  <a:close/>
                  <a:moveTo>
                    <a:pt x="17591" y="8116"/>
                  </a:moveTo>
                  <a:lnTo>
                    <a:pt x="17913" y="7930"/>
                  </a:lnTo>
                  <a:lnTo>
                    <a:pt x="17913" y="7930"/>
                  </a:lnTo>
                  <a:lnTo>
                    <a:pt x="17913" y="7563"/>
                  </a:lnTo>
                  <a:lnTo>
                    <a:pt x="18036" y="7632"/>
                  </a:lnTo>
                  <a:lnTo>
                    <a:pt x="18227" y="7745"/>
                  </a:lnTo>
                  <a:lnTo>
                    <a:pt x="18227" y="8112"/>
                  </a:lnTo>
                  <a:lnTo>
                    <a:pt x="18227" y="8112"/>
                  </a:lnTo>
                  <a:lnTo>
                    <a:pt x="18095" y="8190"/>
                  </a:lnTo>
                  <a:lnTo>
                    <a:pt x="17908" y="8296"/>
                  </a:lnTo>
                  <a:lnTo>
                    <a:pt x="17591" y="8116"/>
                  </a:lnTo>
                  <a:close/>
                  <a:moveTo>
                    <a:pt x="17915" y="7547"/>
                  </a:moveTo>
                  <a:lnTo>
                    <a:pt x="17915" y="7178"/>
                  </a:lnTo>
                  <a:lnTo>
                    <a:pt x="18140" y="7048"/>
                  </a:lnTo>
                  <a:lnTo>
                    <a:pt x="18227" y="6998"/>
                  </a:lnTo>
                  <a:lnTo>
                    <a:pt x="18227" y="7365"/>
                  </a:lnTo>
                  <a:lnTo>
                    <a:pt x="18227" y="7365"/>
                  </a:lnTo>
                  <a:lnTo>
                    <a:pt x="18546" y="7552"/>
                  </a:lnTo>
                  <a:lnTo>
                    <a:pt x="18534" y="7559"/>
                  </a:lnTo>
                  <a:lnTo>
                    <a:pt x="18234" y="7731"/>
                  </a:lnTo>
                  <a:lnTo>
                    <a:pt x="17915" y="7547"/>
                  </a:lnTo>
                  <a:close/>
                  <a:moveTo>
                    <a:pt x="18239" y="8121"/>
                  </a:moveTo>
                  <a:lnTo>
                    <a:pt x="18241" y="8121"/>
                  </a:lnTo>
                  <a:lnTo>
                    <a:pt x="18241" y="8119"/>
                  </a:lnTo>
                  <a:lnTo>
                    <a:pt x="18560" y="7934"/>
                  </a:lnTo>
                  <a:lnTo>
                    <a:pt x="18593" y="7953"/>
                  </a:lnTo>
                  <a:lnTo>
                    <a:pt x="18877" y="8119"/>
                  </a:lnTo>
                  <a:lnTo>
                    <a:pt x="18877" y="8487"/>
                  </a:lnTo>
                  <a:lnTo>
                    <a:pt x="18584" y="8658"/>
                  </a:lnTo>
                  <a:lnTo>
                    <a:pt x="18560" y="8672"/>
                  </a:lnTo>
                  <a:lnTo>
                    <a:pt x="18239" y="8487"/>
                  </a:lnTo>
                  <a:lnTo>
                    <a:pt x="18239" y="8121"/>
                  </a:lnTo>
                  <a:close/>
                  <a:moveTo>
                    <a:pt x="18588" y="7939"/>
                  </a:moveTo>
                  <a:lnTo>
                    <a:pt x="18560" y="7920"/>
                  </a:lnTo>
                  <a:lnTo>
                    <a:pt x="18560" y="7920"/>
                  </a:lnTo>
                  <a:lnTo>
                    <a:pt x="18560" y="7920"/>
                  </a:lnTo>
                  <a:lnTo>
                    <a:pt x="18241" y="8102"/>
                  </a:lnTo>
                  <a:lnTo>
                    <a:pt x="18241" y="7743"/>
                  </a:lnTo>
                  <a:lnTo>
                    <a:pt x="18489" y="7599"/>
                  </a:lnTo>
                  <a:lnTo>
                    <a:pt x="18560" y="7559"/>
                  </a:lnTo>
                  <a:lnTo>
                    <a:pt x="18591" y="7578"/>
                  </a:lnTo>
                  <a:lnTo>
                    <a:pt x="18877" y="7743"/>
                  </a:lnTo>
                  <a:lnTo>
                    <a:pt x="18877" y="8105"/>
                  </a:lnTo>
                  <a:lnTo>
                    <a:pt x="18588" y="7939"/>
                  </a:lnTo>
                  <a:close/>
                  <a:moveTo>
                    <a:pt x="18860" y="7719"/>
                  </a:moveTo>
                  <a:lnTo>
                    <a:pt x="18572" y="7552"/>
                  </a:lnTo>
                  <a:lnTo>
                    <a:pt x="18889" y="7365"/>
                  </a:lnTo>
                  <a:lnTo>
                    <a:pt x="18889" y="7365"/>
                  </a:lnTo>
                  <a:lnTo>
                    <a:pt x="18889" y="6996"/>
                  </a:lnTo>
                  <a:lnTo>
                    <a:pt x="19037" y="7081"/>
                  </a:lnTo>
                  <a:lnTo>
                    <a:pt x="19205" y="7180"/>
                  </a:lnTo>
                  <a:lnTo>
                    <a:pt x="19205" y="7547"/>
                  </a:lnTo>
                  <a:lnTo>
                    <a:pt x="18884" y="7731"/>
                  </a:lnTo>
                  <a:lnTo>
                    <a:pt x="18860" y="7719"/>
                  </a:lnTo>
                  <a:close/>
                  <a:moveTo>
                    <a:pt x="18893" y="7743"/>
                  </a:moveTo>
                  <a:lnTo>
                    <a:pt x="19205" y="7563"/>
                  </a:lnTo>
                  <a:lnTo>
                    <a:pt x="19205" y="7930"/>
                  </a:lnTo>
                  <a:lnTo>
                    <a:pt x="19205" y="7930"/>
                  </a:lnTo>
                  <a:lnTo>
                    <a:pt x="19285" y="7977"/>
                  </a:lnTo>
                  <a:lnTo>
                    <a:pt x="19522" y="8116"/>
                  </a:lnTo>
                  <a:lnTo>
                    <a:pt x="19210" y="8296"/>
                  </a:lnTo>
                  <a:lnTo>
                    <a:pt x="19082" y="8223"/>
                  </a:lnTo>
                  <a:lnTo>
                    <a:pt x="18893" y="8112"/>
                  </a:lnTo>
                  <a:lnTo>
                    <a:pt x="18893" y="7743"/>
                  </a:lnTo>
                  <a:close/>
                  <a:moveTo>
                    <a:pt x="19217" y="8686"/>
                  </a:moveTo>
                  <a:lnTo>
                    <a:pt x="19382" y="8589"/>
                  </a:lnTo>
                  <a:lnTo>
                    <a:pt x="19536" y="8502"/>
                  </a:lnTo>
                  <a:lnTo>
                    <a:pt x="19801" y="8653"/>
                  </a:lnTo>
                  <a:lnTo>
                    <a:pt x="19855" y="8686"/>
                  </a:lnTo>
                  <a:lnTo>
                    <a:pt x="19855" y="9052"/>
                  </a:lnTo>
                  <a:lnTo>
                    <a:pt x="19536" y="9237"/>
                  </a:lnTo>
                  <a:lnTo>
                    <a:pt x="19321" y="9114"/>
                  </a:lnTo>
                  <a:lnTo>
                    <a:pt x="19217" y="9052"/>
                  </a:lnTo>
                  <a:lnTo>
                    <a:pt x="19217" y="8686"/>
                  </a:lnTo>
                  <a:close/>
                  <a:moveTo>
                    <a:pt x="19536" y="8485"/>
                  </a:moveTo>
                  <a:lnTo>
                    <a:pt x="19536" y="8485"/>
                  </a:lnTo>
                  <a:lnTo>
                    <a:pt x="19534" y="8485"/>
                  </a:lnTo>
                  <a:lnTo>
                    <a:pt x="19217" y="8669"/>
                  </a:lnTo>
                  <a:lnTo>
                    <a:pt x="19217" y="8308"/>
                  </a:lnTo>
                  <a:lnTo>
                    <a:pt x="19267" y="8279"/>
                  </a:lnTo>
                  <a:lnTo>
                    <a:pt x="19536" y="8123"/>
                  </a:lnTo>
                  <a:lnTo>
                    <a:pt x="19536" y="8123"/>
                  </a:lnTo>
                  <a:lnTo>
                    <a:pt x="19536" y="8123"/>
                  </a:lnTo>
                  <a:lnTo>
                    <a:pt x="19538" y="8121"/>
                  </a:lnTo>
                  <a:lnTo>
                    <a:pt x="19552" y="8131"/>
                  </a:lnTo>
                  <a:lnTo>
                    <a:pt x="19855" y="8308"/>
                  </a:lnTo>
                  <a:lnTo>
                    <a:pt x="19855" y="8667"/>
                  </a:lnTo>
                  <a:lnTo>
                    <a:pt x="19536" y="8485"/>
                  </a:lnTo>
                  <a:close/>
                  <a:moveTo>
                    <a:pt x="19675" y="8190"/>
                  </a:moveTo>
                  <a:lnTo>
                    <a:pt x="19548" y="8116"/>
                  </a:lnTo>
                  <a:lnTo>
                    <a:pt x="19869" y="7930"/>
                  </a:lnTo>
                  <a:lnTo>
                    <a:pt x="19869" y="7930"/>
                  </a:lnTo>
                  <a:lnTo>
                    <a:pt x="19869" y="7563"/>
                  </a:lnTo>
                  <a:lnTo>
                    <a:pt x="20136" y="7717"/>
                  </a:lnTo>
                  <a:lnTo>
                    <a:pt x="20181" y="7743"/>
                  </a:lnTo>
                  <a:lnTo>
                    <a:pt x="20181" y="8112"/>
                  </a:lnTo>
                  <a:lnTo>
                    <a:pt x="20037" y="8197"/>
                  </a:lnTo>
                  <a:lnTo>
                    <a:pt x="19864" y="8296"/>
                  </a:lnTo>
                  <a:lnTo>
                    <a:pt x="19675" y="8190"/>
                  </a:lnTo>
                  <a:close/>
                  <a:moveTo>
                    <a:pt x="19907" y="7568"/>
                  </a:moveTo>
                  <a:lnTo>
                    <a:pt x="19869" y="7549"/>
                  </a:lnTo>
                  <a:lnTo>
                    <a:pt x="19869" y="7180"/>
                  </a:lnTo>
                  <a:lnTo>
                    <a:pt x="20009" y="7098"/>
                  </a:lnTo>
                  <a:lnTo>
                    <a:pt x="20186" y="6996"/>
                  </a:lnTo>
                  <a:lnTo>
                    <a:pt x="20186" y="7365"/>
                  </a:lnTo>
                  <a:lnTo>
                    <a:pt x="20186" y="7365"/>
                  </a:lnTo>
                  <a:lnTo>
                    <a:pt x="20339" y="7455"/>
                  </a:lnTo>
                  <a:lnTo>
                    <a:pt x="20502" y="7549"/>
                  </a:lnTo>
                  <a:lnTo>
                    <a:pt x="20200" y="7726"/>
                  </a:lnTo>
                  <a:lnTo>
                    <a:pt x="20190" y="7731"/>
                  </a:lnTo>
                  <a:lnTo>
                    <a:pt x="19907" y="7568"/>
                  </a:lnTo>
                  <a:close/>
                  <a:moveTo>
                    <a:pt x="20198" y="8119"/>
                  </a:moveTo>
                  <a:lnTo>
                    <a:pt x="20306" y="8055"/>
                  </a:lnTo>
                  <a:lnTo>
                    <a:pt x="20514" y="7934"/>
                  </a:lnTo>
                  <a:lnTo>
                    <a:pt x="20836" y="8119"/>
                  </a:lnTo>
                  <a:lnTo>
                    <a:pt x="20836" y="8487"/>
                  </a:lnTo>
                  <a:lnTo>
                    <a:pt x="20517" y="8672"/>
                  </a:lnTo>
                  <a:lnTo>
                    <a:pt x="20417" y="8615"/>
                  </a:lnTo>
                  <a:lnTo>
                    <a:pt x="20198" y="8487"/>
                  </a:lnTo>
                  <a:lnTo>
                    <a:pt x="20198" y="8119"/>
                  </a:lnTo>
                  <a:close/>
                  <a:moveTo>
                    <a:pt x="20514" y="7920"/>
                  </a:moveTo>
                  <a:lnTo>
                    <a:pt x="20514" y="7923"/>
                  </a:lnTo>
                  <a:lnTo>
                    <a:pt x="20514" y="7920"/>
                  </a:lnTo>
                  <a:lnTo>
                    <a:pt x="20198" y="8105"/>
                  </a:lnTo>
                  <a:lnTo>
                    <a:pt x="20198" y="7743"/>
                  </a:lnTo>
                  <a:lnTo>
                    <a:pt x="20514" y="7559"/>
                  </a:lnTo>
                  <a:lnTo>
                    <a:pt x="20689" y="7658"/>
                  </a:lnTo>
                  <a:lnTo>
                    <a:pt x="20836" y="7743"/>
                  </a:lnTo>
                  <a:lnTo>
                    <a:pt x="20836" y="8105"/>
                  </a:lnTo>
                  <a:lnTo>
                    <a:pt x="20514" y="7920"/>
                  </a:lnTo>
                  <a:close/>
                  <a:moveTo>
                    <a:pt x="20528" y="7549"/>
                  </a:moveTo>
                  <a:lnTo>
                    <a:pt x="20847" y="7365"/>
                  </a:lnTo>
                  <a:lnTo>
                    <a:pt x="20847" y="7365"/>
                  </a:lnTo>
                  <a:lnTo>
                    <a:pt x="20847" y="6996"/>
                  </a:lnTo>
                  <a:lnTo>
                    <a:pt x="21131" y="7159"/>
                  </a:lnTo>
                  <a:lnTo>
                    <a:pt x="21162" y="7178"/>
                  </a:lnTo>
                  <a:lnTo>
                    <a:pt x="21162" y="7547"/>
                  </a:lnTo>
                  <a:lnTo>
                    <a:pt x="20843" y="7731"/>
                  </a:lnTo>
                  <a:lnTo>
                    <a:pt x="20528" y="7549"/>
                  </a:lnTo>
                  <a:close/>
                  <a:moveTo>
                    <a:pt x="20847" y="7745"/>
                  </a:moveTo>
                  <a:lnTo>
                    <a:pt x="21041" y="7632"/>
                  </a:lnTo>
                  <a:lnTo>
                    <a:pt x="21162" y="7563"/>
                  </a:lnTo>
                  <a:lnTo>
                    <a:pt x="21162" y="7930"/>
                  </a:lnTo>
                  <a:lnTo>
                    <a:pt x="21162" y="7930"/>
                  </a:lnTo>
                  <a:lnTo>
                    <a:pt x="21306" y="8015"/>
                  </a:lnTo>
                  <a:lnTo>
                    <a:pt x="21481" y="8116"/>
                  </a:lnTo>
                  <a:lnTo>
                    <a:pt x="21166" y="8296"/>
                  </a:lnTo>
                  <a:lnTo>
                    <a:pt x="21129" y="8275"/>
                  </a:lnTo>
                  <a:lnTo>
                    <a:pt x="20847" y="8112"/>
                  </a:lnTo>
                  <a:lnTo>
                    <a:pt x="20847" y="7745"/>
                  </a:lnTo>
                  <a:close/>
                  <a:moveTo>
                    <a:pt x="21507" y="8116"/>
                  </a:moveTo>
                  <a:lnTo>
                    <a:pt x="21828" y="7930"/>
                  </a:lnTo>
                  <a:lnTo>
                    <a:pt x="21828" y="7930"/>
                  </a:lnTo>
                  <a:lnTo>
                    <a:pt x="21828" y="7563"/>
                  </a:lnTo>
                  <a:lnTo>
                    <a:pt x="21896" y="7601"/>
                  </a:lnTo>
                  <a:lnTo>
                    <a:pt x="22140" y="7745"/>
                  </a:lnTo>
                  <a:lnTo>
                    <a:pt x="22140" y="8112"/>
                  </a:lnTo>
                  <a:lnTo>
                    <a:pt x="22140" y="8112"/>
                  </a:lnTo>
                  <a:lnTo>
                    <a:pt x="22010" y="8190"/>
                  </a:lnTo>
                  <a:lnTo>
                    <a:pt x="21823" y="8296"/>
                  </a:lnTo>
                  <a:lnTo>
                    <a:pt x="21507" y="8116"/>
                  </a:lnTo>
                  <a:close/>
                  <a:moveTo>
                    <a:pt x="21826" y="7164"/>
                  </a:moveTo>
                  <a:lnTo>
                    <a:pt x="21509" y="6984"/>
                  </a:lnTo>
                  <a:lnTo>
                    <a:pt x="21717" y="6864"/>
                  </a:lnTo>
                  <a:lnTo>
                    <a:pt x="21828" y="6802"/>
                  </a:lnTo>
                  <a:lnTo>
                    <a:pt x="21828" y="6802"/>
                  </a:lnTo>
                  <a:lnTo>
                    <a:pt x="21828" y="6434"/>
                  </a:lnTo>
                  <a:lnTo>
                    <a:pt x="22140" y="6613"/>
                  </a:lnTo>
                  <a:lnTo>
                    <a:pt x="22140" y="6982"/>
                  </a:lnTo>
                  <a:lnTo>
                    <a:pt x="22140" y="6982"/>
                  </a:lnTo>
                  <a:lnTo>
                    <a:pt x="22033" y="7046"/>
                  </a:lnTo>
                  <a:lnTo>
                    <a:pt x="21826" y="7164"/>
                  </a:lnTo>
                  <a:close/>
                  <a:moveTo>
                    <a:pt x="21823" y="6037"/>
                  </a:moveTo>
                  <a:lnTo>
                    <a:pt x="21509" y="5855"/>
                  </a:lnTo>
                  <a:lnTo>
                    <a:pt x="21828" y="5670"/>
                  </a:lnTo>
                  <a:lnTo>
                    <a:pt x="21828" y="5668"/>
                  </a:lnTo>
                  <a:lnTo>
                    <a:pt x="21828" y="5302"/>
                  </a:lnTo>
                  <a:lnTo>
                    <a:pt x="22140" y="5481"/>
                  </a:lnTo>
                  <a:lnTo>
                    <a:pt x="22140" y="5852"/>
                  </a:lnTo>
                  <a:lnTo>
                    <a:pt x="22140" y="5852"/>
                  </a:lnTo>
                  <a:lnTo>
                    <a:pt x="21892" y="5999"/>
                  </a:lnTo>
                  <a:lnTo>
                    <a:pt x="21823" y="6037"/>
                  </a:lnTo>
                  <a:close/>
                  <a:moveTo>
                    <a:pt x="21162" y="5285"/>
                  </a:moveTo>
                  <a:lnTo>
                    <a:pt x="20845" y="5469"/>
                  </a:lnTo>
                  <a:lnTo>
                    <a:pt x="20833" y="5462"/>
                  </a:lnTo>
                  <a:lnTo>
                    <a:pt x="20531" y="5287"/>
                  </a:lnTo>
                  <a:lnTo>
                    <a:pt x="20847" y="5105"/>
                  </a:lnTo>
                  <a:lnTo>
                    <a:pt x="20847" y="5103"/>
                  </a:lnTo>
                  <a:lnTo>
                    <a:pt x="20847" y="4737"/>
                  </a:lnTo>
                  <a:lnTo>
                    <a:pt x="21162" y="4919"/>
                  </a:lnTo>
                  <a:lnTo>
                    <a:pt x="21162" y="5285"/>
                  </a:lnTo>
                  <a:close/>
                  <a:moveTo>
                    <a:pt x="20836" y="4715"/>
                  </a:moveTo>
                  <a:lnTo>
                    <a:pt x="20514" y="4531"/>
                  </a:lnTo>
                  <a:lnTo>
                    <a:pt x="20514" y="4531"/>
                  </a:lnTo>
                  <a:lnTo>
                    <a:pt x="20514" y="4531"/>
                  </a:lnTo>
                  <a:lnTo>
                    <a:pt x="20198" y="4713"/>
                  </a:lnTo>
                  <a:lnTo>
                    <a:pt x="20198" y="4351"/>
                  </a:lnTo>
                  <a:lnTo>
                    <a:pt x="20517" y="4165"/>
                  </a:lnTo>
                  <a:lnTo>
                    <a:pt x="20732" y="4290"/>
                  </a:lnTo>
                  <a:lnTo>
                    <a:pt x="20836" y="4349"/>
                  </a:lnTo>
                  <a:lnTo>
                    <a:pt x="20836" y="4715"/>
                  </a:lnTo>
                  <a:close/>
                  <a:moveTo>
                    <a:pt x="20514" y="4543"/>
                  </a:moveTo>
                  <a:lnTo>
                    <a:pt x="20836" y="4730"/>
                  </a:lnTo>
                  <a:lnTo>
                    <a:pt x="20836" y="5096"/>
                  </a:lnTo>
                  <a:lnTo>
                    <a:pt x="20514" y="5280"/>
                  </a:lnTo>
                  <a:lnTo>
                    <a:pt x="20198" y="5096"/>
                  </a:lnTo>
                  <a:lnTo>
                    <a:pt x="20198" y="4727"/>
                  </a:lnTo>
                  <a:lnTo>
                    <a:pt x="20514" y="4543"/>
                  </a:lnTo>
                  <a:close/>
                  <a:moveTo>
                    <a:pt x="20181" y="5484"/>
                  </a:moveTo>
                  <a:lnTo>
                    <a:pt x="20181" y="5852"/>
                  </a:lnTo>
                  <a:lnTo>
                    <a:pt x="20153" y="5869"/>
                  </a:lnTo>
                  <a:lnTo>
                    <a:pt x="19864" y="6037"/>
                  </a:lnTo>
                  <a:lnTo>
                    <a:pt x="19550" y="5855"/>
                  </a:lnTo>
                  <a:lnTo>
                    <a:pt x="19869" y="5670"/>
                  </a:lnTo>
                  <a:lnTo>
                    <a:pt x="19869" y="5668"/>
                  </a:lnTo>
                  <a:lnTo>
                    <a:pt x="19869" y="5302"/>
                  </a:lnTo>
                  <a:lnTo>
                    <a:pt x="20181" y="5484"/>
                  </a:lnTo>
                  <a:close/>
                  <a:moveTo>
                    <a:pt x="19855" y="5280"/>
                  </a:moveTo>
                  <a:lnTo>
                    <a:pt x="19536" y="5096"/>
                  </a:lnTo>
                  <a:lnTo>
                    <a:pt x="19536" y="5098"/>
                  </a:lnTo>
                  <a:lnTo>
                    <a:pt x="19534" y="5096"/>
                  </a:lnTo>
                  <a:lnTo>
                    <a:pt x="19217" y="5280"/>
                  </a:lnTo>
                  <a:lnTo>
                    <a:pt x="19217" y="4914"/>
                  </a:lnTo>
                  <a:lnTo>
                    <a:pt x="19354" y="4836"/>
                  </a:lnTo>
                  <a:lnTo>
                    <a:pt x="19536" y="4730"/>
                  </a:lnTo>
                  <a:lnTo>
                    <a:pt x="19855" y="4914"/>
                  </a:lnTo>
                  <a:lnTo>
                    <a:pt x="19855" y="5280"/>
                  </a:lnTo>
                  <a:close/>
                  <a:moveTo>
                    <a:pt x="19271" y="5264"/>
                  </a:moveTo>
                  <a:lnTo>
                    <a:pt x="19536" y="5110"/>
                  </a:lnTo>
                  <a:lnTo>
                    <a:pt x="19855" y="5294"/>
                  </a:lnTo>
                  <a:lnTo>
                    <a:pt x="19855" y="5661"/>
                  </a:lnTo>
                  <a:lnTo>
                    <a:pt x="19536" y="5845"/>
                  </a:lnTo>
                  <a:lnTo>
                    <a:pt x="19217" y="5661"/>
                  </a:lnTo>
                  <a:lnTo>
                    <a:pt x="19217" y="5294"/>
                  </a:lnTo>
                  <a:lnTo>
                    <a:pt x="19271" y="5264"/>
                  </a:lnTo>
                  <a:close/>
                  <a:moveTo>
                    <a:pt x="19205" y="5285"/>
                  </a:moveTo>
                  <a:lnTo>
                    <a:pt x="18886" y="5469"/>
                  </a:lnTo>
                  <a:lnTo>
                    <a:pt x="18742" y="5387"/>
                  </a:lnTo>
                  <a:lnTo>
                    <a:pt x="18572" y="5287"/>
                  </a:lnTo>
                  <a:lnTo>
                    <a:pt x="18889" y="5105"/>
                  </a:lnTo>
                  <a:lnTo>
                    <a:pt x="18889" y="5103"/>
                  </a:lnTo>
                  <a:lnTo>
                    <a:pt x="18889" y="4734"/>
                  </a:lnTo>
                  <a:lnTo>
                    <a:pt x="19205" y="4919"/>
                  </a:lnTo>
                  <a:lnTo>
                    <a:pt x="19205" y="5285"/>
                  </a:lnTo>
                  <a:close/>
                  <a:moveTo>
                    <a:pt x="18877" y="4713"/>
                  </a:moveTo>
                  <a:lnTo>
                    <a:pt x="18588" y="4548"/>
                  </a:lnTo>
                  <a:lnTo>
                    <a:pt x="18560" y="4531"/>
                  </a:lnTo>
                  <a:lnTo>
                    <a:pt x="18560" y="4531"/>
                  </a:lnTo>
                  <a:lnTo>
                    <a:pt x="18560" y="4531"/>
                  </a:lnTo>
                  <a:lnTo>
                    <a:pt x="18241" y="4711"/>
                  </a:lnTo>
                  <a:lnTo>
                    <a:pt x="18241" y="4351"/>
                  </a:lnTo>
                  <a:lnTo>
                    <a:pt x="18558" y="4165"/>
                  </a:lnTo>
                  <a:lnTo>
                    <a:pt x="18877" y="4349"/>
                  </a:lnTo>
                  <a:lnTo>
                    <a:pt x="18877" y="4713"/>
                  </a:lnTo>
                  <a:close/>
                  <a:moveTo>
                    <a:pt x="18560" y="4543"/>
                  </a:moveTo>
                  <a:lnTo>
                    <a:pt x="18614" y="4574"/>
                  </a:lnTo>
                  <a:lnTo>
                    <a:pt x="18877" y="4727"/>
                  </a:lnTo>
                  <a:lnTo>
                    <a:pt x="18877" y="5096"/>
                  </a:lnTo>
                  <a:lnTo>
                    <a:pt x="18560" y="5280"/>
                  </a:lnTo>
                  <a:lnTo>
                    <a:pt x="18239" y="5096"/>
                  </a:lnTo>
                  <a:lnTo>
                    <a:pt x="18239" y="4730"/>
                  </a:lnTo>
                  <a:lnTo>
                    <a:pt x="18241" y="4730"/>
                  </a:lnTo>
                  <a:lnTo>
                    <a:pt x="18241" y="4727"/>
                  </a:lnTo>
                  <a:lnTo>
                    <a:pt x="18560" y="4543"/>
                  </a:lnTo>
                  <a:close/>
                  <a:moveTo>
                    <a:pt x="18227" y="5481"/>
                  </a:moveTo>
                  <a:lnTo>
                    <a:pt x="18227" y="5852"/>
                  </a:lnTo>
                  <a:lnTo>
                    <a:pt x="18227" y="5852"/>
                  </a:lnTo>
                  <a:lnTo>
                    <a:pt x="17976" y="5999"/>
                  </a:lnTo>
                  <a:lnTo>
                    <a:pt x="17908" y="6037"/>
                  </a:lnTo>
                  <a:lnTo>
                    <a:pt x="17594" y="5855"/>
                  </a:lnTo>
                  <a:lnTo>
                    <a:pt x="17913" y="5670"/>
                  </a:lnTo>
                  <a:lnTo>
                    <a:pt x="17913" y="5668"/>
                  </a:lnTo>
                  <a:lnTo>
                    <a:pt x="17913" y="5302"/>
                  </a:lnTo>
                  <a:lnTo>
                    <a:pt x="18227" y="5481"/>
                  </a:lnTo>
                  <a:close/>
                  <a:moveTo>
                    <a:pt x="17246" y="5285"/>
                  </a:moveTo>
                  <a:lnTo>
                    <a:pt x="16930" y="5469"/>
                  </a:lnTo>
                  <a:lnTo>
                    <a:pt x="16918" y="5462"/>
                  </a:lnTo>
                  <a:lnTo>
                    <a:pt x="16615" y="5287"/>
                  </a:lnTo>
                  <a:lnTo>
                    <a:pt x="16934" y="5105"/>
                  </a:lnTo>
                  <a:lnTo>
                    <a:pt x="16934" y="5103"/>
                  </a:lnTo>
                  <a:lnTo>
                    <a:pt x="16934" y="4737"/>
                  </a:lnTo>
                  <a:lnTo>
                    <a:pt x="17246" y="4919"/>
                  </a:lnTo>
                  <a:lnTo>
                    <a:pt x="17246" y="5285"/>
                  </a:lnTo>
                  <a:close/>
                  <a:moveTo>
                    <a:pt x="16923" y="4715"/>
                  </a:moveTo>
                  <a:lnTo>
                    <a:pt x="16601" y="4531"/>
                  </a:lnTo>
                  <a:lnTo>
                    <a:pt x="16601" y="4531"/>
                  </a:lnTo>
                  <a:lnTo>
                    <a:pt x="16599" y="4531"/>
                  </a:lnTo>
                  <a:lnTo>
                    <a:pt x="16282" y="4713"/>
                  </a:lnTo>
                  <a:lnTo>
                    <a:pt x="16282" y="4351"/>
                  </a:lnTo>
                  <a:lnTo>
                    <a:pt x="16601" y="4165"/>
                  </a:lnTo>
                  <a:lnTo>
                    <a:pt x="16816" y="4290"/>
                  </a:lnTo>
                  <a:lnTo>
                    <a:pt x="16923" y="4349"/>
                  </a:lnTo>
                  <a:lnTo>
                    <a:pt x="16923" y="4715"/>
                  </a:lnTo>
                  <a:close/>
                  <a:moveTo>
                    <a:pt x="16601" y="4543"/>
                  </a:moveTo>
                  <a:lnTo>
                    <a:pt x="16923" y="4730"/>
                  </a:lnTo>
                  <a:lnTo>
                    <a:pt x="16923" y="5096"/>
                  </a:lnTo>
                  <a:lnTo>
                    <a:pt x="16601" y="5280"/>
                  </a:lnTo>
                  <a:lnTo>
                    <a:pt x="16282" y="5096"/>
                  </a:lnTo>
                  <a:lnTo>
                    <a:pt x="16282" y="4727"/>
                  </a:lnTo>
                  <a:lnTo>
                    <a:pt x="16601" y="4543"/>
                  </a:lnTo>
                  <a:close/>
                  <a:moveTo>
                    <a:pt x="16271" y="5484"/>
                  </a:moveTo>
                  <a:lnTo>
                    <a:pt x="16271" y="5852"/>
                  </a:lnTo>
                  <a:lnTo>
                    <a:pt x="15949" y="6037"/>
                  </a:lnTo>
                  <a:lnTo>
                    <a:pt x="15734" y="5911"/>
                  </a:lnTo>
                  <a:lnTo>
                    <a:pt x="15635" y="5855"/>
                  </a:lnTo>
                  <a:lnTo>
                    <a:pt x="15954" y="5670"/>
                  </a:lnTo>
                  <a:lnTo>
                    <a:pt x="15954" y="5668"/>
                  </a:lnTo>
                  <a:lnTo>
                    <a:pt x="15954" y="5299"/>
                  </a:lnTo>
                  <a:lnTo>
                    <a:pt x="16271" y="5484"/>
                  </a:lnTo>
                  <a:close/>
                  <a:moveTo>
                    <a:pt x="15940" y="5280"/>
                  </a:moveTo>
                  <a:lnTo>
                    <a:pt x="15777" y="5186"/>
                  </a:lnTo>
                  <a:lnTo>
                    <a:pt x="15623" y="5096"/>
                  </a:lnTo>
                  <a:lnTo>
                    <a:pt x="15623" y="5098"/>
                  </a:lnTo>
                  <a:lnTo>
                    <a:pt x="15623" y="5096"/>
                  </a:lnTo>
                  <a:lnTo>
                    <a:pt x="15304" y="5280"/>
                  </a:lnTo>
                  <a:lnTo>
                    <a:pt x="15304" y="4914"/>
                  </a:lnTo>
                  <a:lnTo>
                    <a:pt x="15623" y="4730"/>
                  </a:lnTo>
                  <a:lnTo>
                    <a:pt x="15623" y="4730"/>
                  </a:lnTo>
                  <a:lnTo>
                    <a:pt x="15623" y="4730"/>
                  </a:lnTo>
                  <a:lnTo>
                    <a:pt x="15940" y="4914"/>
                  </a:lnTo>
                  <a:lnTo>
                    <a:pt x="15940" y="5280"/>
                  </a:lnTo>
                  <a:close/>
                  <a:moveTo>
                    <a:pt x="15623" y="5110"/>
                  </a:moveTo>
                  <a:lnTo>
                    <a:pt x="15744" y="5179"/>
                  </a:lnTo>
                  <a:lnTo>
                    <a:pt x="15940" y="5294"/>
                  </a:lnTo>
                  <a:lnTo>
                    <a:pt x="15940" y="5661"/>
                  </a:lnTo>
                  <a:lnTo>
                    <a:pt x="15623" y="5845"/>
                  </a:lnTo>
                  <a:lnTo>
                    <a:pt x="15304" y="5661"/>
                  </a:lnTo>
                  <a:lnTo>
                    <a:pt x="15304" y="5294"/>
                  </a:lnTo>
                  <a:lnTo>
                    <a:pt x="15623" y="5110"/>
                  </a:lnTo>
                  <a:close/>
                  <a:moveTo>
                    <a:pt x="15292" y="5285"/>
                  </a:moveTo>
                  <a:lnTo>
                    <a:pt x="14971" y="5469"/>
                  </a:lnTo>
                  <a:lnTo>
                    <a:pt x="14827" y="5387"/>
                  </a:lnTo>
                  <a:lnTo>
                    <a:pt x="14657" y="5287"/>
                  </a:lnTo>
                  <a:lnTo>
                    <a:pt x="14976" y="5105"/>
                  </a:lnTo>
                  <a:lnTo>
                    <a:pt x="14976" y="5103"/>
                  </a:lnTo>
                  <a:lnTo>
                    <a:pt x="14976" y="4734"/>
                  </a:lnTo>
                  <a:lnTo>
                    <a:pt x="15292" y="4919"/>
                  </a:lnTo>
                  <a:lnTo>
                    <a:pt x="15292" y="5285"/>
                  </a:lnTo>
                  <a:close/>
                  <a:moveTo>
                    <a:pt x="14962" y="4713"/>
                  </a:moveTo>
                  <a:lnTo>
                    <a:pt x="14673" y="4548"/>
                  </a:lnTo>
                  <a:lnTo>
                    <a:pt x="14645" y="4531"/>
                  </a:lnTo>
                  <a:lnTo>
                    <a:pt x="14645" y="4531"/>
                  </a:lnTo>
                  <a:lnTo>
                    <a:pt x="14645" y="4531"/>
                  </a:lnTo>
                  <a:lnTo>
                    <a:pt x="14326" y="4713"/>
                  </a:lnTo>
                  <a:lnTo>
                    <a:pt x="14326" y="4349"/>
                  </a:lnTo>
                  <a:lnTo>
                    <a:pt x="14442" y="4283"/>
                  </a:lnTo>
                  <a:lnTo>
                    <a:pt x="14645" y="4165"/>
                  </a:lnTo>
                  <a:lnTo>
                    <a:pt x="14962" y="4349"/>
                  </a:lnTo>
                  <a:lnTo>
                    <a:pt x="14962" y="4713"/>
                  </a:lnTo>
                  <a:close/>
                  <a:moveTo>
                    <a:pt x="14645" y="4543"/>
                  </a:moveTo>
                  <a:lnTo>
                    <a:pt x="14699" y="4574"/>
                  </a:lnTo>
                  <a:lnTo>
                    <a:pt x="14962" y="4727"/>
                  </a:lnTo>
                  <a:lnTo>
                    <a:pt x="14962" y="5096"/>
                  </a:lnTo>
                  <a:lnTo>
                    <a:pt x="14725" y="5233"/>
                  </a:lnTo>
                  <a:lnTo>
                    <a:pt x="14645" y="5280"/>
                  </a:lnTo>
                  <a:lnTo>
                    <a:pt x="14326" y="5096"/>
                  </a:lnTo>
                  <a:lnTo>
                    <a:pt x="14326" y="4730"/>
                  </a:lnTo>
                  <a:lnTo>
                    <a:pt x="14645" y="4543"/>
                  </a:lnTo>
                  <a:close/>
                  <a:moveTo>
                    <a:pt x="14309" y="5484"/>
                  </a:moveTo>
                  <a:lnTo>
                    <a:pt x="14309" y="5852"/>
                  </a:lnTo>
                  <a:lnTo>
                    <a:pt x="13993" y="6037"/>
                  </a:lnTo>
                  <a:lnTo>
                    <a:pt x="13678" y="5855"/>
                  </a:lnTo>
                  <a:lnTo>
                    <a:pt x="13997" y="5670"/>
                  </a:lnTo>
                  <a:lnTo>
                    <a:pt x="13997" y="5302"/>
                  </a:lnTo>
                  <a:lnTo>
                    <a:pt x="14309" y="5484"/>
                  </a:lnTo>
                  <a:close/>
                  <a:moveTo>
                    <a:pt x="13986" y="5280"/>
                  </a:moveTo>
                  <a:lnTo>
                    <a:pt x="13920" y="5242"/>
                  </a:lnTo>
                  <a:lnTo>
                    <a:pt x="13667" y="5096"/>
                  </a:lnTo>
                  <a:lnTo>
                    <a:pt x="13664" y="5096"/>
                  </a:lnTo>
                  <a:lnTo>
                    <a:pt x="13664" y="5096"/>
                  </a:lnTo>
                  <a:lnTo>
                    <a:pt x="13345" y="5280"/>
                  </a:lnTo>
                  <a:lnTo>
                    <a:pt x="13345" y="4916"/>
                  </a:lnTo>
                  <a:lnTo>
                    <a:pt x="13664" y="4730"/>
                  </a:lnTo>
                  <a:lnTo>
                    <a:pt x="13986" y="4914"/>
                  </a:lnTo>
                  <a:lnTo>
                    <a:pt x="13986" y="5280"/>
                  </a:lnTo>
                  <a:close/>
                  <a:moveTo>
                    <a:pt x="13664" y="5108"/>
                  </a:moveTo>
                  <a:lnTo>
                    <a:pt x="13986" y="5294"/>
                  </a:lnTo>
                  <a:lnTo>
                    <a:pt x="13986" y="5661"/>
                  </a:lnTo>
                  <a:lnTo>
                    <a:pt x="13664" y="5845"/>
                  </a:lnTo>
                  <a:lnTo>
                    <a:pt x="13345" y="5661"/>
                  </a:lnTo>
                  <a:lnTo>
                    <a:pt x="13345" y="5294"/>
                  </a:lnTo>
                  <a:lnTo>
                    <a:pt x="13664" y="5108"/>
                  </a:lnTo>
                  <a:close/>
                  <a:moveTo>
                    <a:pt x="13334" y="5285"/>
                  </a:moveTo>
                  <a:lnTo>
                    <a:pt x="13015" y="5469"/>
                  </a:lnTo>
                  <a:lnTo>
                    <a:pt x="13005" y="5462"/>
                  </a:lnTo>
                  <a:lnTo>
                    <a:pt x="12700" y="5287"/>
                  </a:lnTo>
                  <a:lnTo>
                    <a:pt x="13019" y="5105"/>
                  </a:lnTo>
                  <a:lnTo>
                    <a:pt x="13019" y="5103"/>
                  </a:lnTo>
                  <a:lnTo>
                    <a:pt x="13019" y="4737"/>
                  </a:lnTo>
                  <a:lnTo>
                    <a:pt x="13334" y="4919"/>
                  </a:lnTo>
                  <a:lnTo>
                    <a:pt x="13334" y="5285"/>
                  </a:lnTo>
                  <a:close/>
                  <a:moveTo>
                    <a:pt x="13007" y="4715"/>
                  </a:moveTo>
                  <a:lnTo>
                    <a:pt x="12686" y="4531"/>
                  </a:lnTo>
                  <a:lnTo>
                    <a:pt x="12686" y="4531"/>
                  </a:lnTo>
                  <a:lnTo>
                    <a:pt x="12686" y="4531"/>
                  </a:lnTo>
                  <a:lnTo>
                    <a:pt x="12634" y="4559"/>
                  </a:lnTo>
                  <a:lnTo>
                    <a:pt x="12367" y="4713"/>
                  </a:lnTo>
                  <a:lnTo>
                    <a:pt x="12367" y="4349"/>
                  </a:lnTo>
                  <a:lnTo>
                    <a:pt x="12417" y="4321"/>
                  </a:lnTo>
                  <a:lnTo>
                    <a:pt x="12686" y="4165"/>
                  </a:lnTo>
                  <a:lnTo>
                    <a:pt x="12903" y="4290"/>
                  </a:lnTo>
                  <a:lnTo>
                    <a:pt x="13007" y="4349"/>
                  </a:lnTo>
                  <a:lnTo>
                    <a:pt x="13007" y="4715"/>
                  </a:lnTo>
                  <a:close/>
                  <a:moveTo>
                    <a:pt x="12646" y="4564"/>
                  </a:moveTo>
                  <a:lnTo>
                    <a:pt x="12686" y="4543"/>
                  </a:lnTo>
                  <a:lnTo>
                    <a:pt x="13007" y="4730"/>
                  </a:lnTo>
                  <a:lnTo>
                    <a:pt x="13007" y="5096"/>
                  </a:lnTo>
                  <a:lnTo>
                    <a:pt x="12686" y="5280"/>
                  </a:lnTo>
                  <a:lnTo>
                    <a:pt x="12367" y="5096"/>
                  </a:lnTo>
                  <a:lnTo>
                    <a:pt x="12367" y="4727"/>
                  </a:lnTo>
                  <a:lnTo>
                    <a:pt x="12646" y="4564"/>
                  </a:lnTo>
                  <a:close/>
                  <a:moveTo>
                    <a:pt x="12353" y="5484"/>
                  </a:moveTo>
                  <a:lnTo>
                    <a:pt x="12353" y="5852"/>
                  </a:lnTo>
                  <a:lnTo>
                    <a:pt x="12034" y="6037"/>
                  </a:lnTo>
                  <a:lnTo>
                    <a:pt x="11720" y="5855"/>
                  </a:lnTo>
                  <a:lnTo>
                    <a:pt x="12039" y="5670"/>
                  </a:lnTo>
                  <a:lnTo>
                    <a:pt x="12039" y="5668"/>
                  </a:lnTo>
                  <a:lnTo>
                    <a:pt x="12039" y="5302"/>
                  </a:lnTo>
                  <a:lnTo>
                    <a:pt x="12353" y="5484"/>
                  </a:lnTo>
                  <a:close/>
                  <a:moveTo>
                    <a:pt x="11377" y="5285"/>
                  </a:moveTo>
                  <a:lnTo>
                    <a:pt x="11056" y="5469"/>
                  </a:lnTo>
                  <a:lnTo>
                    <a:pt x="10914" y="5387"/>
                  </a:lnTo>
                  <a:lnTo>
                    <a:pt x="10744" y="5287"/>
                  </a:lnTo>
                  <a:lnTo>
                    <a:pt x="11060" y="5105"/>
                  </a:lnTo>
                  <a:lnTo>
                    <a:pt x="11060" y="5103"/>
                  </a:lnTo>
                  <a:lnTo>
                    <a:pt x="11060" y="4734"/>
                  </a:lnTo>
                  <a:lnTo>
                    <a:pt x="11141" y="4782"/>
                  </a:lnTo>
                  <a:lnTo>
                    <a:pt x="11377" y="4919"/>
                  </a:lnTo>
                  <a:lnTo>
                    <a:pt x="11377" y="5285"/>
                  </a:lnTo>
                  <a:close/>
                  <a:moveTo>
                    <a:pt x="11046" y="4713"/>
                  </a:moveTo>
                  <a:lnTo>
                    <a:pt x="10760" y="4548"/>
                  </a:lnTo>
                  <a:lnTo>
                    <a:pt x="10730" y="4531"/>
                  </a:lnTo>
                  <a:lnTo>
                    <a:pt x="10730" y="4531"/>
                  </a:lnTo>
                  <a:lnTo>
                    <a:pt x="10730" y="4531"/>
                  </a:lnTo>
                  <a:lnTo>
                    <a:pt x="10411" y="4713"/>
                  </a:lnTo>
                  <a:lnTo>
                    <a:pt x="10411" y="4351"/>
                  </a:lnTo>
                  <a:lnTo>
                    <a:pt x="10730" y="4165"/>
                  </a:lnTo>
                  <a:lnTo>
                    <a:pt x="11046" y="4349"/>
                  </a:lnTo>
                  <a:lnTo>
                    <a:pt x="11046" y="4713"/>
                  </a:lnTo>
                  <a:close/>
                  <a:moveTo>
                    <a:pt x="10730" y="4543"/>
                  </a:moveTo>
                  <a:lnTo>
                    <a:pt x="10784" y="4574"/>
                  </a:lnTo>
                  <a:lnTo>
                    <a:pt x="11046" y="4727"/>
                  </a:lnTo>
                  <a:lnTo>
                    <a:pt x="11046" y="5096"/>
                  </a:lnTo>
                  <a:lnTo>
                    <a:pt x="10730" y="5280"/>
                  </a:lnTo>
                  <a:lnTo>
                    <a:pt x="10411" y="5096"/>
                  </a:lnTo>
                  <a:lnTo>
                    <a:pt x="10411" y="4730"/>
                  </a:lnTo>
                  <a:lnTo>
                    <a:pt x="10730" y="4543"/>
                  </a:lnTo>
                  <a:close/>
                  <a:moveTo>
                    <a:pt x="10397" y="5484"/>
                  </a:moveTo>
                  <a:lnTo>
                    <a:pt x="10397" y="5852"/>
                  </a:lnTo>
                  <a:lnTo>
                    <a:pt x="10078" y="6037"/>
                  </a:lnTo>
                  <a:lnTo>
                    <a:pt x="9766" y="5855"/>
                  </a:lnTo>
                  <a:lnTo>
                    <a:pt x="10085" y="5670"/>
                  </a:lnTo>
                  <a:lnTo>
                    <a:pt x="10085" y="5302"/>
                  </a:lnTo>
                  <a:lnTo>
                    <a:pt x="10397" y="5484"/>
                  </a:lnTo>
                  <a:close/>
                  <a:moveTo>
                    <a:pt x="10070" y="5280"/>
                  </a:moveTo>
                  <a:lnTo>
                    <a:pt x="10004" y="5242"/>
                  </a:lnTo>
                  <a:lnTo>
                    <a:pt x="9751" y="5096"/>
                  </a:lnTo>
                  <a:lnTo>
                    <a:pt x="9751" y="5096"/>
                  </a:lnTo>
                  <a:lnTo>
                    <a:pt x="9751" y="5096"/>
                  </a:lnTo>
                  <a:lnTo>
                    <a:pt x="9747" y="5098"/>
                  </a:lnTo>
                  <a:lnTo>
                    <a:pt x="9747" y="5096"/>
                  </a:lnTo>
                  <a:lnTo>
                    <a:pt x="9735" y="5103"/>
                  </a:lnTo>
                  <a:lnTo>
                    <a:pt x="9735" y="5105"/>
                  </a:lnTo>
                  <a:lnTo>
                    <a:pt x="9430" y="5280"/>
                  </a:lnTo>
                  <a:lnTo>
                    <a:pt x="9430" y="4916"/>
                  </a:lnTo>
                  <a:lnTo>
                    <a:pt x="9751" y="4730"/>
                  </a:lnTo>
                  <a:lnTo>
                    <a:pt x="10070" y="4914"/>
                  </a:lnTo>
                  <a:lnTo>
                    <a:pt x="10070" y="5280"/>
                  </a:lnTo>
                  <a:close/>
                  <a:moveTo>
                    <a:pt x="9737" y="5117"/>
                  </a:moveTo>
                  <a:lnTo>
                    <a:pt x="9747" y="5112"/>
                  </a:lnTo>
                  <a:lnTo>
                    <a:pt x="9747" y="5112"/>
                  </a:lnTo>
                  <a:lnTo>
                    <a:pt x="9751" y="5108"/>
                  </a:lnTo>
                  <a:lnTo>
                    <a:pt x="10070" y="5294"/>
                  </a:lnTo>
                  <a:lnTo>
                    <a:pt x="10070" y="5661"/>
                  </a:lnTo>
                  <a:lnTo>
                    <a:pt x="9749" y="5845"/>
                  </a:lnTo>
                  <a:lnTo>
                    <a:pt x="9430" y="5661"/>
                  </a:lnTo>
                  <a:lnTo>
                    <a:pt x="9430" y="5294"/>
                  </a:lnTo>
                  <a:lnTo>
                    <a:pt x="9737" y="5117"/>
                  </a:lnTo>
                  <a:close/>
                  <a:moveTo>
                    <a:pt x="9418" y="5285"/>
                  </a:moveTo>
                  <a:lnTo>
                    <a:pt x="9102" y="5469"/>
                  </a:lnTo>
                  <a:lnTo>
                    <a:pt x="9090" y="5462"/>
                  </a:lnTo>
                  <a:lnTo>
                    <a:pt x="8785" y="5287"/>
                  </a:lnTo>
                  <a:lnTo>
                    <a:pt x="9104" y="5105"/>
                  </a:lnTo>
                  <a:lnTo>
                    <a:pt x="9104" y="5103"/>
                  </a:lnTo>
                  <a:lnTo>
                    <a:pt x="9104" y="4737"/>
                  </a:lnTo>
                  <a:lnTo>
                    <a:pt x="9418" y="4919"/>
                  </a:lnTo>
                  <a:lnTo>
                    <a:pt x="9418" y="5285"/>
                  </a:lnTo>
                  <a:close/>
                  <a:moveTo>
                    <a:pt x="9092" y="4715"/>
                  </a:moveTo>
                  <a:lnTo>
                    <a:pt x="8771" y="4531"/>
                  </a:lnTo>
                  <a:lnTo>
                    <a:pt x="8771" y="4531"/>
                  </a:lnTo>
                  <a:lnTo>
                    <a:pt x="8771" y="4531"/>
                  </a:lnTo>
                  <a:lnTo>
                    <a:pt x="8721" y="4559"/>
                  </a:lnTo>
                  <a:lnTo>
                    <a:pt x="8454" y="4713"/>
                  </a:lnTo>
                  <a:lnTo>
                    <a:pt x="8454" y="4349"/>
                  </a:lnTo>
                  <a:lnTo>
                    <a:pt x="8504" y="4321"/>
                  </a:lnTo>
                  <a:lnTo>
                    <a:pt x="8771" y="4165"/>
                  </a:lnTo>
                  <a:lnTo>
                    <a:pt x="8988" y="4290"/>
                  </a:lnTo>
                  <a:lnTo>
                    <a:pt x="9092" y="4349"/>
                  </a:lnTo>
                  <a:lnTo>
                    <a:pt x="9092" y="4715"/>
                  </a:lnTo>
                  <a:close/>
                  <a:moveTo>
                    <a:pt x="8733" y="4564"/>
                  </a:moveTo>
                  <a:lnTo>
                    <a:pt x="8771" y="4543"/>
                  </a:lnTo>
                  <a:lnTo>
                    <a:pt x="9092" y="4730"/>
                  </a:lnTo>
                  <a:lnTo>
                    <a:pt x="9092" y="5096"/>
                  </a:lnTo>
                  <a:lnTo>
                    <a:pt x="8771" y="5280"/>
                  </a:lnTo>
                  <a:lnTo>
                    <a:pt x="8454" y="5096"/>
                  </a:lnTo>
                  <a:lnTo>
                    <a:pt x="8454" y="4727"/>
                  </a:lnTo>
                  <a:lnTo>
                    <a:pt x="8733" y="4564"/>
                  </a:lnTo>
                  <a:close/>
                  <a:moveTo>
                    <a:pt x="8414" y="5467"/>
                  </a:moveTo>
                  <a:lnTo>
                    <a:pt x="8442" y="5484"/>
                  </a:lnTo>
                  <a:lnTo>
                    <a:pt x="8442" y="5850"/>
                  </a:lnTo>
                  <a:lnTo>
                    <a:pt x="8119" y="6037"/>
                  </a:lnTo>
                  <a:lnTo>
                    <a:pt x="7904" y="5911"/>
                  </a:lnTo>
                  <a:lnTo>
                    <a:pt x="7807" y="5855"/>
                  </a:lnTo>
                  <a:lnTo>
                    <a:pt x="8126" y="5670"/>
                  </a:lnTo>
                  <a:lnTo>
                    <a:pt x="8126" y="5668"/>
                  </a:lnTo>
                  <a:lnTo>
                    <a:pt x="8126" y="5302"/>
                  </a:lnTo>
                  <a:lnTo>
                    <a:pt x="8414" y="5467"/>
                  </a:lnTo>
                  <a:close/>
                  <a:moveTo>
                    <a:pt x="7462" y="5285"/>
                  </a:moveTo>
                  <a:lnTo>
                    <a:pt x="7143" y="5469"/>
                  </a:lnTo>
                  <a:lnTo>
                    <a:pt x="6982" y="5377"/>
                  </a:lnTo>
                  <a:lnTo>
                    <a:pt x="6881" y="5318"/>
                  </a:lnTo>
                  <a:lnTo>
                    <a:pt x="6829" y="5290"/>
                  </a:lnTo>
                  <a:lnTo>
                    <a:pt x="7148" y="5105"/>
                  </a:lnTo>
                  <a:lnTo>
                    <a:pt x="7148" y="5103"/>
                  </a:lnTo>
                  <a:lnTo>
                    <a:pt x="7148" y="4737"/>
                  </a:lnTo>
                  <a:lnTo>
                    <a:pt x="7462" y="4919"/>
                  </a:lnTo>
                  <a:lnTo>
                    <a:pt x="7462" y="5285"/>
                  </a:lnTo>
                  <a:close/>
                  <a:moveTo>
                    <a:pt x="7136" y="4715"/>
                  </a:moveTo>
                  <a:lnTo>
                    <a:pt x="6911" y="4585"/>
                  </a:lnTo>
                  <a:lnTo>
                    <a:pt x="6814" y="4531"/>
                  </a:lnTo>
                  <a:lnTo>
                    <a:pt x="6814" y="4531"/>
                  </a:lnTo>
                  <a:lnTo>
                    <a:pt x="6814" y="4531"/>
                  </a:lnTo>
                  <a:lnTo>
                    <a:pt x="6746" y="4569"/>
                  </a:lnTo>
                  <a:lnTo>
                    <a:pt x="6495" y="4713"/>
                  </a:lnTo>
                  <a:lnTo>
                    <a:pt x="6495" y="4349"/>
                  </a:lnTo>
                  <a:lnTo>
                    <a:pt x="6814" y="4167"/>
                  </a:lnTo>
                  <a:lnTo>
                    <a:pt x="7136" y="4351"/>
                  </a:lnTo>
                  <a:lnTo>
                    <a:pt x="7136" y="4715"/>
                  </a:lnTo>
                  <a:close/>
                  <a:moveTo>
                    <a:pt x="6736" y="4588"/>
                  </a:moveTo>
                  <a:lnTo>
                    <a:pt x="6814" y="4543"/>
                  </a:lnTo>
                  <a:lnTo>
                    <a:pt x="6864" y="4571"/>
                  </a:lnTo>
                  <a:lnTo>
                    <a:pt x="7136" y="4730"/>
                  </a:lnTo>
                  <a:lnTo>
                    <a:pt x="7136" y="5096"/>
                  </a:lnTo>
                  <a:lnTo>
                    <a:pt x="6817" y="5280"/>
                  </a:lnTo>
                  <a:lnTo>
                    <a:pt x="6495" y="5096"/>
                  </a:lnTo>
                  <a:lnTo>
                    <a:pt x="6495" y="4727"/>
                  </a:lnTo>
                  <a:lnTo>
                    <a:pt x="6736" y="4588"/>
                  </a:lnTo>
                  <a:close/>
                  <a:moveTo>
                    <a:pt x="6481" y="5484"/>
                  </a:moveTo>
                  <a:lnTo>
                    <a:pt x="6481" y="5852"/>
                  </a:lnTo>
                  <a:lnTo>
                    <a:pt x="6162" y="6037"/>
                  </a:lnTo>
                  <a:lnTo>
                    <a:pt x="6002" y="5944"/>
                  </a:lnTo>
                  <a:lnTo>
                    <a:pt x="5850" y="5855"/>
                  </a:lnTo>
                  <a:lnTo>
                    <a:pt x="6169" y="5670"/>
                  </a:lnTo>
                  <a:lnTo>
                    <a:pt x="6169" y="5668"/>
                  </a:lnTo>
                  <a:lnTo>
                    <a:pt x="6169" y="5302"/>
                  </a:lnTo>
                  <a:lnTo>
                    <a:pt x="6481" y="5484"/>
                  </a:lnTo>
                  <a:close/>
                  <a:moveTo>
                    <a:pt x="5503" y="5285"/>
                  </a:moveTo>
                  <a:lnTo>
                    <a:pt x="5345" y="5377"/>
                  </a:lnTo>
                  <a:lnTo>
                    <a:pt x="5186" y="5469"/>
                  </a:lnTo>
                  <a:lnTo>
                    <a:pt x="5175" y="5462"/>
                  </a:lnTo>
                  <a:lnTo>
                    <a:pt x="4872" y="5287"/>
                  </a:lnTo>
                  <a:lnTo>
                    <a:pt x="5189" y="5105"/>
                  </a:lnTo>
                  <a:lnTo>
                    <a:pt x="5189" y="5103"/>
                  </a:lnTo>
                  <a:lnTo>
                    <a:pt x="5189" y="4737"/>
                  </a:lnTo>
                  <a:lnTo>
                    <a:pt x="5503" y="4919"/>
                  </a:lnTo>
                  <a:lnTo>
                    <a:pt x="5503" y="5285"/>
                  </a:lnTo>
                  <a:close/>
                  <a:moveTo>
                    <a:pt x="5177" y="4715"/>
                  </a:moveTo>
                  <a:lnTo>
                    <a:pt x="4858" y="4531"/>
                  </a:lnTo>
                  <a:lnTo>
                    <a:pt x="4856" y="4531"/>
                  </a:lnTo>
                  <a:lnTo>
                    <a:pt x="4856" y="4531"/>
                  </a:lnTo>
                  <a:lnTo>
                    <a:pt x="4539" y="4713"/>
                  </a:lnTo>
                  <a:lnTo>
                    <a:pt x="4539" y="4349"/>
                  </a:lnTo>
                  <a:lnTo>
                    <a:pt x="4858" y="4165"/>
                  </a:lnTo>
                  <a:lnTo>
                    <a:pt x="5073" y="4290"/>
                  </a:lnTo>
                  <a:lnTo>
                    <a:pt x="5177" y="4349"/>
                  </a:lnTo>
                  <a:lnTo>
                    <a:pt x="5177" y="4715"/>
                  </a:lnTo>
                  <a:close/>
                  <a:moveTo>
                    <a:pt x="4856" y="4543"/>
                  </a:moveTo>
                  <a:lnTo>
                    <a:pt x="5177" y="4730"/>
                  </a:lnTo>
                  <a:lnTo>
                    <a:pt x="5177" y="5096"/>
                  </a:lnTo>
                  <a:lnTo>
                    <a:pt x="4858" y="5280"/>
                  </a:lnTo>
                  <a:lnTo>
                    <a:pt x="4539" y="5096"/>
                  </a:lnTo>
                  <a:lnTo>
                    <a:pt x="4539" y="4730"/>
                  </a:lnTo>
                  <a:lnTo>
                    <a:pt x="4856" y="4543"/>
                  </a:lnTo>
                  <a:close/>
                  <a:moveTo>
                    <a:pt x="4527" y="5484"/>
                  </a:moveTo>
                  <a:lnTo>
                    <a:pt x="4527" y="5852"/>
                  </a:lnTo>
                  <a:lnTo>
                    <a:pt x="4367" y="5947"/>
                  </a:lnTo>
                  <a:lnTo>
                    <a:pt x="4208" y="6037"/>
                  </a:lnTo>
                  <a:lnTo>
                    <a:pt x="3991" y="5911"/>
                  </a:lnTo>
                  <a:lnTo>
                    <a:pt x="3892" y="5855"/>
                  </a:lnTo>
                  <a:lnTo>
                    <a:pt x="4211" y="5670"/>
                  </a:lnTo>
                  <a:lnTo>
                    <a:pt x="4211" y="5668"/>
                  </a:lnTo>
                  <a:lnTo>
                    <a:pt x="4211" y="5299"/>
                  </a:lnTo>
                  <a:lnTo>
                    <a:pt x="4527" y="5484"/>
                  </a:lnTo>
                  <a:close/>
                  <a:moveTo>
                    <a:pt x="4196" y="5280"/>
                  </a:moveTo>
                  <a:lnTo>
                    <a:pt x="3998" y="5164"/>
                  </a:lnTo>
                  <a:lnTo>
                    <a:pt x="3880" y="5096"/>
                  </a:lnTo>
                  <a:lnTo>
                    <a:pt x="3880" y="5096"/>
                  </a:lnTo>
                  <a:lnTo>
                    <a:pt x="3880" y="5096"/>
                  </a:lnTo>
                  <a:lnTo>
                    <a:pt x="3558" y="5280"/>
                  </a:lnTo>
                  <a:lnTo>
                    <a:pt x="3558" y="4914"/>
                  </a:lnTo>
                  <a:lnTo>
                    <a:pt x="3880" y="4730"/>
                  </a:lnTo>
                  <a:lnTo>
                    <a:pt x="3880" y="4730"/>
                  </a:lnTo>
                  <a:lnTo>
                    <a:pt x="3880" y="4730"/>
                  </a:lnTo>
                  <a:lnTo>
                    <a:pt x="4196" y="4914"/>
                  </a:lnTo>
                  <a:lnTo>
                    <a:pt x="4196" y="5280"/>
                  </a:lnTo>
                  <a:close/>
                  <a:moveTo>
                    <a:pt x="3880" y="5108"/>
                  </a:moveTo>
                  <a:lnTo>
                    <a:pt x="3967" y="5160"/>
                  </a:lnTo>
                  <a:lnTo>
                    <a:pt x="4137" y="5259"/>
                  </a:lnTo>
                  <a:lnTo>
                    <a:pt x="4196" y="5294"/>
                  </a:lnTo>
                  <a:lnTo>
                    <a:pt x="4196" y="5661"/>
                  </a:lnTo>
                  <a:lnTo>
                    <a:pt x="3880" y="5845"/>
                  </a:lnTo>
                  <a:lnTo>
                    <a:pt x="3558" y="5661"/>
                  </a:lnTo>
                  <a:lnTo>
                    <a:pt x="3558" y="5294"/>
                  </a:lnTo>
                  <a:lnTo>
                    <a:pt x="3880" y="5108"/>
                  </a:lnTo>
                  <a:close/>
                  <a:moveTo>
                    <a:pt x="3547" y="5285"/>
                  </a:moveTo>
                  <a:lnTo>
                    <a:pt x="3228" y="5469"/>
                  </a:lnTo>
                  <a:lnTo>
                    <a:pt x="3067" y="5377"/>
                  </a:lnTo>
                  <a:lnTo>
                    <a:pt x="2968" y="5318"/>
                  </a:lnTo>
                  <a:lnTo>
                    <a:pt x="2913" y="5290"/>
                  </a:lnTo>
                  <a:lnTo>
                    <a:pt x="3235" y="5105"/>
                  </a:lnTo>
                  <a:lnTo>
                    <a:pt x="3235" y="5103"/>
                  </a:lnTo>
                  <a:lnTo>
                    <a:pt x="3235" y="4737"/>
                  </a:lnTo>
                  <a:lnTo>
                    <a:pt x="3547" y="4919"/>
                  </a:lnTo>
                  <a:lnTo>
                    <a:pt x="3547" y="5285"/>
                  </a:lnTo>
                  <a:close/>
                  <a:moveTo>
                    <a:pt x="3223" y="4715"/>
                  </a:moveTo>
                  <a:lnTo>
                    <a:pt x="2998" y="4585"/>
                  </a:lnTo>
                  <a:lnTo>
                    <a:pt x="2902" y="4531"/>
                  </a:lnTo>
                  <a:lnTo>
                    <a:pt x="2902" y="4531"/>
                  </a:lnTo>
                  <a:lnTo>
                    <a:pt x="2902" y="4531"/>
                  </a:lnTo>
                  <a:lnTo>
                    <a:pt x="2833" y="4569"/>
                  </a:lnTo>
                  <a:lnTo>
                    <a:pt x="2583" y="4713"/>
                  </a:lnTo>
                  <a:lnTo>
                    <a:pt x="2583" y="4349"/>
                  </a:lnTo>
                  <a:lnTo>
                    <a:pt x="2902" y="4167"/>
                  </a:lnTo>
                  <a:lnTo>
                    <a:pt x="3223" y="4351"/>
                  </a:lnTo>
                  <a:lnTo>
                    <a:pt x="3223" y="4715"/>
                  </a:lnTo>
                  <a:close/>
                  <a:moveTo>
                    <a:pt x="2824" y="4588"/>
                  </a:moveTo>
                  <a:lnTo>
                    <a:pt x="2902" y="4543"/>
                  </a:lnTo>
                  <a:lnTo>
                    <a:pt x="2949" y="4571"/>
                  </a:lnTo>
                  <a:lnTo>
                    <a:pt x="3223" y="4730"/>
                  </a:lnTo>
                  <a:lnTo>
                    <a:pt x="3223" y="5096"/>
                  </a:lnTo>
                  <a:lnTo>
                    <a:pt x="2902" y="5280"/>
                  </a:lnTo>
                  <a:lnTo>
                    <a:pt x="2583" y="5096"/>
                  </a:lnTo>
                  <a:lnTo>
                    <a:pt x="2583" y="4727"/>
                  </a:lnTo>
                  <a:lnTo>
                    <a:pt x="2824" y="4588"/>
                  </a:lnTo>
                  <a:close/>
                  <a:moveTo>
                    <a:pt x="2566" y="5484"/>
                  </a:moveTo>
                  <a:lnTo>
                    <a:pt x="2566" y="5852"/>
                  </a:lnTo>
                  <a:lnTo>
                    <a:pt x="2249" y="6037"/>
                  </a:lnTo>
                  <a:lnTo>
                    <a:pt x="1935" y="5855"/>
                  </a:lnTo>
                  <a:lnTo>
                    <a:pt x="2254" y="5670"/>
                  </a:lnTo>
                  <a:lnTo>
                    <a:pt x="2254" y="5668"/>
                  </a:lnTo>
                  <a:lnTo>
                    <a:pt x="2254" y="5302"/>
                  </a:lnTo>
                  <a:lnTo>
                    <a:pt x="2566" y="5484"/>
                  </a:lnTo>
                  <a:close/>
                  <a:moveTo>
                    <a:pt x="1704" y="6866"/>
                  </a:moveTo>
                  <a:lnTo>
                    <a:pt x="1909" y="6984"/>
                  </a:lnTo>
                  <a:lnTo>
                    <a:pt x="1595" y="7166"/>
                  </a:lnTo>
                  <a:lnTo>
                    <a:pt x="1274" y="6980"/>
                  </a:lnTo>
                  <a:lnTo>
                    <a:pt x="1274" y="6616"/>
                  </a:lnTo>
                  <a:lnTo>
                    <a:pt x="1593" y="6431"/>
                  </a:lnTo>
                  <a:lnTo>
                    <a:pt x="1593" y="6802"/>
                  </a:lnTo>
                  <a:lnTo>
                    <a:pt x="1593" y="6802"/>
                  </a:lnTo>
                  <a:lnTo>
                    <a:pt x="1704" y="6866"/>
                  </a:lnTo>
                  <a:close/>
                  <a:moveTo>
                    <a:pt x="1687" y="7986"/>
                  </a:moveTo>
                  <a:lnTo>
                    <a:pt x="1909" y="8116"/>
                  </a:lnTo>
                  <a:lnTo>
                    <a:pt x="1869" y="8140"/>
                  </a:lnTo>
                  <a:lnTo>
                    <a:pt x="1595" y="8296"/>
                  </a:lnTo>
                  <a:lnTo>
                    <a:pt x="1274" y="8109"/>
                  </a:lnTo>
                  <a:lnTo>
                    <a:pt x="1274" y="7748"/>
                  </a:lnTo>
                  <a:lnTo>
                    <a:pt x="1593" y="7561"/>
                  </a:lnTo>
                  <a:lnTo>
                    <a:pt x="1593" y="7930"/>
                  </a:lnTo>
                  <a:lnTo>
                    <a:pt x="1593" y="7930"/>
                  </a:lnTo>
                  <a:lnTo>
                    <a:pt x="1687" y="7986"/>
                  </a:lnTo>
                  <a:close/>
                  <a:moveTo>
                    <a:pt x="1758" y="9156"/>
                  </a:moveTo>
                  <a:lnTo>
                    <a:pt x="1909" y="9246"/>
                  </a:lnTo>
                  <a:lnTo>
                    <a:pt x="1597" y="9426"/>
                  </a:lnTo>
                  <a:lnTo>
                    <a:pt x="1274" y="9239"/>
                  </a:lnTo>
                  <a:lnTo>
                    <a:pt x="1274" y="8877"/>
                  </a:lnTo>
                  <a:lnTo>
                    <a:pt x="1593" y="8691"/>
                  </a:lnTo>
                  <a:lnTo>
                    <a:pt x="1593" y="9059"/>
                  </a:lnTo>
                  <a:lnTo>
                    <a:pt x="1593" y="9059"/>
                  </a:lnTo>
                  <a:lnTo>
                    <a:pt x="1758" y="9156"/>
                  </a:lnTo>
                  <a:close/>
                  <a:moveTo>
                    <a:pt x="2238" y="9421"/>
                  </a:moveTo>
                  <a:lnTo>
                    <a:pt x="1935" y="9246"/>
                  </a:lnTo>
                  <a:lnTo>
                    <a:pt x="2254" y="9059"/>
                  </a:lnTo>
                  <a:lnTo>
                    <a:pt x="2254" y="9059"/>
                  </a:lnTo>
                  <a:lnTo>
                    <a:pt x="2254" y="8693"/>
                  </a:lnTo>
                  <a:lnTo>
                    <a:pt x="2342" y="8743"/>
                  </a:lnTo>
                  <a:lnTo>
                    <a:pt x="2566" y="8873"/>
                  </a:lnTo>
                  <a:lnTo>
                    <a:pt x="2566" y="9241"/>
                  </a:lnTo>
                  <a:lnTo>
                    <a:pt x="2247" y="9426"/>
                  </a:lnTo>
                  <a:lnTo>
                    <a:pt x="2238" y="9421"/>
                  </a:lnTo>
                  <a:close/>
                  <a:moveTo>
                    <a:pt x="2254" y="8679"/>
                  </a:moveTo>
                  <a:lnTo>
                    <a:pt x="2254" y="8676"/>
                  </a:lnTo>
                  <a:lnTo>
                    <a:pt x="2254" y="8308"/>
                  </a:lnTo>
                  <a:lnTo>
                    <a:pt x="2415" y="8216"/>
                  </a:lnTo>
                  <a:lnTo>
                    <a:pt x="2568" y="8128"/>
                  </a:lnTo>
                  <a:lnTo>
                    <a:pt x="2568" y="8497"/>
                  </a:lnTo>
                  <a:lnTo>
                    <a:pt x="2568" y="8497"/>
                  </a:lnTo>
                  <a:lnTo>
                    <a:pt x="2887" y="8681"/>
                  </a:lnTo>
                  <a:lnTo>
                    <a:pt x="2573" y="8861"/>
                  </a:lnTo>
                  <a:lnTo>
                    <a:pt x="2254" y="8679"/>
                  </a:lnTo>
                  <a:close/>
                  <a:moveTo>
                    <a:pt x="2583" y="9251"/>
                  </a:moveTo>
                  <a:lnTo>
                    <a:pt x="2873" y="9083"/>
                  </a:lnTo>
                  <a:lnTo>
                    <a:pt x="2902" y="9066"/>
                  </a:lnTo>
                  <a:lnTo>
                    <a:pt x="2923" y="9078"/>
                  </a:lnTo>
                  <a:lnTo>
                    <a:pt x="3223" y="9251"/>
                  </a:lnTo>
                  <a:lnTo>
                    <a:pt x="3223" y="9617"/>
                  </a:lnTo>
                  <a:lnTo>
                    <a:pt x="2902" y="9801"/>
                  </a:lnTo>
                  <a:lnTo>
                    <a:pt x="2583" y="9617"/>
                  </a:lnTo>
                  <a:lnTo>
                    <a:pt x="2583" y="9251"/>
                  </a:lnTo>
                  <a:close/>
                  <a:moveTo>
                    <a:pt x="2998" y="9107"/>
                  </a:moveTo>
                  <a:lnTo>
                    <a:pt x="2902" y="9050"/>
                  </a:lnTo>
                  <a:lnTo>
                    <a:pt x="2902" y="9050"/>
                  </a:lnTo>
                  <a:lnTo>
                    <a:pt x="2902" y="9050"/>
                  </a:lnTo>
                  <a:lnTo>
                    <a:pt x="2583" y="9234"/>
                  </a:lnTo>
                  <a:lnTo>
                    <a:pt x="2583" y="8873"/>
                  </a:lnTo>
                  <a:lnTo>
                    <a:pt x="2902" y="8688"/>
                  </a:lnTo>
                  <a:lnTo>
                    <a:pt x="3223" y="8875"/>
                  </a:lnTo>
                  <a:lnTo>
                    <a:pt x="3223" y="9234"/>
                  </a:lnTo>
                  <a:lnTo>
                    <a:pt x="2998" y="9107"/>
                  </a:lnTo>
                  <a:close/>
                  <a:moveTo>
                    <a:pt x="3119" y="8799"/>
                  </a:moveTo>
                  <a:lnTo>
                    <a:pt x="2916" y="8681"/>
                  </a:lnTo>
                  <a:lnTo>
                    <a:pt x="3235" y="8497"/>
                  </a:lnTo>
                  <a:lnTo>
                    <a:pt x="3235" y="8497"/>
                  </a:lnTo>
                  <a:lnTo>
                    <a:pt x="3235" y="8128"/>
                  </a:lnTo>
                  <a:lnTo>
                    <a:pt x="3547" y="8310"/>
                  </a:lnTo>
                  <a:lnTo>
                    <a:pt x="3547" y="8676"/>
                  </a:lnTo>
                  <a:lnTo>
                    <a:pt x="3228" y="8861"/>
                  </a:lnTo>
                  <a:lnTo>
                    <a:pt x="3119" y="8799"/>
                  </a:lnTo>
                  <a:close/>
                  <a:moveTo>
                    <a:pt x="3235" y="8873"/>
                  </a:moveTo>
                  <a:lnTo>
                    <a:pt x="3273" y="8851"/>
                  </a:lnTo>
                  <a:lnTo>
                    <a:pt x="3547" y="8693"/>
                  </a:lnTo>
                  <a:lnTo>
                    <a:pt x="3547" y="9059"/>
                  </a:lnTo>
                  <a:lnTo>
                    <a:pt x="3547" y="9059"/>
                  </a:lnTo>
                  <a:lnTo>
                    <a:pt x="3866" y="9246"/>
                  </a:lnTo>
                  <a:lnTo>
                    <a:pt x="3554" y="9426"/>
                  </a:lnTo>
                  <a:lnTo>
                    <a:pt x="3235" y="9241"/>
                  </a:lnTo>
                  <a:lnTo>
                    <a:pt x="3235" y="8873"/>
                  </a:lnTo>
                  <a:close/>
                  <a:moveTo>
                    <a:pt x="3558" y="9816"/>
                  </a:moveTo>
                  <a:lnTo>
                    <a:pt x="3880" y="9629"/>
                  </a:lnTo>
                  <a:lnTo>
                    <a:pt x="4029" y="9716"/>
                  </a:lnTo>
                  <a:lnTo>
                    <a:pt x="4111" y="9764"/>
                  </a:lnTo>
                  <a:lnTo>
                    <a:pt x="4196" y="9813"/>
                  </a:lnTo>
                  <a:lnTo>
                    <a:pt x="4196" y="10182"/>
                  </a:lnTo>
                  <a:lnTo>
                    <a:pt x="4041" y="10274"/>
                  </a:lnTo>
                  <a:lnTo>
                    <a:pt x="3880" y="10366"/>
                  </a:lnTo>
                  <a:lnTo>
                    <a:pt x="3558" y="10182"/>
                  </a:lnTo>
                  <a:lnTo>
                    <a:pt x="3558" y="9816"/>
                  </a:lnTo>
                  <a:close/>
                  <a:moveTo>
                    <a:pt x="4142" y="9768"/>
                  </a:moveTo>
                  <a:lnTo>
                    <a:pt x="3880" y="9617"/>
                  </a:lnTo>
                  <a:lnTo>
                    <a:pt x="3880" y="9617"/>
                  </a:lnTo>
                  <a:lnTo>
                    <a:pt x="3880" y="9617"/>
                  </a:lnTo>
                  <a:lnTo>
                    <a:pt x="3558" y="9799"/>
                  </a:lnTo>
                  <a:lnTo>
                    <a:pt x="3558" y="9437"/>
                  </a:lnTo>
                  <a:lnTo>
                    <a:pt x="3736" y="9336"/>
                  </a:lnTo>
                  <a:lnTo>
                    <a:pt x="3880" y="9253"/>
                  </a:lnTo>
                  <a:lnTo>
                    <a:pt x="4022" y="9336"/>
                  </a:lnTo>
                  <a:lnTo>
                    <a:pt x="4196" y="9437"/>
                  </a:lnTo>
                  <a:lnTo>
                    <a:pt x="4196" y="9799"/>
                  </a:lnTo>
                  <a:lnTo>
                    <a:pt x="4142" y="9768"/>
                  </a:lnTo>
                  <a:close/>
                  <a:moveTo>
                    <a:pt x="3998" y="9308"/>
                  </a:moveTo>
                  <a:lnTo>
                    <a:pt x="3892" y="9246"/>
                  </a:lnTo>
                  <a:lnTo>
                    <a:pt x="4211" y="9059"/>
                  </a:lnTo>
                  <a:lnTo>
                    <a:pt x="4211" y="9059"/>
                  </a:lnTo>
                  <a:lnTo>
                    <a:pt x="4211" y="8691"/>
                  </a:lnTo>
                  <a:lnTo>
                    <a:pt x="4350" y="8771"/>
                  </a:lnTo>
                  <a:lnTo>
                    <a:pt x="4367" y="8780"/>
                  </a:lnTo>
                  <a:lnTo>
                    <a:pt x="4527" y="8875"/>
                  </a:lnTo>
                  <a:lnTo>
                    <a:pt x="4527" y="9241"/>
                  </a:lnTo>
                  <a:lnTo>
                    <a:pt x="4206" y="9428"/>
                  </a:lnTo>
                  <a:lnTo>
                    <a:pt x="3998" y="9308"/>
                  </a:lnTo>
                  <a:close/>
                  <a:moveTo>
                    <a:pt x="4371" y="8769"/>
                  </a:moveTo>
                  <a:lnTo>
                    <a:pt x="4213" y="8676"/>
                  </a:lnTo>
                  <a:lnTo>
                    <a:pt x="4213" y="8308"/>
                  </a:lnTo>
                  <a:lnTo>
                    <a:pt x="4527" y="8128"/>
                  </a:lnTo>
                  <a:lnTo>
                    <a:pt x="4527" y="8497"/>
                  </a:lnTo>
                  <a:lnTo>
                    <a:pt x="4527" y="8497"/>
                  </a:lnTo>
                  <a:lnTo>
                    <a:pt x="4844" y="8681"/>
                  </a:lnTo>
                  <a:lnTo>
                    <a:pt x="4530" y="8861"/>
                  </a:lnTo>
                  <a:lnTo>
                    <a:pt x="4371" y="8769"/>
                  </a:lnTo>
                  <a:close/>
                  <a:moveTo>
                    <a:pt x="4539" y="9251"/>
                  </a:moveTo>
                  <a:lnTo>
                    <a:pt x="4856" y="9066"/>
                  </a:lnTo>
                  <a:lnTo>
                    <a:pt x="5177" y="9251"/>
                  </a:lnTo>
                  <a:lnTo>
                    <a:pt x="5177" y="9617"/>
                  </a:lnTo>
                  <a:lnTo>
                    <a:pt x="4858" y="9801"/>
                  </a:lnTo>
                  <a:lnTo>
                    <a:pt x="4539" y="9617"/>
                  </a:lnTo>
                  <a:lnTo>
                    <a:pt x="4539" y="9251"/>
                  </a:lnTo>
                  <a:close/>
                  <a:moveTo>
                    <a:pt x="4858" y="9050"/>
                  </a:moveTo>
                  <a:lnTo>
                    <a:pt x="4856" y="9050"/>
                  </a:lnTo>
                  <a:lnTo>
                    <a:pt x="4856" y="9050"/>
                  </a:lnTo>
                  <a:lnTo>
                    <a:pt x="4806" y="9081"/>
                  </a:lnTo>
                  <a:lnTo>
                    <a:pt x="4539" y="9234"/>
                  </a:lnTo>
                  <a:lnTo>
                    <a:pt x="4539" y="8873"/>
                  </a:lnTo>
                  <a:lnTo>
                    <a:pt x="4858" y="8688"/>
                  </a:lnTo>
                  <a:lnTo>
                    <a:pt x="5005" y="8773"/>
                  </a:lnTo>
                  <a:lnTo>
                    <a:pt x="5177" y="8873"/>
                  </a:lnTo>
                  <a:lnTo>
                    <a:pt x="5177" y="9234"/>
                  </a:lnTo>
                  <a:lnTo>
                    <a:pt x="4858" y="9050"/>
                  </a:lnTo>
                  <a:close/>
                  <a:moveTo>
                    <a:pt x="4872" y="8681"/>
                  </a:moveTo>
                  <a:lnTo>
                    <a:pt x="5189" y="8497"/>
                  </a:lnTo>
                  <a:lnTo>
                    <a:pt x="5189" y="8497"/>
                  </a:lnTo>
                  <a:lnTo>
                    <a:pt x="5189" y="8128"/>
                  </a:lnTo>
                  <a:lnTo>
                    <a:pt x="5503" y="8308"/>
                  </a:lnTo>
                  <a:lnTo>
                    <a:pt x="5503" y="8676"/>
                  </a:lnTo>
                  <a:lnTo>
                    <a:pt x="5345" y="8769"/>
                  </a:lnTo>
                  <a:lnTo>
                    <a:pt x="5186" y="8861"/>
                  </a:lnTo>
                  <a:lnTo>
                    <a:pt x="4872" y="8681"/>
                  </a:lnTo>
                  <a:close/>
                  <a:moveTo>
                    <a:pt x="5189" y="8875"/>
                  </a:moveTo>
                  <a:lnTo>
                    <a:pt x="5352" y="8780"/>
                  </a:lnTo>
                  <a:lnTo>
                    <a:pt x="5380" y="8764"/>
                  </a:lnTo>
                  <a:lnTo>
                    <a:pt x="5503" y="8693"/>
                  </a:lnTo>
                  <a:lnTo>
                    <a:pt x="5503" y="9059"/>
                  </a:lnTo>
                  <a:lnTo>
                    <a:pt x="5503" y="9059"/>
                  </a:lnTo>
                  <a:lnTo>
                    <a:pt x="5822" y="9246"/>
                  </a:lnTo>
                  <a:lnTo>
                    <a:pt x="5671" y="9334"/>
                  </a:lnTo>
                  <a:lnTo>
                    <a:pt x="5510" y="9426"/>
                  </a:lnTo>
                  <a:lnTo>
                    <a:pt x="5189" y="9241"/>
                  </a:lnTo>
                  <a:lnTo>
                    <a:pt x="5189" y="8875"/>
                  </a:lnTo>
                  <a:close/>
                  <a:moveTo>
                    <a:pt x="6002" y="9334"/>
                  </a:moveTo>
                  <a:lnTo>
                    <a:pt x="5850" y="9246"/>
                  </a:lnTo>
                  <a:lnTo>
                    <a:pt x="6169" y="9059"/>
                  </a:lnTo>
                  <a:lnTo>
                    <a:pt x="6169" y="9059"/>
                  </a:lnTo>
                  <a:lnTo>
                    <a:pt x="6169" y="8693"/>
                  </a:lnTo>
                  <a:lnTo>
                    <a:pt x="6271" y="8752"/>
                  </a:lnTo>
                  <a:lnTo>
                    <a:pt x="6481" y="8873"/>
                  </a:lnTo>
                  <a:lnTo>
                    <a:pt x="6481" y="9241"/>
                  </a:lnTo>
                  <a:lnTo>
                    <a:pt x="6162" y="9426"/>
                  </a:lnTo>
                  <a:lnTo>
                    <a:pt x="6002" y="9334"/>
                  </a:lnTo>
                  <a:close/>
                  <a:moveTo>
                    <a:pt x="6169" y="8679"/>
                  </a:moveTo>
                  <a:lnTo>
                    <a:pt x="6169" y="8676"/>
                  </a:lnTo>
                  <a:lnTo>
                    <a:pt x="6169" y="8308"/>
                  </a:lnTo>
                  <a:lnTo>
                    <a:pt x="6484" y="8128"/>
                  </a:lnTo>
                  <a:lnTo>
                    <a:pt x="6484" y="8497"/>
                  </a:lnTo>
                  <a:lnTo>
                    <a:pt x="6484" y="8497"/>
                  </a:lnTo>
                  <a:lnTo>
                    <a:pt x="6800" y="8681"/>
                  </a:lnTo>
                  <a:lnTo>
                    <a:pt x="6488" y="8861"/>
                  </a:lnTo>
                  <a:lnTo>
                    <a:pt x="6169" y="8679"/>
                  </a:lnTo>
                  <a:close/>
                  <a:moveTo>
                    <a:pt x="6495" y="9251"/>
                  </a:moveTo>
                  <a:lnTo>
                    <a:pt x="6786" y="9083"/>
                  </a:lnTo>
                  <a:lnTo>
                    <a:pt x="6814" y="9066"/>
                  </a:lnTo>
                  <a:lnTo>
                    <a:pt x="6838" y="9078"/>
                  </a:lnTo>
                  <a:lnTo>
                    <a:pt x="7136" y="9251"/>
                  </a:lnTo>
                  <a:lnTo>
                    <a:pt x="7136" y="9617"/>
                  </a:lnTo>
                  <a:lnTo>
                    <a:pt x="6814" y="9801"/>
                  </a:lnTo>
                  <a:lnTo>
                    <a:pt x="6495" y="9617"/>
                  </a:lnTo>
                  <a:lnTo>
                    <a:pt x="6495" y="9251"/>
                  </a:lnTo>
                  <a:close/>
                  <a:moveTo>
                    <a:pt x="6911" y="9107"/>
                  </a:moveTo>
                  <a:lnTo>
                    <a:pt x="6814" y="9050"/>
                  </a:lnTo>
                  <a:lnTo>
                    <a:pt x="6814" y="9050"/>
                  </a:lnTo>
                  <a:lnTo>
                    <a:pt x="6814" y="9050"/>
                  </a:lnTo>
                  <a:lnTo>
                    <a:pt x="6495" y="9234"/>
                  </a:lnTo>
                  <a:lnTo>
                    <a:pt x="6495" y="8873"/>
                  </a:lnTo>
                  <a:lnTo>
                    <a:pt x="6814" y="8688"/>
                  </a:lnTo>
                  <a:lnTo>
                    <a:pt x="7136" y="8875"/>
                  </a:lnTo>
                  <a:lnTo>
                    <a:pt x="7136" y="9234"/>
                  </a:lnTo>
                  <a:lnTo>
                    <a:pt x="6911" y="9107"/>
                  </a:lnTo>
                  <a:close/>
                  <a:moveTo>
                    <a:pt x="7034" y="8799"/>
                  </a:moveTo>
                  <a:lnTo>
                    <a:pt x="6829" y="8681"/>
                  </a:lnTo>
                  <a:lnTo>
                    <a:pt x="7148" y="8497"/>
                  </a:lnTo>
                  <a:lnTo>
                    <a:pt x="7148" y="8497"/>
                  </a:lnTo>
                  <a:lnTo>
                    <a:pt x="7148" y="8128"/>
                  </a:lnTo>
                  <a:lnTo>
                    <a:pt x="7462" y="8310"/>
                  </a:lnTo>
                  <a:lnTo>
                    <a:pt x="7462" y="8676"/>
                  </a:lnTo>
                  <a:lnTo>
                    <a:pt x="7143" y="8861"/>
                  </a:lnTo>
                  <a:lnTo>
                    <a:pt x="7034" y="8799"/>
                  </a:lnTo>
                  <a:close/>
                  <a:moveTo>
                    <a:pt x="7148" y="8873"/>
                  </a:moveTo>
                  <a:lnTo>
                    <a:pt x="7188" y="8851"/>
                  </a:lnTo>
                  <a:lnTo>
                    <a:pt x="7462" y="8693"/>
                  </a:lnTo>
                  <a:lnTo>
                    <a:pt x="7462" y="9059"/>
                  </a:lnTo>
                  <a:lnTo>
                    <a:pt x="7462" y="9059"/>
                  </a:lnTo>
                  <a:lnTo>
                    <a:pt x="7781" y="9246"/>
                  </a:lnTo>
                  <a:lnTo>
                    <a:pt x="7469" y="9426"/>
                  </a:lnTo>
                  <a:lnTo>
                    <a:pt x="7148" y="9241"/>
                  </a:lnTo>
                  <a:lnTo>
                    <a:pt x="7148" y="8873"/>
                  </a:lnTo>
                  <a:close/>
                  <a:moveTo>
                    <a:pt x="7911" y="9308"/>
                  </a:moveTo>
                  <a:lnTo>
                    <a:pt x="7807" y="9246"/>
                  </a:lnTo>
                  <a:lnTo>
                    <a:pt x="8126" y="9059"/>
                  </a:lnTo>
                  <a:lnTo>
                    <a:pt x="8126" y="9059"/>
                  </a:lnTo>
                  <a:lnTo>
                    <a:pt x="8126" y="8693"/>
                  </a:lnTo>
                  <a:lnTo>
                    <a:pt x="8442" y="8875"/>
                  </a:lnTo>
                  <a:lnTo>
                    <a:pt x="8442" y="9239"/>
                  </a:lnTo>
                  <a:lnTo>
                    <a:pt x="8119" y="9426"/>
                  </a:lnTo>
                  <a:lnTo>
                    <a:pt x="7911" y="9308"/>
                  </a:lnTo>
                  <a:close/>
                  <a:moveTo>
                    <a:pt x="8338" y="8802"/>
                  </a:moveTo>
                  <a:lnTo>
                    <a:pt x="8126" y="8676"/>
                  </a:lnTo>
                  <a:lnTo>
                    <a:pt x="8126" y="8676"/>
                  </a:lnTo>
                  <a:lnTo>
                    <a:pt x="8126" y="8310"/>
                  </a:lnTo>
                  <a:lnTo>
                    <a:pt x="8442" y="8128"/>
                  </a:lnTo>
                  <a:lnTo>
                    <a:pt x="8442" y="8497"/>
                  </a:lnTo>
                  <a:lnTo>
                    <a:pt x="8442" y="8497"/>
                  </a:lnTo>
                  <a:lnTo>
                    <a:pt x="8759" y="8679"/>
                  </a:lnTo>
                  <a:lnTo>
                    <a:pt x="8445" y="8861"/>
                  </a:lnTo>
                  <a:lnTo>
                    <a:pt x="8338" y="8802"/>
                  </a:lnTo>
                  <a:close/>
                  <a:moveTo>
                    <a:pt x="8454" y="9248"/>
                  </a:moveTo>
                  <a:lnTo>
                    <a:pt x="8771" y="9066"/>
                  </a:lnTo>
                  <a:lnTo>
                    <a:pt x="9092" y="9251"/>
                  </a:lnTo>
                  <a:lnTo>
                    <a:pt x="9092" y="9617"/>
                  </a:lnTo>
                  <a:lnTo>
                    <a:pt x="8773" y="9801"/>
                  </a:lnTo>
                  <a:lnTo>
                    <a:pt x="8454" y="9617"/>
                  </a:lnTo>
                  <a:lnTo>
                    <a:pt x="8454" y="9248"/>
                  </a:lnTo>
                  <a:close/>
                  <a:moveTo>
                    <a:pt x="8771" y="9050"/>
                  </a:moveTo>
                  <a:lnTo>
                    <a:pt x="8771" y="9050"/>
                  </a:lnTo>
                  <a:lnTo>
                    <a:pt x="8771" y="9050"/>
                  </a:lnTo>
                  <a:lnTo>
                    <a:pt x="8764" y="9055"/>
                  </a:lnTo>
                  <a:lnTo>
                    <a:pt x="8454" y="9232"/>
                  </a:lnTo>
                  <a:lnTo>
                    <a:pt x="8454" y="8873"/>
                  </a:lnTo>
                  <a:lnTo>
                    <a:pt x="8771" y="8688"/>
                  </a:lnTo>
                  <a:lnTo>
                    <a:pt x="8920" y="8773"/>
                  </a:lnTo>
                  <a:lnTo>
                    <a:pt x="9092" y="8873"/>
                  </a:lnTo>
                  <a:lnTo>
                    <a:pt x="9092" y="9234"/>
                  </a:lnTo>
                  <a:lnTo>
                    <a:pt x="8771" y="9050"/>
                  </a:lnTo>
                  <a:close/>
                  <a:moveTo>
                    <a:pt x="8787" y="8679"/>
                  </a:moveTo>
                  <a:lnTo>
                    <a:pt x="8839" y="8648"/>
                  </a:lnTo>
                  <a:lnTo>
                    <a:pt x="9104" y="8497"/>
                  </a:lnTo>
                  <a:lnTo>
                    <a:pt x="9104" y="8497"/>
                  </a:lnTo>
                  <a:lnTo>
                    <a:pt x="9104" y="8128"/>
                  </a:lnTo>
                  <a:lnTo>
                    <a:pt x="9418" y="8308"/>
                  </a:lnTo>
                  <a:lnTo>
                    <a:pt x="9418" y="8676"/>
                  </a:lnTo>
                  <a:lnTo>
                    <a:pt x="9102" y="8861"/>
                  </a:lnTo>
                  <a:lnTo>
                    <a:pt x="8787" y="8679"/>
                  </a:lnTo>
                  <a:close/>
                  <a:moveTo>
                    <a:pt x="9104" y="8875"/>
                  </a:moveTo>
                  <a:lnTo>
                    <a:pt x="9293" y="8764"/>
                  </a:lnTo>
                  <a:lnTo>
                    <a:pt x="9418" y="8693"/>
                  </a:lnTo>
                  <a:lnTo>
                    <a:pt x="9418" y="9059"/>
                  </a:lnTo>
                  <a:lnTo>
                    <a:pt x="9418" y="9059"/>
                  </a:lnTo>
                  <a:lnTo>
                    <a:pt x="9737" y="9246"/>
                  </a:lnTo>
                  <a:lnTo>
                    <a:pt x="9425" y="9426"/>
                  </a:lnTo>
                  <a:lnTo>
                    <a:pt x="9104" y="9241"/>
                  </a:lnTo>
                  <a:lnTo>
                    <a:pt x="9104" y="8875"/>
                  </a:lnTo>
                  <a:close/>
                  <a:moveTo>
                    <a:pt x="9430" y="9816"/>
                  </a:moveTo>
                  <a:lnTo>
                    <a:pt x="9751" y="9629"/>
                  </a:lnTo>
                  <a:lnTo>
                    <a:pt x="10070" y="9813"/>
                  </a:lnTo>
                  <a:lnTo>
                    <a:pt x="10070" y="10182"/>
                  </a:lnTo>
                  <a:lnTo>
                    <a:pt x="9749" y="10366"/>
                  </a:lnTo>
                  <a:lnTo>
                    <a:pt x="9430" y="10182"/>
                  </a:lnTo>
                  <a:lnTo>
                    <a:pt x="9430" y="9816"/>
                  </a:lnTo>
                  <a:close/>
                  <a:moveTo>
                    <a:pt x="9751" y="9617"/>
                  </a:moveTo>
                  <a:lnTo>
                    <a:pt x="9751" y="9617"/>
                  </a:lnTo>
                  <a:lnTo>
                    <a:pt x="9751" y="9617"/>
                  </a:lnTo>
                  <a:lnTo>
                    <a:pt x="9430" y="9799"/>
                  </a:lnTo>
                  <a:lnTo>
                    <a:pt x="9430" y="9440"/>
                  </a:lnTo>
                  <a:lnTo>
                    <a:pt x="9742" y="9258"/>
                  </a:lnTo>
                  <a:lnTo>
                    <a:pt x="9751" y="9253"/>
                  </a:lnTo>
                  <a:lnTo>
                    <a:pt x="9761" y="9260"/>
                  </a:lnTo>
                  <a:lnTo>
                    <a:pt x="10070" y="9440"/>
                  </a:lnTo>
                  <a:lnTo>
                    <a:pt x="10070" y="9801"/>
                  </a:lnTo>
                  <a:lnTo>
                    <a:pt x="9751" y="9617"/>
                  </a:lnTo>
                  <a:close/>
                  <a:moveTo>
                    <a:pt x="9763" y="9246"/>
                  </a:moveTo>
                  <a:lnTo>
                    <a:pt x="10085" y="9059"/>
                  </a:lnTo>
                  <a:lnTo>
                    <a:pt x="10085" y="8693"/>
                  </a:lnTo>
                  <a:lnTo>
                    <a:pt x="10397" y="8873"/>
                  </a:lnTo>
                  <a:lnTo>
                    <a:pt x="10397" y="9244"/>
                  </a:lnTo>
                  <a:lnTo>
                    <a:pt x="10078" y="9426"/>
                  </a:lnTo>
                  <a:lnTo>
                    <a:pt x="9763" y="9246"/>
                  </a:lnTo>
                  <a:close/>
                  <a:moveTo>
                    <a:pt x="10085" y="8676"/>
                  </a:moveTo>
                  <a:lnTo>
                    <a:pt x="10085" y="8308"/>
                  </a:lnTo>
                  <a:lnTo>
                    <a:pt x="10278" y="8194"/>
                  </a:lnTo>
                  <a:lnTo>
                    <a:pt x="10397" y="8128"/>
                  </a:lnTo>
                  <a:lnTo>
                    <a:pt x="10397" y="8497"/>
                  </a:lnTo>
                  <a:lnTo>
                    <a:pt x="10397" y="8497"/>
                  </a:lnTo>
                  <a:lnTo>
                    <a:pt x="10716" y="8681"/>
                  </a:lnTo>
                  <a:lnTo>
                    <a:pt x="10489" y="8814"/>
                  </a:lnTo>
                  <a:lnTo>
                    <a:pt x="10404" y="8861"/>
                  </a:lnTo>
                  <a:lnTo>
                    <a:pt x="10085" y="8676"/>
                  </a:lnTo>
                  <a:close/>
                  <a:moveTo>
                    <a:pt x="10411" y="9251"/>
                  </a:moveTo>
                  <a:lnTo>
                    <a:pt x="10730" y="9066"/>
                  </a:lnTo>
                  <a:lnTo>
                    <a:pt x="11046" y="9248"/>
                  </a:lnTo>
                  <a:lnTo>
                    <a:pt x="11046" y="9617"/>
                  </a:lnTo>
                  <a:lnTo>
                    <a:pt x="10730" y="9801"/>
                  </a:lnTo>
                  <a:lnTo>
                    <a:pt x="10411" y="9617"/>
                  </a:lnTo>
                  <a:lnTo>
                    <a:pt x="10411" y="9251"/>
                  </a:lnTo>
                  <a:close/>
                  <a:moveTo>
                    <a:pt x="10760" y="9066"/>
                  </a:moveTo>
                  <a:lnTo>
                    <a:pt x="10730" y="9050"/>
                  </a:lnTo>
                  <a:lnTo>
                    <a:pt x="10730" y="9050"/>
                  </a:lnTo>
                  <a:lnTo>
                    <a:pt x="10730" y="9050"/>
                  </a:lnTo>
                  <a:lnTo>
                    <a:pt x="10701" y="9066"/>
                  </a:lnTo>
                  <a:lnTo>
                    <a:pt x="10411" y="9234"/>
                  </a:lnTo>
                  <a:lnTo>
                    <a:pt x="10411" y="8873"/>
                  </a:lnTo>
                  <a:lnTo>
                    <a:pt x="10730" y="8688"/>
                  </a:lnTo>
                  <a:lnTo>
                    <a:pt x="11046" y="8873"/>
                  </a:lnTo>
                  <a:lnTo>
                    <a:pt x="11046" y="9232"/>
                  </a:lnTo>
                  <a:lnTo>
                    <a:pt x="10760" y="9066"/>
                  </a:lnTo>
                  <a:close/>
                  <a:moveTo>
                    <a:pt x="10744" y="8681"/>
                  </a:moveTo>
                  <a:lnTo>
                    <a:pt x="11060" y="8497"/>
                  </a:lnTo>
                  <a:lnTo>
                    <a:pt x="11060" y="8497"/>
                  </a:lnTo>
                  <a:lnTo>
                    <a:pt x="11060" y="8128"/>
                  </a:lnTo>
                  <a:lnTo>
                    <a:pt x="11377" y="8310"/>
                  </a:lnTo>
                  <a:lnTo>
                    <a:pt x="11377" y="8676"/>
                  </a:lnTo>
                  <a:lnTo>
                    <a:pt x="11271" y="8738"/>
                  </a:lnTo>
                  <a:lnTo>
                    <a:pt x="11056" y="8861"/>
                  </a:lnTo>
                  <a:lnTo>
                    <a:pt x="10744" y="8681"/>
                  </a:lnTo>
                  <a:close/>
                  <a:moveTo>
                    <a:pt x="11060" y="8875"/>
                  </a:moveTo>
                  <a:lnTo>
                    <a:pt x="11368" y="8695"/>
                  </a:lnTo>
                  <a:lnTo>
                    <a:pt x="11377" y="8691"/>
                  </a:lnTo>
                  <a:lnTo>
                    <a:pt x="11377" y="9059"/>
                  </a:lnTo>
                  <a:lnTo>
                    <a:pt x="11377" y="9059"/>
                  </a:lnTo>
                  <a:lnTo>
                    <a:pt x="11481" y="9121"/>
                  </a:lnTo>
                  <a:lnTo>
                    <a:pt x="11694" y="9246"/>
                  </a:lnTo>
                  <a:lnTo>
                    <a:pt x="11611" y="9293"/>
                  </a:lnTo>
                  <a:lnTo>
                    <a:pt x="11382" y="9426"/>
                  </a:lnTo>
                  <a:lnTo>
                    <a:pt x="11060" y="9241"/>
                  </a:lnTo>
                  <a:lnTo>
                    <a:pt x="11060" y="8875"/>
                  </a:lnTo>
                  <a:close/>
                  <a:moveTo>
                    <a:pt x="11720" y="9246"/>
                  </a:moveTo>
                  <a:lnTo>
                    <a:pt x="12039" y="9059"/>
                  </a:lnTo>
                  <a:lnTo>
                    <a:pt x="12039" y="9059"/>
                  </a:lnTo>
                  <a:lnTo>
                    <a:pt x="12039" y="8693"/>
                  </a:lnTo>
                  <a:lnTo>
                    <a:pt x="12058" y="8702"/>
                  </a:lnTo>
                  <a:lnTo>
                    <a:pt x="12353" y="8875"/>
                  </a:lnTo>
                  <a:lnTo>
                    <a:pt x="12353" y="9241"/>
                  </a:lnTo>
                  <a:lnTo>
                    <a:pt x="12032" y="9426"/>
                  </a:lnTo>
                  <a:lnTo>
                    <a:pt x="11720" y="9246"/>
                  </a:lnTo>
                  <a:close/>
                  <a:moveTo>
                    <a:pt x="12039" y="8679"/>
                  </a:moveTo>
                  <a:lnTo>
                    <a:pt x="12039" y="8676"/>
                  </a:lnTo>
                  <a:lnTo>
                    <a:pt x="12039" y="8310"/>
                  </a:lnTo>
                  <a:lnTo>
                    <a:pt x="12355" y="8126"/>
                  </a:lnTo>
                  <a:lnTo>
                    <a:pt x="12355" y="8497"/>
                  </a:lnTo>
                  <a:lnTo>
                    <a:pt x="12355" y="8497"/>
                  </a:lnTo>
                  <a:lnTo>
                    <a:pt x="12674" y="8679"/>
                  </a:lnTo>
                  <a:lnTo>
                    <a:pt x="12358" y="8861"/>
                  </a:lnTo>
                  <a:lnTo>
                    <a:pt x="12039" y="8679"/>
                  </a:lnTo>
                  <a:close/>
                  <a:moveTo>
                    <a:pt x="12367" y="9248"/>
                  </a:moveTo>
                  <a:lnTo>
                    <a:pt x="12686" y="9066"/>
                  </a:lnTo>
                  <a:lnTo>
                    <a:pt x="13007" y="9251"/>
                  </a:lnTo>
                  <a:lnTo>
                    <a:pt x="13007" y="9617"/>
                  </a:lnTo>
                  <a:lnTo>
                    <a:pt x="12686" y="9801"/>
                  </a:lnTo>
                  <a:lnTo>
                    <a:pt x="12367" y="9617"/>
                  </a:lnTo>
                  <a:lnTo>
                    <a:pt x="12367" y="9248"/>
                  </a:lnTo>
                  <a:close/>
                  <a:moveTo>
                    <a:pt x="12686" y="9050"/>
                  </a:moveTo>
                  <a:lnTo>
                    <a:pt x="12686" y="9050"/>
                  </a:lnTo>
                  <a:lnTo>
                    <a:pt x="12686" y="9050"/>
                  </a:lnTo>
                  <a:lnTo>
                    <a:pt x="12677" y="9055"/>
                  </a:lnTo>
                  <a:lnTo>
                    <a:pt x="12367" y="9232"/>
                  </a:lnTo>
                  <a:lnTo>
                    <a:pt x="12367" y="8873"/>
                  </a:lnTo>
                  <a:lnTo>
                    <a:pt x="12686" y="8688"/>
                  </a:lnTo>
                  <a:lnTo>
                    <a:pt x="12835" y="8773"/>
                  </a:lnTo>
                  <a:lnTo>
                    <a:pt x="13007" y="8873"/>
                  </a:lnTo>
                  <a:lnTo>
                    <a:pt x="13007" y="9234"/>
                  </a:lnTo>
                  <a:lnTo>
                    <a:pt x="12686" y="9050"/>
                  </a:lnTo>
                  <a:close/>
                  <a:moveTo>
                    <a:pt x="12700" y="8679"/>
                  </a:moveTo>
                  <a:lnTo>
                    <a:pt x="12755" y="8648"/>
                  </a:lnTo>
                  <a:lnTo>
                    <a:pt x="13019" y="8497"/>
                  </a:lnTo>
                  <a:lnTo>
                    <a:pt x="13019" y="8497"/>
                  </a:lnTo>
                  <a:lnTo>
                    <a:pt x="13019" y="8128"/>
                  </a:lnTo>
                  <a:lnTo>
                    <a:pt x="13334" y="8308"/>
                  </a:lnTo>
                  <a:lnTo>
                    <a:pt x="13334" y="8676"/>
                  </a:lnTo>
                  <a:lnTo>
                    <a:pt x="13015" y="8861"/>
                  </a:lnTo>
                  <a:lnTo>
                    <a:pt x="12700" y="8679"/>
                  </a:lnTo>
                  <a:close/>
                  <a:moveTo>
                    <a:pt x="13019" y="8875"/>
                  </a:moveTo>
                  <a:lnTo>
                    <a:pt x="13208" y="8764"/>
                  </a:lnTo>
                  <a:lnTo>
                    <a:pt x="13334" y="8693"/>
                  </a:lnTo>
                  <a:lnTo>
                    <a:pt x="13334" y="9059"/>
                  </a:lnTo>
                  <a:lnTo>
                    <a:pt x="13334" y="9059"/>
                  </a:lnTo>
                  <a:lnTo>
                    <a:pt x="13653" y="9246"/>
                  </a:lnTo>
                  <a:lnTo>
                    <a:pt x="13338" y="9426"/>
                  </a:lnTo>
                  <a:lnTo>
                    <a:pt x="13019" y="9241"/>
                  </a:lnTo>
                  <a:lnTo>
                    <a:pt x="13019" y="8875"/>
                  </a:lnTo>
                  <a:close/>
                  <a:moveTo>
                    <a:pt x="13345" y="9816"/>
                  </a:moveTo>
                  <a:lnTo>
                    <a:pt x="13664" y="9629"/>
                  </a:lnTo>
                  <a:lnTo>
                    <a:pt x="13986" y="9813"/>
                  </a:lnTo>
                  <a:lnTo>
                    <a:pt x="13986" y="10182"/>
                  </a:lnTo>
                  <a:lnTo>
                    <a:pt x="13664" y="10366"/>
                  </a:lnTo>
                  <a:lnTo>
                    <a:pt x="13345" y="10182"/>
                  </a:lnTo>
                  <a:lnTo>
                    <a:pt x="13345" y="9816"/>
                  </a:lnTo>
                  <a:close/>
                  <a:moveTo>
                    <a:pt x="13667" y="9617"/>
                  </a:moveTo>
                  <a:lnTo>
                    <a:pt x="13664" y="9617"/>
                  </a:lnTo>
                  <a:lnTo>
                    <a:pt x="13664" y="9617"/>
                  </a:lnTo>
                  <a:lnTo>
                    <a:pt x="13345" y="9799"/>
                  </a:lnTo>
                  <a:lnTo>
                    <a:pt x="13345" y="9440"/>
                  </a:lnTo>
                  <a:lnTo>
                    <a:pt x="13657" y="9258"/>
                  </a:lnTo>
                  <a:lnTo>
                    <a:pt x="13664" y="9253"/>
                  </a:lnTo>
                  <a:lnTo>
                    <a:pt x="13674" y="9260"/>
                  </a:lnTo>
                  <a:lnTo>
                    <a:pt x="13986" y="9440"/>
                  </a:lnTo>
                  <a:lnTo>
                    <a:pt x="13986" y="9801"/>
                  </a:lnTo>
                  <a:lnTo>
                    <a:pt x="13667" y="9617"/>
                  </a:lnTo>
                  <a:close/>
                  <a:moveTo>
                    <a:pt x="13678" y="9246"/>
                  </a:moveTo>
                  <a:lnTo>
                    <a:pt x="13997" y="9059"/>
                  </a:lnTo>
                  <a:lnTo>
                    <a:pt x="13997" y="8693"/>
                  </a:lnTo>
                  <a:lnTo>
                    <a:pt x="14203" y="8811"/>
                  </a:lnTo>
                  <a:lnTo>
                    <a:pt x="14309" y="8875"/>
                  </a:lnTo>
                  <a:lnTo>
                    <a:pt x="14309" y="9244"/>
                  </a:lnTo>
                  <a:lnTo>
                    <a:pt x="13993" y="9426"/>
                  </a:lnTo>
                  <a:lnTo>
                    <a:pt x="13678" y="9246"/>
                  </a:lnTo>
                  <a:close/>
                  <a:moveTo>
                    <a:pt x="14000" y="8676"/>
                  </a:moveTo>
                  <a:lnTo>
                    <a:pt x="14000" y="8308"/>
                  </a:lnTo>
                  <a:lnTo>
                    <a:pt x="14194" y="8194"/>
                  </a:lnTo>
                  <a:lnTo>
                    <a:pt x="14312" y="8128"/>
                  </a:lnTo>
                  <a:lnTo>
                    <a:pt x="14312" y="8497"/>
                  </a:lnTo>
                  <a:lnTo>
                    <a:pt x="14312" y="8497"/>
                  </a:lnTo>
                  <a:lnTo>
                    <a:pt x="14628" y="8681"/>
                  </a:lnTo>
                  <a:lnTo>
                    <a:pt x="14316" y="8861"/>
                  </a:lnTo>
                  <a:lnTo>
                    <a:pt x="14000" y="8676"/>
                  </a:lnTo>
                  <a:close/>
                  <a:moveTo>
                    <a:pt x="14326" y="9251"/>
                  </a:moveTo>
                  <a:lnTo>
                    <a:pt x="14645" y="9066"/>
                  </a:lnTo>
                  <a:lnTo>
                    <a:pt x="14962" y="9248"/>
                  </a:lnTo>
                  <a:lnTo>
                    <a:pt x="14962" y="9617"/>
                  </a:lnTo>
                  <a:lnTo>
                    <a:pt x="14643" y="9801"/>
                  </a:lnTo>
                  <a:lnTo>
                    <a:pt x="14326" y="9617"/>
                  </a:lnTo>
                  <a:lnTo>
                    <a:pt x="14326" y="9251"/>
                  </a:lnTo>
                  <a:close/>
                  <a:moveTo>
                    <a:pt x="14673" y="9066"/>
                  </a:moveTo>
                  <a:lnTo>
                    <a:pt x="14645" y="9050"/>
                  </a:lnTo>
                  <a:lnTo>
                    <a:pt x="14645" y="9050"/>
                  </a:lnTo>
                  <a:lnTo>
                    <a:pt x="14645" y="9050"/>
                  </a:lnTo>
                  <a:lnTo>
                    <a:pt x="14617" y="9066"/>
                  </a:lnTo>
                  <a:lnTo>
                    <a:pt x="14326" y="9234"/>
                  </a:lnTo>
                  <a:lnTo>
                    <a:pt x="14326" y="8873"/>
                  </a:lnTo>
                  <a:lnTo>
                    <a:pt x="14536" y="8750"/>
                  </a:lnTo>
                  <a:lnTo>
                    <a:pt x="14645" y="8688"/>
                  </a:lnTo>
                  <a:lnTo>
                    <a:pt x="14962" y="8873"/>
                  </a:lnTo>
                  <a:lnTo>
                    <a:pt x="14962" y="9232"/>
                  </a:lnTo>
                  <a:lnTo>
                    <a:pt x="14673" y="9066"/>
                  </a:lnTo>
                  <a:close/>
                  <a:moveTo>
                    <a:pt x="14659" y="8681"/>
                  </a:moveTo>
                  <a:lnTo>
                    <a:pt x="14813" y="8591"/>
                  </a:lnTo>
                  <a:lnTo>
                    <a:pt x="14976" y="8497"/>
                  </a:lnTo>
                  <a:lnTo>
                    <a:pt x="14976" y="8497"/>
                  </a:lnTo>
                  <a:lnTo>
                    <a:pt x="14976" y="8126"/>
                  </a:lnTo>
                  <a:lnTo>
                    <a:pt x="15292" y="8308"/>
                  </a:lnTo>
                  <a:lnTo>
                    <a:pt x="15292" y="8676"/>
                  </a:lnTo>
                  <a:lnTo>
                    <a:pt x="14971" y="8861"/>
                  </a:lnTo>
                  <a:lnTo>
                    <a:pt x="14659" y="8681"/>
                  </a:lnTo>
                  <a:close/>
                  <a:moveTo>
                    <a:pt x="14978" y="8873"/>
                  </a:moveTo>
                  <a:lnTo>
                    <a:pt x="15292" y="8693"/>
                  </a:lnTo>
                  <a:lnTo>
                    <a:pt x="15292" y="9059"/>
                  </a:lnTo>
                  <a:lnTo>
                    <a:pt x="15292" y="9059"/>
                  </a:lnTo>
                  <a:lnTo>
                    <a:pt x="15609" y="9246"/>
                  </a:lnTo>
                  <a:lnTo>
                    <a:pt x="15321" y="9414"/>
                  </a:lnTo>
                  <a:lnTo>
                    <a:pt x="15297" y="9426"/>
                  </a:lnTo>
                  <a:lnTo>
                    <a:pt x="14978" y="9244"/>
                  </a:lnTo>
                  <a:lnTo>
                    <a:pt x="14978" y="8873"/>
                  </a:lnTo>
                  <a:close/>
                  <a:moveTo>
                    <a:pt x="15304" y="9816"/>
                  </a:moveTo>
                  <a:lnTo>
                    <a:pt x="15623" y="9629"/>
                  </a:lnTo>
                  <a:lnTo>
                    <a:pt x="15812" y="9738"/>
                  </a:lnTo>
                  <a:lnTo>
                    <a:pt x="15940" y="9813"/>
                  </a:lnTo>
                  <a:lnTo>
                    <a:pt x="15940" y="10182"/>
                  </a:lnTo>
                  <a:lnTo>
                    <a:pt x="15746" y="10295"/>
                  </a:lnTo>
                  <a:lnTo>
                    <a:pt x="15623" y="10366"/>
                  </a:lnTo>
                  <a:lnTo>
                    <a:pt x="15304" y="10182"/>
                  </a:lnTo>
                  <a:lnTo>
                    <a:pt x="15304" y="9816"/>
                  </a:lnTo>
                  <a:close/>
                  <a:moveTo>
                    <a:pt x="15907" y="9780"/>
                  </a:moveTo>
                  <a:lnTo>
                    <a:pt x="15623" y="9617"/>
                  </a:lnTo>
                  <a:lnTo>
                    <a:pt x="15623" y="9617"/>
                  </a:lnTo>
                  <a:lnTo>
                    <a:pt x="15623" y="9617"/>
                  </a:lnTo>
                  <a:lnTo>
                    <a:pt x="15304" y="9799"/>
                  </a:lnTo>
                  <a:lnTo>
                    <a:pt x="15304" y="9440"/>
                  </a:lnTo>
                  <a:lnTo>
                    <a:pt x="15512" y="9317"/>
                  </a:lnTo>
                  <a:lnTo>
                    <a:pt x="15623" y="9253"/>
                  </a:lnTo>
                  <a:lnTo>
                    <a:pt x="15765" y="9336"/>
                  </a:lnTo>
                  <a:lnTo>
                    <a:pt x="15940" y="9437"/>
                  </a:lnTo>
                  <a:lnTo>
                    <a:pt x="15940" y="9799"/>
                  </a:lnTo>
                  <a:lnTo>
                    <a:pt x="15907" y="9780"/>
                  </a:lnTo>
                  <a:close/>
                  <a:moveTo>
                    <a:pt x="15741" y="9308"/>
                  </a:moveTo>
                  <a:lnTo>
                    <a:pt x="15635" y="9246"/>
                  </a:lnTo>
                  <a:lnTo>
                    <a:pt x="15954" y="9059"/>
                  </a:lnTo>
                  <a:lnTo>
                    <a:pt x="15954" y="9059"/>
                  </a:lnTo>
                  <a:lnTo>
                    <a:pt x="15954" y="8691"/>
                  </a:lnTo>
                  <a:lnTo>
                    <a:pt x="15975" y="8702"/>
                  </a:lnTo>
                  <a:lnTo>
                    <a:pt x="16271" y="8875"/>
                  </a:lnTo>
                  <a:lnTo>
                    <a:pt x="16271" y="9241"/>
                  </a:lnTo>
                  <a:lnTo>
                    <a:pt x="15949" y="9426"/>
                  </a:lnTo>
                  <a:lnTo>
                    <a:pt x="15741" y="9308"/>
                  </a:lnTo>
                  <a:close/>
                  <a:moveTo>
                    <a:pt x="15956" y="8676"/>
                  </a:moveTo>
                  <a:lnTo>
                    <a:pt x="15956" y="8308"/>
                  </a:lnTo>
                  <a:lnTo>
                    <a:pt x="16271" y="8128"/>
                  </a:lnTo>
                  <a:lnTo>
                    <a:pt x="16271" y="8497"/>
                  </a:lnTo>
                  <a:lnTo>
                    <a:pt x="16271" y="8497"/>
                  </a:lnTo>
                  <a:lnTo>
                    <a:pt x="16590" y="8681"/>
                  </a:lnTo>
                  <a:lnTo>
                    <a:pt x="16275" y="8861"/>
                  </a:lnTo>
                  <a:lnTo>
                    <a:pt x="15956" y="8676"/>
                  </a:lnTo>
                  <a:close/>
                  <a:moveTo>
                    <a:pt x="16282" y="9251"/>
                  </a:moveTo>
                  <a:lnTo>
                    <a:pt x="16601" y="9066"/>
                  </a:lnTo>
                  <a:lnTo>
                    <a:pt x="16923" y="9251"/>
                  </a:lnTo>
                  <a:lnTo>
                    <a:pt x="16923" y="9617"/>
                  </a:lnTo>
                  <a:lnTo>
                    <a:pt x="16606" y="9799"/>
                  </a:lnTo>
                  <a:lnTo>
                    <a:pt x="16601" y="9801"/>
                  </a:lnTo>
                  <a:lnTo>
                    <a:pt x="16282" y="9617"/>
                  </a:lnTo>
                  <a:lnTo>
                    <a:pt x="16282" y="9251"/>
                  </a:lnTo>
                  <a:close/>
                  <a:moveTo>
                    <a:pt x="16601" y="9050"/>
                  </a:moveTo>
                  <a:lnTo>
                    <a:pt x="16601" y="9050"/>
                  </a:lnTo>
                  <a:lnTo>
                    <a:pt x="16599" y="9050"/>
                  </a:lnTo>
                  <a:lnTo>
                    <a:pt x="16545" y="9083"/>
                  </a:lnTo>
                  <a:lnTo>
                    <a:pt x="16282" y="9234"/>
                  </a:lnTo>
                  <a:lnTo>
                    <a:pt x="16282" y="8873"/>
                  </a:lnTo>
                  <a:lnTo>
                    <a:pt x="16601" y="8688"/>
                  </a:lnTo>
                  <a:lnTo>
                    <a:pt x="16748" y="8773"/>
                  </a:lnTo>
                  <a:lnTo>
                    <a:pt x="16923" y="8873"/>
                  </a:lnTo>
                  <a:lnTo>
                    <a:pt x="16923" y="9234"/>
                  </a:lnTo>
                  <a:lnTo>
                    <a:pt x="16601" y="9050"/>
                  </a:lnTo>
                  <a:close/>
                  <a:moveTo>
                    <a:pt x="16615" y="8681"/>
                  </a:moveTo>
                  <a:lnTo>
                    <a:pt x="16934" y="8497"/>
                  </a:lnTo>
                  <a:lnTo>
                    <a:pt x="16934" y="8497"/>
                  </a:lnTo>
                  <a:lnTo>
                    <a:pt x="16934" y="8128"/>
                  </a:lnTo>
                  <a:lnTo>
                    <a:pt x="17246" y="8308"/>
                  </a:lnTo>
                  <a:lnTo>
                    <a:pt x="17246" y="8676"/>
                  </a:lnTo>
                  <a:lnTo>
                    <a:pt x="16930" y="8861"/>
                  </a:lnTo>
                  <a:lnTo>
                    <a:pt x="16615" y="8681"/>
                  </a:lnTo>
                  <a:close/>
                  <a:moveTo>
                    <a:pt x="16934" y="8875"/>
                  </a:moveTo>
                  <a:lnTo>
                    <a:pt x="17124" y="8764"/>
                  </a:lnTo>
                  <a:lnTo>
                    <a:pt x="17246" y="8693"/>
                  </a:lnTo>
                  <a:lnTo>
                    <a:pt x="17246" y="9059"/>
                  </a:lnTo>
                  <a:lnTo>
                    <a:pt x="17246" y="9059"/>
                  </a:lnTo>
                  <a:lnTo>
                    <a:pt x="17568" y="9246"/>
                  </a:lnTo>
                  <a:lnTo>
                    <a:pt x="17253" y="9426"/>
                  </a:lnTo>
                  <a:lnTo>
                    <a:pt x="16934" y="9241"/>
                  </a:lnTo>
                  <a:lnTo>
                    <a:pt x="16934" y="8875"/>
                  </a:lnTo>
                  <a:close/>
                  <a:moveTo>
                    <a:pt x="17594" y="9246"/>
                  </a:moveTo>
                  <a:lnTo>
                    <a:pt x="17913" y="9059"/>
                  </a:lnTo>
                  <a:lnTo>
                    <a:pt x="17913" y="9059"/>
                  </a:lnTo>
                  <a:lnTo>
                    <a:pt x="17913" y="8691"/>
                  </a:lnTo>
                  <a:lnTo>
                    <a:pt x="18043" y="8766"/>
                  </a:lnTo>
                  <a:lnTo>
                    <a:pt x="18227" y="8873"/>
                  </a:lnTo>
                  <a:lnTo>
                    <a:pt x="18227" y="9241"/>
                  </a:lnTo>
                  <a:lnTo>
                    <a:pt x="17906" y="9426"/>
                  </a:lnTo>
                  <a:lnTo>
                    <a:pt x="17594" y="9246"/>
                  </a:lnTo>
                  <a:close/>
                  <a:moveTo>
                    <a:pt x="17915" y="8676"/>
                  </a:moveTo>
                  <a:lnTo>
                    <a:pt x="17915" y="8308"/>
                  </a:lnTo>
                  <a:lnTo>
                    <a:pt x="18227" y="8128"/>
                  </a:lnTo>
                  <a:lnTo>
                    <a:pt x="18227" y="8497"/>
                  </a:lnTo>
                  <a:lnTo>
                    <a:pt x="18227" y="8497"/>
                  </a:lnTo>
                  <a:lnTo>
                    <a:pt x="18544" y="8681"/>
                  </a:lnTo>
                  <a:lnTo>
                    <a:pt x="18317" y="8814"/>
                  </a:lnTo>
                  <a:lnTo>
                    <a:pt x="18232" y="8861"/>
                  </a:lnTo>
                  <a:lnTo>
                    <a:pt x="17915" y="8676"/>
                  </a:lnTo>
                  <a:close/>
                  <a:moveTo>
                    <a:pt x="18239" y="9251"/>
                  </a:moveTo>
                  <a:lnTo>
                    <a:pt x="18560" y="9066"/>
                  </a:lnTo>
                  <a:lnTo>
                    <a:pt x="18877" y="9248"/>
                  </a:lnTo>
                  <a:lnTo>
                    <a:pt x="18877" y="9617"/>
                  </a:lnTo>
                  <a:lnTo>
                    <a:pt x="18558" y="9801"/>
                  </a:lnTo>
                  <a:lnTo>
                    <a:pt x="18239" y="9617"/>
                  </a:lnTo>
                  <a:lnTo>
                    <a:pt x="18239" y="9251"/>
                  </a:lnTo>
                  <a:close/>
                  <a:moveTo>
                    <a:pt x="18588" y="9066"/>
                  </a:moveTo>
                  <a:lnTo>
                    <a:pt x="18560" y="9050"/>
                  </a:lnTo>
                  <a:lnTo>
                    <a:pt x="18560" y="9050"/>
                  </a:lnTo>
                  <a:lnTo>
                    <a:pt x="18560" y="9050"/>
                  </a:lnTo>
                  <a:lnTo>
                    <a:pt x="18529" y="9066"/>
                  </a:lnTo>
                  <a:lnTo>
                    <a:pt x="18241" y="9234"/>
                  </a:lnTo>
                  <a:lnTo>
                    <a:pt x="18241" y="8873"/>
                  </a:lnTo>
                  <a:lnTo>
                    <a:pt x="18558" y="8688"/>
                  </a:lnTo>
                  <a:lnTo>
                    <a:pt x="18877" y="8873"/>
                  </a:lnTo>
                  <a:lnTo>
                    <a:pt x="18877" y="9232"/>
                  </a:lnTo>
                  <a:lnTo>
                    <a:pt x="18588" y="9066"/>
                  </a:lnTo>
                  <a:close/>
                  <a:moveTo>
                    <a:pt x="18572" y="8681"/>
                  </a:moveTo>
                  <a:lnTo>
                    <a:pt x="18889" y="8497"/>
                  </a:lnTo>
                  <a:lnTo>
                    <a:pt x="18889" y="8497"/>
                  </a:lnTo>
                  <a:lnTo>
                    <a:pt x="18889" y="8126"/>
                  </a:lnTo>
                  <a:lnTo>
                    <a:pt x="19205" y="8308"/>
                  </a:lnTo>
                  <a:lnTo>
                    <a:pt x="19205" y="8676"/>
                  </a:lnTo>
                  <a:lnTo>
                    <a:pt x="18884" y="8861"/>
                  </a:lnTo>
                  <a:lnTo>
                    <a:pt x="18572" y="8681"/>
                  </a:lnTo>
                  <a:close/>
                  <a:moveTo>
                    <a:pt x="18893" y="8873"/>
                  </a:moveTo>
                  <a:lnTo>
                    <a:pt x="19205" y="8691"/>
                  </a:lnTo>
                  <a:lnTo>
                    <a:pt x="19205" y="9059"/>
                  </a:lnTo>
                  <a:lnTo>
                    <a:pt x="19205" y="9059"/>
                  </a:lnTo>
                  <a:lnTo>
                    <a:pt x="19309" y="9121"/>
                  </a:lnTo>
                  <a:lnTo>
                    <a:pt x="19522" y="9246"/>
                  </a:lnTo>
                  <a:lnTo>
                    <a:pt x="19212" y="9426"/>
                  </a:lnTo>
                  <a:lnTo>
                    <a:pt x="18893" y="9244"/>
                  </a:lnTo>
                  <a:lnTo>
                    <a:pt x="18893" y="8873"/>
                  </a:lnTo>
                  <a:close/>
                  <a:moveTo>
                    <a:pt x="19217" y="9813"/>
                  </a:moveTo>
                  <a:lnTo>
                    <a:pt x="19536" y="9629"/>
                  </a:lnTo>
                  <a:lnTo>
                    <a:pt x="19855" y="9813"/>
                  </a:lnTo>
                  <a:lnTo>
                    <a:pt x="19855" y="10182"/>
                  </a:lnTo>
                  <a:lnTo>
                    <a:pt x="19536" y="10366"/>
                  </a:lnTo>
                  <a:lnTo>
                    <a:pt x="19340" y="10253"/>
                  </a:lnTo>
                  <a:lnTo>
                    <a:pt x="19217" y="10182"/>
                  </a:lnTo>
                  <a:lnTo>
                    <a:pt x="19217" y="9813"/>
                  </a:lnTo>
                  <a:close/>
                  <a:moveTo>
                    <a:pt x="19536" y="9617"/>
                  </a:moveTo>
                  <a:lnTo>
                    <a:pt x="19536" y="9617"/>
                  </a:lnTo>
                  <a:lnTo>
                    <a:pt x="19534" y="9617"/>
                  </a:lnTo>
                  <a:lnTo>
                    <a:pt x="19217" y="9799"/>
                  </a:lnTo>
                  <a:lnTo>
                    <a:pt x="19217" y="9440"/>
                  </a:lnTo>
                  <a:lnTo>
                    <a:pt x="19536" y="9253"/>
                  </a:lnTo>
                  <a:lnTo>
                    <a:pt x="19749" y="9376"/>
                  </a:lnTo>
                  <a:lnTo>
                    <a:pt x="19855" y="9437"/>
                  </a:lnTo>
                  <a:lnTo>
                    <a:pt x="19855" y="9799"/>
                  </a:lnTo>
                  <a:lnTo>
                    <a:pt x="19536" y="9617"/>
                  </a:lnTo>
                  <a:close/>
                  <a:moveTo>
                    <a:pt x="19550" y="9246"/>
                  </a:moveTo>
                  <a:lnTo>
                    <a:pt x="19869" y="9059"/>
                  </a:lnTo>
                  <a:lnTo>
                    <a:pt x="19869" y="9059"/>
                  </a:lnTo>
                  <a:lnTo>
                    <a:pt x="19869" y="8693"/>
                  </a:lnTo>
                  <a:lnTo>
                    <a:pt x="20150" y="8856"/>
                  </a:lnTo>
                  <a:lnTo>
                    <a:pt x="20181" y="8873"/>
                  </a:lnTo>
                  <a:lnTo>
                    <a:pt x="20181" y="9241"/>
                  </a:lnTo>
                  <a:lnTo>
                    <a:pt x="19862" y="9426"/>
                  </a:lnTo>
                  <a:lnTo>
                    <a:pt x="19550" y="9246"/>
                  </a:lnTo>
                  <a:close/>
                  <a:moveTo>
                    <a:pt x="19869" y="8676"/>
                  </a:moveTo>
                  <a:lnTo>
                    <a:pt x="19869" y="8308"/>
                  </a:lnTo>
                  <a:lnTo>
                    <a:pt x="20186" y="8126"/>
                  </a:lnTo>
                  <a:lnTo>
                    <a:pt x="20186" y="8497"/>
                  </a:lnTo>
                  <a:lnTo>
                    <a:pt x="20186" y="8497"/>
                  </a:lnTo>
                  <a:lnTo>
                    <a:pt x="20502" y="8681"/>
                  </a:lnTo>
                  <a:lnTo>
                    <a:pt x="20190" y="8861"/>
                  </a:lnTo>
                  <a:lnTo>
                    <a:pt x="19869" y="8676"/>
                  </a:lnTo>
                  <a:close/>
                  <a:moveTo>
                    <a:pt x="20198" y="9251"/>
                  </a:moveTo>
                  <a:lnTo>
                    <a:pt x="20514" y="9066"/>
                  </a:lnTo>
                  <a:lnTo>
                    <a:pt x="20836" y="9251"/>
                  </a:lnTo>
                  <a:lnTo>
                    <a:pt x="20836" y="9617"/>
                  </a:lnTo>
                  <a:lnTo>
                    <a:pt x="20519" y="9799"/>
                  </a:lnTo>
                  <a:lnTo>
                    <a:pt x="20517" y="9801"/>
                  </a:lnTo>
                  <a:lnTo>
                    <a:pt x="20198" y="9617"/>
                  </a:lnTo>
                  <a:lnTo>
                    <a:pt x="20198" y="9251"/>
                  </a:lnTo>
                  <a:close/>
                  <a:moveTo>
                    <a:pt x="20514" y="9050"/>
                  </a:moveTo>
                  <a:lnTo>
                    <a:pt x="20514" y="9050"/>
                  </a:lnTo>
                  <a:lnTo>
                    <a:pt x="20514" y="9050"/>
                  </a:lnTo>
                  <a:lnTo>
                    <a:pt x="20460" y="9083"/>
                  </a:lnTo>
                  <a:lnTo>
                    <a:pt x="20198" y="9234"/>
                  </a:lnTo>
                  <a:lnTo>
                    <a:pt x="20198" y="8873"/>
                  </a:lnTo>
                  <a:lnTo>
                    <a:pt x="20517" y="8688"/>
                  </a:lnTo>
                  <a:lnTo>
                    <a:pt x="20663" y="8773"/>
                  </a:lnTo>
                  <a:lnTo>
                    <a:pt x="20836" y="8873"/>
                  </a:lnTo>
                  <a:lnTo>
                    <a:pt x="20836" y="9234"/>
                  </a:lnTo>
                  <a:lnTo>
                    <a:pt x="20514" y="9050"/>
                  </a:lnTo>
                  <a:close/>
                  <a:moveTo>
                    <a:pt x="20531" y="8681"/>
                  </a:moveTo>
                  <a:lnTo>
                    <a:pt x="20847" y="8497"/>
                  </a:lnTo>
                  <a:lnTo>
                    <a:pt x="20847" y="8497"/>
                  </a:lnTo>
                  <a:lnTo>
                    <a:pt x="20847" y="8128"/>
                  </a:lnTo>
                  <a:lnTo>
                    <a:pt x="21162" y="8308"/>
                  </a:lnTo>
                  <a:lnTo>
                    <a:pt x="21162" y="8676"/>
                  </a:lnTo>
                  <a:lnTo>
                    <a:pt x="20845" y="8861"/>
                  </a:lnTo>
                  <a:lnTo>
                    <a:pt x="20531" y="8681"/>
                  </a:lnTo>
                  <a:close/>
                  <a:moveTo>
                    <a:pt x="20847" y="8875"/>
                  </a:moveTo>
                  <a:lnTo>
                    <a:pt x="21036" y="8764"/>
                  </a:lnTo>
                  <a:lnTo>
                    <a:pt x="21162" y="8693"/>
                  </a:lnTo>
                  <a:lnTo>
                    <a:pt x="21162" y="9059"/>
                  </a:lnTo>
                  <a:lnTo>
                    <a:pt x="21162" y="9059"/>
                  </a:lnTo>
                  <a:lnTo>
                    <a:pt x="21481" y="9246"/>
                  </a:lnTo>
                  <a:lnTo>
                    <a:pt x="21169" y="9426"/>
                  </a:lnTo>
                  <a:lnTo>
                    <a:pt x="20847" y="9241"/>
                  </a:lnTo>
                  <a:lnTo>
                    <a:pt x="20847" y="8875"/>
                  </a:lnTo>
                  <a:close/>
                  <a:moveTo>
                    <a:pt x="21509" y="9246"/>
                  </a:moveTo>
                  <a:lnTo>
                    <a:pt x="21828" y="9059"/>
                  </a:lnTo>
                  <a:lnTo>
                    <a:pt x="21828" y="9059"/>
                  </a:lnTo>
                  <a:lnTo>
                    <a:pt x="21828" y="8691"/>
                  </a:lnTo>
                  <a:lnTo>
                    <a:pt x="21896" y="8731"/>
                  </a:lnTo>
                  <a:lnTo>
                    <a:pt x="22140" y="8875"/>
                  </a:lnTo>
                  <a:lnTo>
                    <a:pt x="22140" y="9241"/>
                  </a:lnTo>
                  <a:lnTo>
                    <a:pt x="21821" y="9426"/>
                  </a:lnTo>
                  <a:lnTo>
                    <a:pt x="21509" y="9246"/>
                  </a:lnTo>
                  <a:close/>
                  <a:moveTo>
                    <a:pt x="21828" y="8676"/>
                  </a:moveTo>
                  <a:lnTo>
                    <a:pt x="21828" y="8308"/>
                  </a:lnTo>
                  <a:lnTo>
                    <a:pt x="22140" y="8128"/>
                  </a:lnTo>
                  <a:lnTo>
                    <a:pt x="22140" y="8497"/>
                  </a:lnTo>
                  <a:lnTo>
                    <a:pt x="22140" y="8497"/>
                  </a:lnTo>
                  <a:lnTo>
                    <a:pt x="22459" y="8679"/>
                  </a:lnTo>
                  <a:lnTo>
                    <a:pt x="22145" y="8861"/>
                  </a:lnTo>
                  <a:lnTo>
                    <a:pt x="21828" y="8676"/>
                  </a:lnTo>
                  <a:close/>
                  <a:moveTo>
                    <a:pt x="21828" y="7547"/>
                  </a:moveTo>
                  <a:lnTo>
                    <a:pt x="21828" y="7178"/>
                  </a:lnTo>
                  <a:lnTo>
                    <a:pt x="22055" y="7048"/>
                  </a:lnTo>
                  <a:lnTo>
                    <a:pt x="22140" y="6998"/>
                  </a:lnTo>
                  <a:lnTo>
                    <a:pt x="22140" y="7365"/>
                  </a:lnTo>
                  <a:lnTo>
                    <a:pt x="22140" y="7365"/>
                  </a:lnTo>
                  <a:lnTo>
                    <a:pt x="22459" y="7549"/>
                  </a:lnTo>
                  <a:lnTo>
                    <a:pt x="22163" y="7722"/>
                  </a:lnTo>
                  <a:lnTo>
                    <a:pt x="22149" y="7731"/>
                  </a:lnTo>
                  <a:lnTo>
                    <a:pt x="21828" y="7547"/>
                  </a:lnTo>
                  <a:close/>
                  <a:moveTo>
                    <a:pt x="22019" y="6526"/>
                  </a:moveTo>
                  <a:lnTo>
                    <a:pt x="21828" y="6415"/>
                  </a:lnTo>
                  <a:lnTo>
                    <a:pt x="21828" y="6048"/>
                  </a:lnTo>
                  <a:lnTo>
                    <a:pt x="22140" y="5869"/>
                  </a:lnTo>
                  <a:lnTo>
                    <a:pt x="22140" y="6235"/>
                  </a:lnTo>
                  <a:lnTo>
                    <a:pt x="22140" y="6235"/>
                  </a:lnTo>
                  <a:lnTo>
                    <a:pt x="22459" y="6419"/>
                  </a:lnTo>
                  <a:lnTo>
                    <a:pt x="22147" y="6599"/>
                  </a:lnTo>
                  <a:lnTo>
                    <a:pt x="22019" y="6526"/>
                  </a:lnTo>
                  <a:close/>
                  <a:moveTo>
                    <a:pt x="21828" y="5285"/>
                  </a:moveTo>
                  <a:lnTo>
                    <a:pt x="21828" y="4919"/>
                  </a:lnTo>
                  <a:lnTo>
                    <a:pt x="22121" y="4749"/>
                  </a:lnTo>
                  <a:lnTo>
                    <a:pt x="22140" y="4737"/>
                  </a:lnTo>
                  <a:lnTo>
                    <a:pt x="22140" y="5103"/>
                  </a:lnTo>
                  <a:lnTo>
                    <a:pt x="22140" y="5105"/>
                  </a:lnTo>
                  <a:lnTo>
                    <a:pt x="22459" y="5287"/>
                  </a:lnTo>
                  <a:lnTo>
                    <a:pt x="22218" y="5429"/>
                  </a:lnTo>
                  <a:lnTo>
                    <a:pt x="22145" y="5469"/>
                  </a:lnTo>
                  <a:lnTo>
                    <a:pt x="21828" y="5285"/>
                  </a:lnTo>
                  <a:close/>
                  <a:moveTo>
                    <a:pt x="22036" y="4290"/>
                  </a:moveTo>
                  <a:lnTo>
                    <a:pt x="22140" y="4351"/>
                  </a:lnTo>
                  <a:lnTo>
                    <a:pt x="22140" y="4720"/>
                  </a:lnTo>
                  <a:lnTo>
                    <a:pt x="22140" y="4723"/>
                  </a:lnTo>
                  <a:lnTo>
                    <a:pt x="21823" y="4905"/>
                  </a:lnTo>
                  <a:lnTo>
                    <a:pt x="21507" y="4723"/>
                  </a:lnTo>
                  <a:lnTo>
                    <a:pt x="21828" y="4538"/>
                  </a:lnTo>
                  <a:lnTo>
                    <a:pt x="21828" y="4538"/>
                  </a:lnTo>
                  <a:lnTo>
                    <a:pt x="21828" y="4172"/>
                  </a:lnTo>
                  <a:lnTo>
                    <a:pt x="22036" y="4290"/>
                  </a:lnTo>
                  <a:close/>
                  <a:moveTo>
                    <a:pt x="21162" y="4155"/>
                  </a:moveTo>
                  <a:lnTo>
                    <a:pt x="20845" y="4340"/>
                  </a:lnTo>
                  <a:lnTo>
                    <a:pt x="20706" y="4262"/>
                  </a:lnTo>
                  <a:lnTo>
                    <a:pt x="20528" y="4158"/>
                  </a:lnTo>
                  <a:lnTo>
                    <a:pt x="20847" y="3973"/>
                  </a:lnTo>
                  <a:lnTo>
                    <a:pt x="20847" y="3973"/>
                  </a:lnTo>
                  <a:lnTo>
                    <a:pt x="20847" y="3607"/>
                  </a:lnTo>
                  <a:lnTo>
                    <a:pt x="20871" y="3619"/>
                  </a:lnTo>
                  <a:lnTo>
                    <a:pt x="21162" y="3787"/>
                  </a:lnTo>
                  <a:lnTo>
                    <a:pt x="21162" y="4155"/>
                  </a:lnTo>
                  <a:close/>
                  <a:moveTo>
                    <a:pt x="20836" y="3586"/>
                  </a:moveTo>
                  <a:lnTo>
                    <a:pt x="20514" y="3401"/>
                  </a:lnTo>
                  <a:lnTo>
                    <a:pt x="20514" y="3401"/>
                  </a:lnTo>
                  <a:lnTo>
                    <a:pt x="20514" y="3401"/>
                  </a:lnTo>
                  <a:lnTo>
                    <a:pt x="20198" y="3583"/>
                  </a:lnTo>
                  <a:lnTo>
                    <a:pt x="20198" y="3219"/>
                  </a:lnTo>
                  <a:lnTo>
                    <a:pt x="20514" y="3035"/>
                  </a:lnTo>
                  <a:lnTo>
                    <a:pt x="20836" y="3219"/>
                  </a:lnTo>
                  <a:lnTo>
                    <a:pt x="20836" y="3586"/>
                  </a:lnTo>
                  <a:close/>
                  <a:moveTo>
                    <a:pt x="20387" y="3489"/>
                  </a:moveTo>
                  <a:lnTo>
                    <a:pt x="20514" y="3413"/>
                  </a:lnTo>
                  <a:lnTo>
                    <a:pt x="20836" y="3600"/>
                  </a:lnTo>
                  <a:lnTo>
                    <a:pt x="20836" y="3966"/>
                  </a:lnTo>
                  <a:lnTo>
                    <a:pt x="20517" y="4151"/>
                  </a:lnTo>
                  <a:lnTo>
                    <a:pt x="20514" y="4151"/>
                  </a:lnTo>
                  <a:lnTo>
                    <a:pt x="20514" y="4151"/>
                  </a:lnTo>
                  <a:lnTo>
                    <a:pt x="20198" y="3966"/>
                  </a:lnTo>
                  <a:lnTo>
                    <a:pt x="20198" y="3598"/>
                  </a:lnTo>
                  <a:lnTo>
                    <a:pt x="20387" y="3489"/>
                  </a:lnTo>
                  <a:close/>
                  <a:moveTo>
                    <a:pt x="20181" y="4351"/>
                  </a:moveTo>
                  <a:lnTo>
                    <a:pt x="20181" y="4723"/>
                  </a:lnTo>
                  <a:lnTo>
                    <a:pt x="20122" y="4756"/>
                  </a:lnTo>
                  <a:lnTo>
                    <a:pt x="19864" y="4905"/>
                  </a:lnTo>
                  <a:lnTo>
                    <a:pt x="19548" y="4723"/>
                  </a:lnTo>
                  <a:lnTo>
                    <a:pt x="19869" y="4538"/>
                  </a:lnTo>
                  <a:lnTo>
                    <a:pt x="19869" y="4538"/>
                  </a:lnTo>
                  <a:lnTo>
                    <a:pt x="19869" y="4172"/>
                  </a:lnTo>
                  <a:lnTo>
                    <a:pt x="20181" y="4351"/>
                  </a:lnTo>
                  <a:close/>
                  <a:moveTo>
                    <a:pt x="19855" y="4148"/>
                  </a:moveTo>
                  <a:lnTo>
                    <a:pt x="19536" y="3964"/>
                  </a:lnTo>
                  <a:lnTo>
                    <a:pt x="19536" y="3966"/>
                  </a:lnTo>
                  <a:lnTo>
                    <a:pt x="19534" y="3964"/>
                  </a:lnTo>
                  <a:lnTo>
                    <a:pt x="19217" y="4151"/>
                  </a:lnTo>
                  <a:lnTo>
                    <a:pt x="19217" y="3784"/>
                  </a:lnTo>
                  <a:lnTo>
                    <a:pt x="19271" y="3754"/>
                  </a:lnTo>
                  <a:lnTo>
                    <a:pt x="19538" y="3600"/>
                  </a:lnTo>
                  <a:lnTo>
                    <a:pt x="19647" y="3664"/>
                  </a:lnTo>
                  <a:lnTo>
                    <a:pt x="19855" y="3784"/>
                  </a:lnTo>
                  <a:lnTo>
                    <a:pt x="19855" y="4148"/>
                  </a:lnTo>
                  <a:close/>
                  <a:moveTo>
                    <a:pt x="19269" y="4134"/>
                  </a:moveTo>
                  <a:lnTo>
                    <a:pt x="19536" y="3980"/>
                  </a:lnTo>
                  <a:lnTo>
                    <a:pt x="19855" y="4165"/>
                  </a:lnTo>
                  <a:lnTo>
                    <a:pt x="19855" y="4531"/>
                  </a:lnTo>
                  <a:lnTo>
                    <a:pt x="19536" y="4715"/>
                  </a:lnTo>
                  <a:lnTo>
                    <a:pt x="19536" y="4715"/>
                  </a:lnTo>
                  <a:lnTo>
                    <a:pt x="19536" y="4715"/>
                  </a:lnTo>
                  <a:lnTo>
                    <a:pt x="19394" y="4635"/>
                  </a:lnTo>
                  <a:lnTo>
                    <a:pt x="19217" y="4531"/>
                  </a:lnTo>
                  <a:lnTo>
                    <a:pt x="19217" y="4165"/>
                  </a:lnTo>
                  <a:lnTo>
                    <a:pt x="19269" y="4134"/>
                  </a:lnTo>
                  <a:close/>
                  <a:moveTo>
                    <a:pt x="19205" y="4155"/>
                  </a:moveTo>
                  <a:lnTo>
                    <a:pt x="18884" y="4340"/>
                  </a:lnTo>
                  <a:lnTo>
                    <a:pt x="18884" y="4340"/>
                  </a:lnTo>
                  <a:lnTo>
                    <a:pt x="18572" y="4158"/>
                  </a:lnTo>
                  <a:lnTo>
                    <a:pt x="18889" y="3973"/>
                  </a:lnTo>
                  <a:lnTo>
                    <a:pt x="18889" y="3973"/>
                  </a:lnTo>
                  <a:lnTo>
                    <a:pt x="18889" y="3605"/>
                  </a:lnTo>
                  <a:lnTo>
                    <a:pt x="19016" y="3678"/>
                  </a:lnTo>
                  <a:lnTo>
                    <a:pt x="19205" y="3787"/>
                  </a:lnTo>
                  <a:lnTo>
                    <a:pt x="19205" y="4155"/>
                  </a:lnTo>
                  <a:close/>
                  <a:moveTo>
                    <a:pt x="18877" y="3583"/>
                  </a:moveTo>
                  <a:lnTo>
                    <a:pt x="18588" y="3418"/>
                  </a:lnTo>
                  <a:lnTo>
                    <a:pt x="18560" y="3401"/>
                  </a:lnTo>
                  <a:lnTo>
                    <a:pt x="18560" y="3401"/>
                  </a:lnTo>
                  <a:lnTo>
                    <a:pt x="18560" y="3401"/>
                  </a:lnTo>
                  <a:lnTo>
                    <a:pt x="18241" y="3583"/>
                  </a:lnTo>
                  <a:lnTo>
                    <a:pt x="18241" y="3219"/>
                  </a:lnTo>
                  <a:lnTo>
                    <a:pt x="18560" y="3035"/>
                  </a:lnTo>
                  <a:lnTo>
                    <a:pt x="18877" y="3219"/>
                  </a:lnTo>
                  <a:lnTo>
                    <a:pt x="18877" y="3583"/>
                  </a:lnTo>
                  <a:close/>
                  <a:moveTo>
                    <a:pt x="18560" y="3413"/>
                  </a:moveTo>
                  <a:lnTo>
                    <a:pt x="18584" y="3427"/>
                  </a:lnTo>
                  <a:lnTo>
                    <a:pt x="18877" y="3598"/>
                  </a:lnTo>
                  <a:lnTo>
                    <a:pt x="18877" y="3966"/>
                  </a:lnTo>
                  <a:lnTo>
                    <a:pt x="18560" y="4151"/>
                  </a:lnTo>
                  <a:lnTo>
                    <a:pt x="18560" y="4151"/>
                  </a:lnTo>
                  <a:lnTo>
                    <a:pt x="18558" y="4151"/>
                  </a:lnTo>
                  <a:lnTo>
                    <a:pt x="18239" y="3966"/>
                  </a:lnTo>
                  <a:lnTo>
                    <a:pt x="18239" y="3600"/>
                  </a:lnTo>
                  <a:lnTo>
                    <a:pt x="18241" y="3600"/>
                  </a:lnTo>
                  <a:lnTo>
                    <a:pt x="18241" y="3598"/>
                  </a:lnTo>
                  <a:lnTo>
                    <a:pt x="18560" y="3413"/>
                  </a:lnTo>
                  <a:close/>
                  <a:moveTo>
                    <a:pt x="18227" y="4351"/>
                  </a:moveTo>
                  <a:lnTo>
                    <a:pt x="18227" y="4720"/>
                  </a:lnTo>
                  <a:lnTo>
                    <a:pt x="18227" y="4723"/>
                  </a:lnTo>
                  <a:lnTo>
                    <a:pt x="17908" y="4905"/>
                  </a:lnTo>
                  <a:lnTo>
                    <a:pt x="17594" y="4723"/>
                  </a:lnTo>
                  <a:lnTo>
                    <a:pt x="17913" y="4538"/>
                  </a:lnTo>
                  <a:lnTo>
                    <a:pt x="17913" y="4538"/>
                  </a:lnTo>
                  <a:lnTo>
                    <a:pt x="17913" y="4172"/>
                  </a:lnTo>
                  <a:lnTo>
                    <a:pt x="18227" y="4351"/>
                  </a:lnTo>
                  <a:close/>
                  <a:moveTo>
                    <a:pt x="17246" y="4155"/>
                  </a:moveTo>
                  <a:lnTo>
                    <a:pt x="16930" y="4340"/>
                  </a:lnTo>
                  <a:lnTo>
                    <a:pt x="16793" y="4262"/>
                  </a:lnTo>
                  <a:lnTo>
                    <a:pt x="16615" y="4158"/>
                  </a:lnTo>
                  <a:lnTo>
                    <a:pt x="16934" y="3973"/>
                  </a:lnTo>
                  <a:lnTo>
                    <a:pt x="16934" y="3973"/>
                  </a:lnTo>
                  <a:lnTo>
                    <a:pt x="16934" y="3607"/>
                  </a:lnTo>
                  <a:lnTo>
                    <a:pt x="16956" y="3619"/>
                  </a:lnTo>
                  <a:lnTo>
                    <a:pt x="17246" y="3787"/>
                  </a:lnTo>
                  <a:lnTo>
                    <a:pt x="17246" y="4155"/>
                  </a:lnTo>
                  <a:close/>
                  <a:moveTo>
                    <a:pt x="16923" y="3586"/>
                  </a:moveTo>
                  <a:lnTo>
                    <a:pt x="16601" y="3401"/>
                  </a:lnTo>
                  <a:lnTo>
                    <a:pt x="16601" y="3401"/>
                  </a:lnTo>
                  <a:lnTo>
                    <a:pt x="16599" y="3401"/>
                  </a:lnTo>
                  <a:lnTo>
                    <a:pt x="16282" y="3583"/>
                  </a:lnTo>
                  <a:lnTo>
                    <a:pt x="16282" y="3219"/>
                  </a:lnTo>
                  <a:lnTo>
                    <a:pt x="16599" y="3035"/>
                  </a:lnTo>
                  <a:lnTo>
                    <a:pt x="16923" y="3219"/>
                  </a:lnTo>
                  <a:lnTo>
                    <a:pt x="16923" y="3586"/>
                  </a:lnTo>
                  <a:close/>
                  <a:moveTo>
                    <a:pt x="16471" y="3489"/>
                  </a:moveTo>
                  <a:lnTo>
                    <a:pt x="16601" y="3413"/>
                  </a:lnTo>
                  <a:lnTo>
                    <a:pt x="16923" y="3600"/>
                  </a:lnTo>
                  <a:lnTo>
                    <a:pt x="16923" y="3966"/>
                  </a:lnTo>
                  <a:lnTo>
                    <a:pt x="16601" y="4151"/>
                  </a:lnTo>
                  <a:lnTo>
                    <a:pt x="16599" y="4151"/>
                  </a:lnTo>
                  <a:lnTo>
                    <a:pt x="16599" y="4151"/>
                  </a:lnTo>
                  <a:lnTo>
                    <a:pt x="16282" y="3966"/>
                  </a:lnTo>
                  <a:lnTo>
                    <a:pt x="16282" y="3598"/>
                  </a:lnTo>
                  <a:lnTo>
                    <a:pt x="16471" y="3489"/>
                  </a:lnTo>
                  <a:close/>
                  <a:moveTo>
                    <a:pt x="16271" y="4351"/>
                  </a:moveTo>
                  <a:lnTo>
                    <a:pt x="16271" y="4720"/>
                  </a:lnTo>
                  <a:lnTo>
                    <a:pt x="15949" y="4905"/>
                  </a:lnTo>
                  <a:lnTo>
                    <a:pt x="15635" y="4723"/>
                  </a:lnTo>
                  <a:lnTo>
                    <a:pt x="15706" y="4682"/>
                  </a:lnTo>
                  <a:lnTo>
                    <a:pt x="15954" y="4538"/>
                  </a:lnTo>
                  <a:lnTo>
                    <a:pt x="15954" y="4538"/>
                  </a:lnTo>
                  <a:lnTo>
                    <a:pt x="15954" y="4169"/>
                  </a:lnTo>
                  <a:lnTo>
                    <a:pt x="16271" y="4351"/>
                  </a:lnTo>
                  <a:close/>
                  <a:moveTo>
                    <a:pt x="15940" y="4148"/>
                  </a:moveTo>
                  <a:lnTo>
                    <a:pt x="15623" y="3964"/>
                  </a:lnTo>
                  <a:lnTo>
                    <a:pt x="15623" y="3966"/>
                  </a:lnTo>
                  <a:lnTo>
                    <a:pt x="15623" y="3964"/>
                  </a:lnTo>
                  <a:lnTo>
                    <a:pt x="15304" y="4151"/>
                  </a:lnTo>
                  <a:lnTo>
                    <a:pt x="15304" y="3784"/>
                  </a:lnTo>
                  <a:lnTo>
                    <a:pt x="15384" y="3737"/>
                  </a:lnTo>
                  <a:lnTo>
                    <a:pt x="15623" y="3600"/>
                  </a:lnTo>
                  <a:lnTo>
                    <a:pt x="15798" y="3702"/>
                  </a:lnTo>
                  <a:lnTo>
                    <a:pt x="15940" y="3784"/>
                  </a:lnTo>
                  <a:lnTo>
                    <a:pt x="15940" y="4148"/>
                  </a:lnTo>
                  <a:close/>
                  <a:moveTo>
                    <a:pt x="15623" y="3980"/>
                  </a:moveTo>
                  <a:lnTo>
                    <a:pt x="15744" y="4049"/>
                  </a:lnTo>
                  <a:lnTo>
                    <a:pt x="15940" y="4165"/>
                  </a:lnTo>
                  <a:lnTo>
                    <a:pt x="15940" y="4531"/>
                  </a:lnTo>
                  <a:lnTo>
                    <a:pt x="15694" y="4675"/>
                  </a:lnTo>
                  <a:lnTo>
                    <a:pt x="15623" y="4715"/>
                  </a:lnTo>
                  <a:lnTo>
                    <a:pt x="15623" y="4715"/>
                  </a:lnTo>
                  <a:lnTo>
                    <a:pt x="15623" y="4715"/>
                  </a:lnTo>
                  <a:lnTo>
                    <a:pt x="15304" y="4531"/>
                  </a:lnTo>
                  <a:lnTo>
                    <a:pt x="15304" y="4165"/>
                  </a:lnTo>
                  <a:lnTo>
                    <a:pt x="15623" y="3980"/>
                  </a:lnTo>
                  <a:close/>
                  <a:moveTo>
                    <a:pt x="15292" y="4155"/>
                  </a:moveTo>
                  <a:lnTo>
                    <a:pt x="14971" y="4340"/>
                  </a:lnTo>
                  <a:lnTo>
                    <a:pt x="14969" y="4340"/>
                  </a:lnTo>
                  <a:lnTo>
                    <a:pt x="14657" y="4158"/>
                  </a:lnTo>
                  <a:lnTo>
                    <a:pt x="14976" y="3973"/>
                  </a:lnTo>
                  <a:lnTo>
                    <a:pt x="14976" y="3973"/>
                  </a:lnTo>
                  <a:lnTo>
                    <a:pt x="14976" y="3605"/>
                  </a:lnTo>
                  <a:lnTo>
                    <a:pt x="15103" y="3678"/>
                  </a:lnTo>
                  <a:lnTo>
                    <a:pt x="15292" y="3787"/>
                  </a:lnTo>
                  <a:lnTo>
                    <a:pt x="15292" y="4155"/>
                  </a:lnTo>
                  <a:close/>
                  <a:moveTo>
                    <a:pt x="14962" y="3583"/>
                  </a:moveTo>
                  <a:lnTo>
                    <a:pt x="14673" y="3418"/>
                  </a:lnTo>
                  <a:lnTo>
                    <a:pt x="14645" y="3401"/>
                  </a:lnTo>
                  <a:lnTo>
                    <a:pt x="14645" y="3401"/>
                  </a:lnTo>
                  <a:lnTo>
                    <a:pt x="14645" y="3401"/>
                  </a:lnTo>
                  <a:lnTo>
                    <a:pt x="14326" y="3583"/>
                  </a:lnTo>
                  <a:lnTo>
                    <a:pt x="14326" y="3219"/>
                  </a:lnTo>
                  <a:lnTo>
                    <a:pt x="14645" y="3035"/>
                  </a:lnTo>
                  <a:lnTo>
                    <a:pt x="14962" y="3219"/>
                  </a:lnTo>
                  <a:lnTo>
                    <a:pt x="14962" y="3583"/>
                  </a:lnTo>
                  <a:close/>
                  <a:moveTo>
                    <a:pt x="14645" y="3413"/>
                  </a:moveTo>
                  <a:lnTo>
                    <a:pt x="14669" y="3427"/>
                  </a:lnTo>
                  <a:lnTo>
                    <a:pt x="14962" y="3598"/>
                  </a:lnTo>
                  <a:lnTo>
                    <a:pt x="14962" y="3966"/>
                  </a:lnTo>
                  <a:lnTo>
                    <a:pt x="14725" y="4103"/>
                  </a:lnTo>
                  <a:lnTo>
                    <a:pt x="14645" y="4151"/>
                  </a:lnTo>
                  <a:lnTo>
                    <a:pt x="14645" y="4151"/>
                  </a:lnTo>
                  <a:lnTo>
                    <a:pt x="14643" y="4151"/>
                  </a:lnTo>
                  <a:lnTo>
                    <a:pt x="14326" y="3966"/>
                  </a:lnTo>
                  <a:lnTo>
                    <a:pt x="14326" y="3598"/>
                  </a:lnTo>
                  <a:lnTo>
                    <a:pt x="14645" y="3413"/>
                  </a:lnTo>
                  <a:close/>
                  <a:moveTo>
                    <a:pt x="14309" y="4351"/>
                  </a:moveTo>
                  <a:lnTo>
                    <a:pt x="14309" y="4723"/>
                  </a:lnTo>
                  <a:lnTo>
                    <a:pt x="13993" y="4905"/>
                  </a:lnTo>
                  <a:lnTo>
                    <a:pt x="13678" y="4723"/>
                  </a:lnTo>
                  <a:lnTo>
                    <a:pt x="13997" y="4538"/>
                  </a:lnTo>
                  <a:lnTo>
                    <a:pt x="13997" y="4172"/>
                  </a:lnTo>
                  <a:lnTo>
                    <a:pt x="14309" y="4351"/>
                  </a:lnTo>
                  <a:close/>
                  <a:moveTo>
                    <a:pt x="13986" y="4148"/>
                  </a:moveTo>
                  <a:lnTo>
                    <a:pt x="13667" y="3964"/>
                  </a:lnTo>
                  <a:lnTo>
                    <a:pt x="13664" y="3964"/>
                  </a:lnTo>
                  <a:lnTo>
                    <a:pt x="13664" y="3964"/>
                  </a:lnTo>
                  <a:lnTo>
                    <a:pt x="13345" y="4151"/>
                  </a:lnTo>
                  <a:lnTo>
                    <a:pt x="13345" y="3787"/>
                  </a:lnTo>
                  <a:lnTo>
                    <a:pt x="13664" y="3602"/>
                  </a:lnTo>
                  <a:lnTo>
                    <a:pt x="13986" y="3784"/>
                  </a:lnTo>
                  <a:lnTo>
                    <a:pt x="13986" y="4148"/>
                  </a:lnTo>
                  <a:close/>
                  <a:moveTo>
                    <a:pt x="13664" y="3980"/>
                  </a:moveTo>
                  <a:lnTo>
                    <a:pt x="13986" y="4165"/>
                  </a:lnTo>
                  <a:lnTo>
                    <a:pt x="13986" y="4531"/>
                  </a:lnTo>
                  <a:lnTo>
                    <a:pt x="13667" y="4715"/>
                  </a:lnTo>
                  <a:lnTo>
                    <a:pt x="13664" y="4715"/>
                  </a:lnTo>
                  <a:lnTo>
                    <a:pt x="13664" y="4715"/>
                  </a:lnTo>
                  <a:lnTo>
                    <a:pt x="13345" y="4531"/>
                  </a:lnTo>
                  <a:lnTo>
                    <a:pt x="13345" y="4165"/>
                  </a:lnTo>
                  <a:lnTo>
                    <a:pt x="13664" y="3980"/>
                  </a:lnTo>
                  <a:close/>
                  <a:moveTo>
                    <a:pt x="13334" y="4155"/>
                  </a:moveTo>
                  <a:lnTo>
                    <a:pt x="13015" y="4340"/>
                  </a:lnTo>
                  <a:lnTo>
                    <a:pt x="12877" y="4262"/>
                  </a:lnTo>
                  <a:lnTo>
                    <a:pt x="12700" y="4158"/>
                  </a:lnTo>
                  <a:lnTo>
                    <a:pt x="13019" y="3973"/>
                  </a:lnTo>
                  <a:lnTo>
                    <a:pt x="13019" y="3973"/>
                  </a:lnTo>
                  <a:lnTo>
                    <a:pt x="13019" y="3607"/>
                  </a:lnTo>
                  <a:lnTo>
                    <a:pt x="13041" y="3619"/>
                  </a:lnTo>
                  <a:lnTo>
                    <a:pt x="13334" y="3787"/>
                  </a:lnTo>
                  <a:lnTo>
                    <a:pt x="13334" y="4155"/>
                  </a:lnTo>
                  <a:close/>
                  <a:moveTo>
                    <a:pt x="13007" y="3586"/>
                  </a:moveTo>
                  <a:lnTo>
                    <a:pt x="12686" y="3401"/>
                  </a:lnTo>
                  <a:lnTo>
                    <a:pt x="12686" y="3401"/>
                  </a:lnTo>
                  <a:lnTo>
                    <a:pt x="12686" y="3401"/>
                  </a:lnTo>
                  <a:lnTo>
                    <a:pt x="12634" y="3430"/>
                  </a:lnTo>
                  <a:lnTo>
                    <a:pt x="12367" y="3583"/>
                  </a:lnTo>
                  <a:lnTo>
                    <a:pt x="12367" y="3219"/>
                  </a:lnTo>
                  <a:lnTo>
                    <a:pt x="12686" y="3035"/>
                  </a:lnTo>
                  <a:lnTo>
                    <a:pt x="13007" y="3219"/>
                  </a:lnTo>
                  <a:lnTo>
                    <a:pt x="13007" y="3586"/>
                  </a:lnTo>
                  <a:close/>
                  <a:moveTo>
                    <a:pt x="12670" y="3423"/>
                  </a:moveTo>
                  <a:lnTo>
                    <a:pt x="12686" y="3413"/>
                  </a:lnTo>
                  <a:lnTo>
                    <a:pt x="13007" y="3600"/>
                  </a:lnTo>
                  <a:lnTo>
                    <a:pt x="13007" y="3966"/>
                  </a:lnTo>
                  <a:lnTo>
                    <a:pt x="12686" y="4151"/>
                  </a:lnTo>
                  <a:lnTo>
                    <a:pt x="12686" y="4151"/>
                  </a:lnTo>
                  <a:lnTo>
                    <a:pt x="12686" y="4151"/>
                  </a:lnTo>
                  <a:lnTo>
                    <a:pt x="12367" y="3966"/>
                  </a:lnTo>
                  <a:lnTo>
                    <a:pt x="12367" y="3598"/>
                  </a:lnTo>
                  <a:lnTo>
                    <a:pt x="12670" y="3423"/>
                  </a:lnTo>
                  <a:close/>
                  <a:moveTo>
                    <a:pt x="12353" y="4351"/>
                  </a:moveTo>
                  <a:lnTo>
                    <a:pt x="12353" y="4720"/>
                  </a:lnTo>
                  <a:lnTo>
                    <a:pt x="12034" y="4905"/>
                  </a:lnTo>
                  <a:lnTo>
                    <a:pt x="11720" y="4723"/>
                  </a:lnTo>
                  <a:lnTo>
                    <a:pt x="12039" y="4538"/>
                  </a:lnTo>
                  <a:lnTo>
                    <a:pt x="12039" y="4538"/>
                  </a:lnTo>
                  <a:lnTo>
                    <a:pt x="12039" y="4172"/>
                  </a:lnTo>
                  <a:lnTo>
                    <a:pt x="12353" y="4351"/>
                  </a:lnTo>
                  <a:close/>
                  <a:moveTo>
                    <a:pt x="11377" y="4155"/>
                  </a:moveTo>
                  <a:lnTo>
                    <a:pt x="11273" y="4217"/>
                  </a:lnTo>
                  <a:lnTo>
                    <a:pt x="11056" y="4340"/>
                  </a:lnTo>
                  <a:lnTo>
                    <a:pt x="11056" y="4340"/>
                  </a:lnTo>
                  <a:lnTo>
                    <a:pt x="10744" y="4158"/>
                  </a:lnTo>
                  <a:lnTo>
                    <a:pt x="11060" y="3973"/>
                  </a:lnTo>
                  <a:lnTo>
                    <a:pt x="11060" y="3973"/>
                  </a:lnTo>
                  <a:lnTo>
                    <a:pt x="11060" y="3607"/>
                  </a:lnTo>
                  <a:lnTo>
                    <a:pt x="11377" y="3787"/>
                  </a:lnTo>
                  <a:lnTo>
                    <a:pt x="11377" y="4155"/>
                  </a:lnTo>
                  <a:close/>
                  <a:moveTo>
                    <a:pt x="11046" y="3583"/>
                  </a:moveTo>
                  <a:lnTo>
                    <a:pt x="10760" y="3418"/>
                  </a:lnTo>
                  <a:lnTo>
                    <a:pt x="10730" y="3401"/>
                  </a:lnTo>
                  <a:lnTo>
                    <a:pt x="10730" y="3401"/>
                  </a:lnTo>
                  <a:lnTo>
                    <a:pt x="10730" y="3401"/>
                  </a:lnTo>
                  <a:lnTo>
                    <a:pt x="10411" y="3583"/>
                  </a:lnTo>
                  <a:lnTo>
                    <a:pt x="10411" y="3219"/>
                  </a:lnTo>
                  <a:lnTo>
                    <a:pt x="10730" y="3035"/>
                  </a:lnTo>
                  <a:lnTo>
                    <a:pt x="11046" y="3219"/>
                  </a:lnTo>
                  <a:lnTo>
                    <a:pt x="11046" y="3583"/>
                  </a:lnTo>
                  <a:close/>
                  <a:moveTo>
                    <a:pt x="10730" y="3413"/>
                  </a:moveTo>
                  <a:lnTo>
                    <a:pt x="10753" y="3427"/>
                  </a:lnTo>
                  <a:lnTo>
                    <a:pt x="11046" y="3598"/>
                  </a:lnTo>
                  <a:lnTo>
                    <a:pt x="11046" y="3966"/>
                  </a:lnTo>
                  <a:lnTo>
                    <a:pt x="10732" y="4151"/>
                  </a:lnTo>
                  <a:lnTo>
                    <a:pt x="10730" y="4151"/>
                  </a:lnTo>
                  <a:lnTo>
                    <a:pt x="10730" y="4151"/>
                  </a:lnTo>
                  <a:lnTo>
                    <a:pt x="10411" y="3966"/>
                  </a:lnTo>
                  <a:lnTo>
                    <a:pt x="10411" y="3598"/>
                  </a:lnTo>
                  <a:lnTo>
                    <a:pt x="10730" y="3413"/>
                  </a:lnTo>
                  <a:close/>
                  <a:moveTo>
                    <a:pt x="10397" y="4351"/>
                  </a:moveTo>
                  <a:lnTo>
                    <a:pt x="10397" y="4723"/>
                  </a:lnTo>
                  <a:lnTo>
                    <a:pt x="10080" y="4905"/>
                  </a:lnTo>
                  <a:lnTo>
                    <a:pt x="9763" y="4723"/>
                  </a:lnTo>
                  <a:lnTo>
                    <a:pt x="10085" y="4538"/>
                  </a:lnTo>
                  <a:lnTo>
                    <a:pt x="10085" y="4172"/>
                  </a:lnTo>
                  <a:lnTo>
                    <a:pt x="10397" y="4351"/>
                  </a:lnTo>
                  <a:close/>
                  <a:moveTo>
                    <a:pt x="10070" y="4148"/>
                  </a:moveTo>
                  <a:lnTo>
                    <a:pt x="9751" y="3964"/>
                  </a:lnTo>
                  <a:lnTo>
                    <a:pt x="9751" y="3964"/>
                  </a:lnTo>
                  <a:lnTo>
                    <a:pt x="9751" y="3964"/>
                  </a:lnTo>
                  <a:lnTo>
                    <a:pt x="9430" y="4151"/>
                  </a:lnTo>
                  <a:lnTo>
                    <a:pt x="9430" y="3787"/>
                  </a:lnTo>
                  <a:lnTo>
                    <a:pt x="9751" y="3602"/>
                  </a:lnTo>
                  <a:lnTo>
                    <a:pt x="10070" y="3784"/>
                  </a:lnTo>
                  <a:lnTo>
                    <a:pt x="10070" y="4148"/>
                  </a:lnTo>
                  <a:close/>
                  <a:moveTo>
                    <a:pt x="9735" y="3990"/>
                  </a:moveTo>
                  <a:lnTo>
                    <a:pt x="9735" y="3990"/>
                  </a:lnTo>
                  <a:lnTo>
                    <a:pt x="9735" y="3988"/>
                  </a:lnTo>
                  <a:lnTo>
                    <a:pt x="9751" y="3980"/>
                  </a:lnTo>
                  <a:lnTo>
                    <a:pt x="10070" y="4165"/>
                  </a:lnTo>
                  <a:lnTo>
                    <a:pt x="10070" y="4531"/>
                  </a:lnTo>
                  <a:lnTo>
                    <a:pt x="9751" y="4715"/>
                  </a:lnTo>
                  <a:lnTo>
                    <a:pt x="9751" y="4715"/>
                  </a:lnTo>
                  <a:lnTo>
                    <a:pt x="9749" y="4715"/>
                  </a:lnTo>
                  <a:lnTo>
                    <a:pt x="9430" y="4531"/>
                  </a:lnTo>
                  <a:lnTo>
                    <a:pt x="9430" y="4165"/>
                  </a:lnTo>
                  <a:lnTo>
                    <a:pt x="9735" y="3990"/>
                  </a:lnTo>
                  <a:close/>
                  <a:moveTo>
                    <a:pt x="9418" y="4155"/>
                  </a:moveTo>
                  <a:lnTo>
                    <a:pt x="9102" y="4340"/>
                  </a:lnTo>
                  <a:lnTo>
                    <a:pt x="8962" y="4262"/>
                  </a:lnTo>
                  <a:lnTo>
                    <a:pt x="8785" y="4158"/>
                  </a:lnTo>
                  <a:lnTo>
                    <a:pt x="9104" y="3973"/>
                  </a:lnTo>
                  <a:lnTo>
                    <a:pt x="9104" y="3973"/>
                  </a:lnTo>
                  <a:lnTo>
                    <a:pt x="9104" y="3607"/>
                  </a:lnTo>
                  <a:lnTo>
                    <a:pt x="9128" y="3619"/>
                  </a:lnTo>
                  <a:lnTo>
                    <a:pt x="9418" y="3787"/>
                  </a:lnTo>
                  <a:lnTo>
                    <a:pt x="9418" y="4155"/>
                  </a:lnTo>
                  <a:close/>
                  <a:moveTo>
                    <a:pt x="8754" y="3423"/>
                  </a:moveTo>
                  <a:lnTo>
                    <a:pt x="8771" y="3413"/>
                  </a:lnTo>
                  <a:lnTo>
                    <a:pt x="9092" y="3600"/>
                  </a:lnTo>
                  <a:lnTo>
                    <a:pt x="9092" y="3966"/>
                  </a:lnTo>
                  <a:lnTo>
                    <a:pt x="8773" y="4151"/>
                  </a:lnTo>
                  <a:lnTo>
                    <a:pt x="8771" y="4151"/>
                  </a:lnTo>
                  <a:lnTo>
                    <a:pt x="8771" y="4151"/>
                  </a:lnTo>
                  <a:lnTo>
                    <a:pt x="8454" y="3966"/>
                  </a:lnTo>
                  <a:lnTo>
                    <a:pt x="8454" y="3598"/>
                  </a:lnTo>
                  <a:lnTo>
                    <a:pt x="8754" y="3423"/>
                  </a:lnTo>
                  <a:close/>
                  <a:moveTo>
                    <a:pt x="8442" y="4354"/>
                  </a:moveTo>
                  <a:lnTo>
                    <a:pt x="8442" y="4720"/>
                  </a:lnTo>
                  <a:lnTo>
                    <a:pt x="8119" y="4905"/>
                  </a:lnTo>
                  <a:lnTo>
                    <a:pt x="7807" y="4723"/>
                  </a:lnTo>
                  <a:lnTo>
                    <a:pt x="7908" y="4663"/>
                  </a:lnTo>
                  <a:lnTo>
                    <a:pt x="8126" y="4538"/>
                  </a:lnTo>
                  <a:lnTo>
                    <a:pt x="8126" y="4538"/>
                  </a:lnTo>
                  <a:lnTo>
                    <a:pt x="8126" y="4172"/>
                  </a:lnTo>
                  <a:lnTo>
                    <a:pt x="8442" y="4354"/>
                  </a:lnTo>
                  <a:close/>
                  <a:moveTo>
                    <a:pt x="7462" y="4155"/>
                  </a:moveTo>
                  <a:lnTo>
                    <a:pt x="7143" y="4340"/>
                  </a:lnTo>
                  <a:lnTo>
                    <a:pt x="6982" y="4245"/>
                  </a:lnTo>
                  <a:lnTo>
                    <a:pt x="6829" y="4158"/>
                  </a:lnTo>
                  <a:lnTo>
                    <a:pt x="7148" y="3973"/>
                  </a:lnTo>
                  <a:lnTo>
                    <a:pt x="7148" y="3973"/>
                  </a:lnTo>
                  <a:lnTo>
                    <a:pt x="7148" y="3607"/>
                  </a:lnTo>
                  <a:lnTo>
                    <a:pt x="7389" y="3744"/>
                  </a:lnTo>
                  <a:lnTo>
                    <a:pt x="7462" y="3787"/>
                  </a:lnTo>
                  <a:lnTo>
                    <a:pt x="7462" y="4155"/>
                  </a:lnTo>
                  <a:close/>
                  <a:moveTo>
                    <a:pt x="7136" y="3586"/>
                  </a:moveTo>
                  <a:lnTo>
                    <a:pt x="6911" y="3458"/>
                  </a:lnTo>
                  <a:lnTo>
                    <a:pt x="6814" y="3401"/>
                  </a:lnTo>
                  <a:lnTo>
                    <a:pt x="6814" y="3401"/>
                  </a:lnTo>
                  <a:lnTo>
                    <a:pt x="6814" y="3401"/>
                  </a:lnTo>
                  <a:lnTo>
                    <a:pt x="6746" y="3442"/>
                  </a:lnTo>
                  <a:lnTo>
                    <a:pt x="6495" y="3583"/>
                  </a:lnTo>
                  <a:lnTo>
                    <a:pt x="6495" y="3219"/>
                  </a:lnTo>
                  <a:lnTo>
                    <a:pt x="6656" y="3127"/>
                  </a:lnTo>
                  <a:lnTo>
                    <a:pt x="6817" y="3035"/>
                  </a:lnTo>
                  <a:lnTo>
                    <a:pt x="7136" y="3219"/>
                  </a:lnTo>
                  <a:lnTo>
                    <a:pt x="7136" y="3586"/>
                  </a:lnTo>
                  <a:close/>
                  <a:moveTo>
                    <a:pt x="6814" y="3413"/>
                  </a:moveTo>
                  <a:lnTo>
                    <a:pt x="6975" y="3505"/>
                  </a:lnTo>
                  <a:lnTo>
                    <a:pt x="7136" y="3600"/>
                  </a:lnTo>
                  <a:lnTo>
                    <a:pt x="7136" y="3966"/>
                  </a:lnTo>
                  <a:lnTo>
                    <a:pt x="6817" y="4151"/>
                  </a:lnTo>
                  <a:lnTo>
                    <a:pt x="6817" y="4151"/>
                  </a:lnTo>
                  <a:lnTo>
                    <a:pt x="6814" y="4151"/>
                  </a:lnTo>
                  <a:lnTo>
                    <a:pt x="6495" y="3966"/>
                  </a:lnTo>
                  <a:lnTo>
                    <a:pt x="6495" y="3598"/>
                  </a:lnTo>
                  <a:lnTo>
                    <a:pt x="6814" y="3413"/>
                  </a:lnTo>
                  <a:close/>
                  <a:moveTo>
                    <a:pt x="6481" y="4351"/>
                  </a:moveTo>
                  <a:lnTo>
                    <a:pt x="6481" y="4723"/>
                  </a:lnTo>
                  <a:lnTo>
                    <a:pt x="6162" y="4905"/>
                  </a:lnTo>
                  <a:lnTo>
                    <a:pt x="6002" y="4812"/>
                  </a:lnTo>
                  <a:lnTo>
                    <a:pt x="5850" y="4723"/>
                  </a:lnTo>
                  <a:lnTo>
                    <a:pt x="6169" y="4538"/>
                  </a:lnTo>
                  <a:lnTo>
                    <a:pt x="6169" y="4538"/>
                  </a:lnTo>
                  <a:lnTo>
                    <a:pt x="6169" y="4172"/>
                  </a:lnTo>
                  <a:lnTo>
                    <a:pt x="6481" y="4351"/>
                  </a:lnTo>
                  <a:close/>
                  <a:moveTo>
                    <a:pt x="5503" y="4155"/>
                  </a:moveTo>
                  <a:lnTo>
                    <a:pt x="5345" y="4247"/>
                  </a:lnTo>
                  <a:lnTo>
                    <a:pt x="5186" y="4340"/>
                  </a:lnTo>
                  <a:lnTo>
                    <a:pt x="5047" y="4262"/>
                  </a:lnTo>
                  <a:lnTo>
                    <a:pt x="4870" y="4158"/>
                  </a:lnTo>
                  <a:lnTo>
                    <a:pt x="5189" y="3973"/>
                  </a:lnTo>
                  <a:lnTo>
                    <a:pt x="5189" y="3973"/>
                  </a:lnTo>
                  <a:lnTo>
                    <a:pt x="5189" y="3607"/>
                  </a:lnTo>
                  <a:lnTo>
                    <a:pt x="5212" y="3619"/>
                  </a:lnTo>
                  <a:lnTo>
                    <a:pt x="5503" y="3787"/>
                  </a:lnTo>
                  <a:lnTo>
                    <a:pt x="5503" y="4155"/>
                  </a:lnTo>
                  <a:close/>
                  <a:moveTo>
                    <a:pt x="5177" y="3586"/>
                  </a:moveTo>
                  <a:lnTo>
                    <a:pt x="4858" y="3401"/>
                  </a:lnTo>
                  <a:lnTo>
                    <a:pt x="4856" y="3401"/>
                  </a:lnTo>
                  <a:lnTo>
                    <a:pt x="4856" y="3401"/>
                  </a:lnTo>
                  <a:lnTo>
                    <a:pt x="4539" y="3583"/>
                  </a:lnTo>
                  <a:lnTo>
                    <a:pt x="4539" y="3219"/>
                  </a:lnTo>
                  <a:lnTo>
                    <a:pt x="4856" y="3035"/>
                  </a:lnTo>
                  <a:lnTo>
                    <a:pt x="5177" y="3219"/>
                  </a:lnTo>
                  <a:lnTo>
                    <a:pt x="5177" y="3586"/>
                  </a:lnTo>
                  <a:close/>
                  <a:moveTo>
                    <a:pt x="4719" y="3494"/>
                  </a:moveTo>
                  <a:lnTo>
                    <a:pt x="4856" y="3413"/>
                  </a:lnTo>
                  <a:lnTo>
                    <a:pt x="5177" y="3600"/>
                  </a:lnTo>
                  <a:lnTo>
                    <a:pt x="5177" y="3966"/>
                  </a:lnTo>
                  <a:lnTo>
                    <a:pt x="4858" y="4151"/>
                  </a:lnTo>
                  <a:lnTo>
                    <a:pt x="4856" y="4151"/>
                  </a:lnTo>
                  <a:lnTo>
                    <a:pt x="4856" y="4151"/>
                  </a:lnTo>
                  <a:lnTo>
                    <a:pt x="4539" y="3966"/>
                  </a:lnTo>
                  <a:lnTo>
                    <a:pt x="4539" y="3598"/>
                  </a:lnTo>
                  <a:lnTo>
                    <a:pt x="4719" y="3494"/>
                  </a:lnTo>
                  <a:close/>
                  <a:moveTo>
                    <a:pt x="4508" y="4342"/>
                  </a:moveTo>
                  <a:lnTo>
                    <a:pt x="4527" y="4354"/>
                  </a:lnTo>
                  <a:lnTo>
                    <a:pt x="4527" y="4723"/>
                  </a:lnTo>
                  <a:lnTo>
                    <a:pt x="4270" y="4871"/>
                  </a:lnTo>
                  <a:lnTo>
                    <a:pt x="4208" y="4907"/>
                  </a:lnTo>
                  <a:lnTo>
                    <a:pt x="3892" y="4723"/>
                  </a:lnTo>
                  <a:lnTo>
                    <a:pt x="3996" y="4663"/>
                  </a:lnTo>
                  <a:lnTo>
                    <a:pt x="4211" y="4538"/>
                  </a:lnTo>
                  <a:lnTo>
                    <a:pt x="4211" y="4538"/>
                  </a:lnTo>
                  <a:lnTo>
                    <a:pt x="4211" y="4169"/>
                  </a:lnTo>
                  <a:lnTo>
                    <a:pt x="4508" y="4342"/>
                  </a:lnTo>
                  <a:close/>
                  <a:moveTo>
                    <a:pt x="4196" y="4148"/>
                  </a:moveTo>
                  <a:lnTo>
                    <a:pt x="3880" y="3964"/>
                  </a:lnTo>
                  <a:lnTo>
                    <a:pt x="3880" y="3964"/>
                  </a:lnTo>
                  <a:lnTo>
                    <a:pt x="3880" y="3964"/>
                  </a:lnTo>
                  <a:lnTo>
                    <a:pt x="3558" y="4151"/>
                  </a:lnTo>
                  <a:lnTo>
                    <a:pt x="3558" y="3784"/>
                  </a:lnTo>
                  <a:lnTo>
                    <a:pt x="3688" y="3711"/>
                  </a:lnTo>
                  <a:lnTo>
                    <a:pt x="3880" y="3600"/>
                  </a:lnTo>
                  <a:lnTo>
                    <a:pt x="4052" y="3702"/>
                  </a:lnTo>
                  <a:lnTo>
                    <a:pt x="4196" y="3784"/>
                  </a:lnTo>
                  <a:lnTo>
                    <a:pt x="4196" y="4148"/>
                  </a:lnTo>
                  <a:close/>
                  <a:moveTo>
                    <a:pt x="3880" y="3980"/>
                  </a:moveTo>
                  <a:lnTo>
                    <a:pt x="3967" y="4030"/>
                  </a:lnTo>
                  <a:lnTo>
                    <a:pt x="4055" y="4080"/>
                  </a:lnTo>
                  <a:lnTo>
                    <a:pt x="4196" y="4165"/>
                  </a:lnTo>
                  <a:lnTo>
                    <a:pt x="4196" y="4531"/>
                  </a:lnTo>
                  <a:lnTo>
                    <a:pt x="3986" y="4656"/>
                  </a:lnTo>
                  <a:lnTo>
                    <a:pt x="3880" y="4715"/>
                  </a:lnTo>
                  <a:lnTo>
                    <a:pt x="3880" y="4715"/>
                  </a:lnTo>
                  <a:lnTo>
                    <a:pt x="3880" y="4715"/>
                  </a:lnTo>
                  <a:lnTo>
                    <a:pt x="3558" y="4531"/>
                  </a:lnTo>
                  <a:lnTo>
                    <a:pt x="3558" y="4165"/>
                  </a:lnTo>
                  <a:lnTo>
                    <a:pt x="3880" y="3980"/>
                  </a:lnTo>
                  <a:close/>
                  <a:moveTo>
                    <a:pt x="3547" y="4155"/>
                  </a:moveTo>
                  <a:lnTo>
                    <a:pt x="3228" y="4340"/>
                  </a:lnTo>
                  <a:lnTo>
                    <a:pt x="3067" y="4245"/>
                  </a:lnTo>
                  <a:lnTo>
                    <a:pt x="2916" y="4158"/>
                  </a:lnTo>
                  <a:lnTo>
                    <a:pt x="3235" y="3973"/>
                  </a:lnTo>
                  <a:lnTo>
                    <a:pt x="3235" y="3973"/>
                  </a:lnTo>
                  <a:lnTo>
                    <a:pt x="3235" y="3607"/>
                  </a:lnTo>
                  <a:lnTo>
                    <a:pt x="3473" y="3744"/>
                  </a:lnTo>
                  <a:lnTo>
                    <a:pt x="3547" y="3787"/>
                  </a:lnTo>
                  <a:lnTo>
                    <a:pt x="3547" y="4155"/>
                  </a:lnTo>
                  <a:close/>
                  <a:moveTo>
                    <a:pt x="3223" y="3586"/>
                  </a:moveTo>
                  <a:lnTo>
                    <a:pt x="2998" y="3458"/>
                  </a:lnTo>
                  <a:lnTo>
                    <a:pt x="2902" y="3401"/>
                  </a:lnTo>
                  <a:lnTo>
                    <a:pt x="2902" y="3401"/>
                  </a:lnTo>
                  <a:lnTo>
                    <a:pt x="2902" y="3401"/>
                  </a:lnTo>
                  <a:lnTo>
                    <a:pt x="2833" y="3442"/>
                  </a:lnTo>
                  <a:lnTo>
                    <a:pt x="2583" y="3583"/>
                  </a:lnTo>
                  <a:lnTo>
                    <a:pt x="2583" y="3219"/>
                  </a:lnTo>
                  <a:lnTo>
                    <a:pt x="2741" y="3127"/>
                  </a:lnTo>
                  <a:lnTo>
                    <a:pt x="2902" y="3035"/>
                  </a:lnTo>
                  <a:lnTo>
                    <a:pt x="3223" y="3219"/>
                  </a:lnTo>
                  <a:lnTo>
                    <a:pt x="3223" y="3586"/>
                  </a:lnTo>
                  <a:close/>
                  <a:moveTo>
                    <a:pt x="2902" y="3413"/>
                  </a:moveTo>
                  <a:lnTo>
                    <a:pt x="3060" y="3505"/>
                  </a:lnTo>
                  <a:lnTo>
                    <a:pt x="3223" y="3600"/>
                  </a:lnTo>
                  <a:lnTo>
                    <a:pt x="3223" y="3966"/>
                  </a:lnTo>
                  <a:lnTo>
                    <a:pt x="2902" y="4151"/>
                  </a:lnTo>
                  <a:lnTo>
                    <a:pt x="2902" y="4151"/>
                  </a:lnTo>
                  <a:lnTo>
                    <a:pt x="2899" y="4151"/>
                  </a:lnTo>
                  <a:lnTo>
                    <a:pt x="2583" y="3966"/>
                  </a:lnTo>
                  <a:lnTo>
                    <a:pt x="2583" y="3598"/>
                  </a:lnTo>
                  <a:lnTo>
                    <a:pt x="2902" y="3413"/>
                  </a:lnTo>
                  <a:close/>
                  <a:moveTo>
                    <a:pt x="2566" y="4351"/>
                  </a:moveTo>
                  <a:lnTo>
                    <a:pt x="2566" y="4723"/>
                  </a:lnTo>
                  <a:lnTo>
                    <a:pt x="2249" y="4905"/>
                  </a:lnTo>
                  <a:lnTo>
                    <a:pt x="1935" y="4723"/>
                  </a:lnTo>
                  <a:lnTo>
                    <a:pt x="2254" y="4538"/>
                  </a:lnTo>
                  <a:lnTo>
                    <a:pt x="2254" y="4538"/>
                  </a:lnTo>
                  <a:lnTo>
                    <a:pt x="2254" y="4172"/>
                  </a:lnTo>
                  <a:lnTo>
                    <a:pt x="2566" y="4351"/>
                  </a:lnTo>
                  <a:close/>
                  <a:moveTo>
                    <a:pt x="1590" y="4155"/>
                  </a:moveTo>
                  <a:lnTo>
                    <a:pt x="1271" y="4340"/>
                  </a:lnTo>
                  <a:lnTo>
                    <a:pt x="1127" y="4257"/>
                  </a:lnTo>
                  <a:lnTo>
                    <a:pt x="957" y="4155"/>
                  </a:lnTo>
                  <a:lnTo>
                    <a:pt x="1271" y="3973"/>
                  </a:lnTo>
                  <a:lnTo>
                    <a:pt x="1271" y="3973"/>
                  </a:lnTo>
                  <a:lnTo>
                    <a:pt x="1271" y="3607"/>
                  </a:lnTo>
                  <a:lnTo>
                    <a:pt x="1578" y="3780"/>
                  </a:lnTo>
                  <a:lnTo>
                    <a:pt x="1590" y="3787"/>
                  </a:lnTo>
                  <a:lnTo>
                    <a:pt x="1590" y="4155"/>
                  </a:lnTo>
                  <a:close/>
                  <a:moveTo>
                    <a:pt x="1271" y="5105"/>
                  </a:moveTo>
                  <a:lnTo>
                    <a:pt x="1271" y="5103"/>
                  </a:lnTo>
                  <a:lnTo>
                    <a:pt x="1271" y="4734"/>
                  </a:lnTo>
                  <a:lnTo>
                    <a:pt x="1406" y="4812"/>
                  </a:lnTo>
                  <a:lnTo>
                    <a:pt x="1590" y="4919"/>
                  </a:lnTo>
                  <a:lnTo>
                    <a:pt x="1590" y="5285"/>
                  </a:lnTo>
                  <a:lnTo>
                    <a:pt x="1271" y="5469"/>
                  </a:lnTo>
                  <a:lnTo>
                    <a:pt x="957" y="5287"/>
                  </a:lnTo>
                  <a:lnTo>
                    <a:pt x="1099" y="5205"/>
                  </a:lnTo>
                  <a:lnTo>
                    <a:pt x="1271" y="5105"/>
                  </a:lnTo>
                  <a:close/>
                  <a:moveTo>
                    <a:pt x="1271" y="6235"/>
                  </a:moveTo>
                  <a:lnTo>
                    <a:pt x="1271" y="6235"/>
                  </a:lnTo>
                  <a:lnTo>
                    <a:pt x="1271" y="5866"/>
                  </a:lnTo>
                  <a:lnTo>
                    <a:pt x="1590" y="6051"/>
                  </a:lnTo>
                  <a:lnTo>
                    <a:pt x="1590" y="6415"/>
                  </a:lnTo>
                  <a:lnTo>
                    <a:pt x="1472" y="6483"/>
                  </a:lnTo>
                  <a:lnTo>
                    <a:pt x="1269" y="6601"/>
                  </a:lnTo>
                  <a:lnTo>
                    <a:pt x="1144" y="6528"/>
                  </a:lnTo>
                  <a:lnTo>
                    <a:pt x="957" y="6419"/>
                  </a:lnTo>
                  <a:lnTo>
                    <a:pt x="1111" y="6330"/>
                  </a:lnTo>
                  <a:lnTo>
                    <a:pt x="1271" y="6235"/>
                  </a:lnTo>
                  <a:close/>
                  <a:moveTo>
                    <a:pt x="1271" y="7365"/>
                  </a:moveTo>
                  <a:lnTo>
                    <a:pt x="1271" y="7365"/>
                  </a:lnTo>
                  <a:lnTo>
                    <a:pt x="1271" y="6996"/>
                  </a:lnTo>
                  <a:lnTo>
                    <a:pt x="1590" y="7180"/>
                  </a:lnTo>
                  <a:lnTo>
                    <a:pt x="1590" y="7544"/>
                  </a:lnTo>
                  <a:lnTo>
                    <a:pt x="1269" y="7731"/>
                  </a:lnTo>
                  <a:lnTo>
                    <a:pt x="1016" y="7585"/>
                  </a:lnTo>
                  <a:lnTo>
                    <a:pt x="955" y="7549"/>
                  </a:lnTo>
                  <a:lnTo>
                    <a:pt x="1271" y="7365"/>
                  </a:lnTo>
                  <a:close/>
                  <a:moveTo>
                    <a:pt x="1271" y="8497"/>
                  </a:moveTo>
                  <a:lnTo>
                    <a:pt x="1271" y="8497"/>
                  </a:lnTo>
                  <a:lnTo>
                    <a:pt x="1271" y="8128"/>
                  </a:lnTo>
                  <a:lnTo>
                    <a:pt x="1590" y="8310"/>
                  </a:lnTo>
                  <a:lnTo>
                    <a:pt x="1590" y="8676"/>
                  </a:lnTo>
                  <a:lnTo>
                    <a:pt x="1288" y="8851"/>
                  </a:lnTo>
                  <a:lnTo>
                    <a:pt x="1271" y="8861"/>
                  </a:lnTo>
                  <a:lnTo>
                    <a:pt x="957" y="8681"/>
                  </a:lnTo>
                  <a:lnTo>
                    <a:pt x="1111" y="8591"/>
                  </a:lnTo>
                  <a:lnTo>
                    <a:pt x="1196" y="8542"/>
                  </a:lnTo>
                  <a:lnTo>
                    <a:pt x="1271" y="8497"/>
                  </a:lnTo>
                  <a:close/>
                  <a:moveTo>
                    <a:pt x="1271" y="9627"/>
                  </a:moveTo>
                  <a:lnTo>
                    <a:pt x="1271" y="9627"/>
                  </a:lnTo>
                  <a:lnTo>
                    <a:pt x="1271" y="9256"/>
                  </a:lnTo>
                  <a:lnTo>
                    <a:pt x="1590" y="9442"/>
                  </a:lnTo>
                  <a:lnTo>
                    <a:pt x="1590" y="9806"/>
                  </a:lnTo>
                  <a:lnTo>
                    <a:pt x="1271" y="9991"/>
                  </a:lnTo>
                  <a:lnTo>
                    <a:pt x="957" y="9809"/>
                  </a:lnTo>
                  <a:lnTo>
                    <a:pt x="1111" y="9721"/>
                  </a:lnTo>
                  <a:lnTo>
                    <a:pt x="1271" y="9627"/>
                  </a:lnTo>
                  <a:close/>
                  <a:moveTo>
                    <a:pt x="1274" y="10005"/>
                  </a:moveTo>
                  <a:lnTo>
                    <a:pt x="1593" y="9823"/>
                  </a:lnTo>
                  <a:lnTo>
                    <a:pt x="1593" y="10189"/>
                  </a:lnTo>
                  <a:lnTo>
                    <a:pt x="1593" y="10191"/>
                  </a:lnTo>
                  <a:lnTo>
                    <a:pt x="1909" y="10376"/>
                  </a:lnTo>
                  <a:lnTo>
                    <a:pt x="1902" y="10380"/>
                  </a:lnTo>
                  <a:lnTo>
                    <a:pt x="1595" y="10558"/>
                  </a:lnTo>
                  <a:lnTo>
                    <a:pt x="1557" y="10536"/>
                  </a:lnTo>
                  <a:lnTo>
                    <a:pt x="1274" y="10371"/>
                  </a:lnTo>
                  <a:lnTo>
                    <a:pt x="1274" y="10005"/>
                  </a:lnTo>
                  <a:close/>
                  <a:moveTo>
                    <a:pt x="2231" y="10546"/>
                  </a:moveTo>
                  <a:lnTo>
                    <a:pt x="1938" y="10376"/>
                  </a:lnTo>
                  <a:lnTo>
                    <a:pt x="2254" y="10191"/>
                  </a:lnTo>
                  <a:lnTo>
                    <a:pt x="2254" y="10189"/>
                  </a:lnTo>
                  <a:lnTo>
                    <a:pt x="2254" y="9825"/>
                  </a:lnTo>
                  <a:lnTo>
                    <a:pt x="2566" y="10002"/>
                  </a:lnTo>
                  <a:lnTo>
                    <a:pt x="2566" y="10373"/>
                  </a:lnTo>
                  <a:lnTo>
                    <a:pt x="2271" y="10546"/>
                  </a:lnTo>
                  <a:lnTo>
                    <a:pt x="2249" y="10558"/>
                  </a:lnTo>
                  <a:lnTo>
                    <a:pt x="2231" y="10546"/>
                  </a:lnTo>
                  <a:close/>
                  <a:moveTo>
                    <a:pt x="2254" y="9806"/>
                  </a:moveTo>
                  <a:lnTo>
                    <a:pt x="2254" y="9806"/>
                  </a:lnTo>
                  <a:lnTo>
                    <a:pt x="2254" y="9440"/>
                  </a:lnTo>
                  <a:lnTo>
                    <a:pt x="2415" y="9348"/>
                  </a:lnTo>
                  <a:lnTo>
                    <a:pt x="2500" y="9296"/>
                  </a:lnTo>
                  <a:lnTo>
                    <a:pt x="2568" y="9258"/>
                  </a:lnTo>
                  <a:lnTo>
                    <a:pt x="2568" y="9627"/>
                  </a:lnTo>
                  <a:lnTo>
                    <a:pt x="2568" y="9627"/>
                  </a:lnTo>
                  <a:lnTo>
                    <a:pt x="2625" y="9657"/>
                  </a:lnTo>
                  <a:lnTo>
                    <a:pt x="2887" y="9811"/>
                  </a:lnTo>
                  <a:lnTo>
                    <a:pt x="2594" y="9979"/>
                  </a:lnTo>
                  <a:lnTo>
                    <a:pt x="2573" y="9991"/>
                  </a:lnTo>
                  <a:lnTo>
                    <a:pt x="2254" y="9806"/>
                  </a:lnTo>
                  <a:close/>
                  <a:moveTo>
                    <a:pt x="2583" y="10380"/>
                  </a:moveTo>
                  <a:lnTo>
                    <a:pt x="2644" y="10343"/>
                  </a:lnTo>
                  <a:lnTo>
                    <a:pt x="2902" y="10196"/>
                  </a:lnTo>
                  <a:lnTo>
                    <a:pt x="3223" y="10380"/>
                  </a:lnTo>
                  <a:lnTo>
                    <a:pt x="3223" y="10749"/>
                  </a:lnTo>
                  <a:lnTo>
                    <a:pt x="2923" y="10922"/>
                  </a:lnTo>
                  <a:lnTo>
                    <a:pt x="2902" y="10934"/>
                  </a:lnTo>
                  <a:lnTo>
                    <a:pt x="2724" y="10832"/>
                  </a:lnTo>
                  <a:lnTo>
                    <a:pt x="2583" y="10749"/>
                  </a:lnTo>
                  <a:lnTo>
                    <a:pt x="2583" y="10380"/>
                  </a:lnTo>
                  <a:close/>
                  <a:moveTo>
                    <a:pt x="2932" y="10199"/>
                  </a:moveTo>
                  <a:lnTo>
                    <a:pt x="2902" y="10180"/>
                  </a:lnTo>
                  <a:lnTo>
                    <a:pt x="2902" y="10180"/>
                  </a:lnTo>
                  <a:lnTo>
                    <a:pt x="2902" y="10180"/>
                  </a:lnTo>
                  <a:lnTo>
                    <a:pt x="2583" y="10364"/>
                  </a:lnTo>
                  <a:lnTo>
                    <a:pt x="2583" y="10002"/>
                  </a:lnTo>
                  <a:lnTo>
                    <a:pt x="2682" y="9946"/>
                  </a:lnTo>
                  <a:lnTo>
                    <a:pt x="2902" y="9818"/>
                  </a:lnTo>
                  <a:lnTo>
                    <a:pt x="3223" y="10005"/>
                  </a:lnTo>
                  <a:lnTo>
                    <a:pt x="3223" y="10364"/>
                  </a:lnTo>
                  <a:lnTo>
                    <a:pt x="2932" y="10199"/>
                  </a:lnTo>
                  <a:close/>
                  <a:moveTo>
                    <a:pt x="3107" y="9922"/>
                  </a:moveTo>
                  <a:lnTo>
                    <a:pt x="2916" y="9811"/>
                  </a:lnTo>
                  <a:lnTo>
                    <a:pt x="3029" y="9745"/>
                  </a:lnTo>
                  <a:lnTo>
                    <a:pt x="3069" y="9721"/>
                  </a:lnTo>
                  <a:lnTo>
                    <a:pt x="3235" y="9627"/>
                  </a:lnTo>
                  <a:lnTo>
                    <a:pt x="3235" y="9627"/>
                  </a:lnTo>
                  <a:lnTo>
                    <a:pt x="3235" y="9258"/>
                  </a:lnTo>
                  <a:lnTo>
                    <a:pt x="3355" y="9329"/>
                  </a:lnTo>
                  <a:lnTo>
                    <a:pt x="3547" y="9442"/>
                  </a:lnTo>
                  <a:lnTo>
                    <a:pt x="3547" y="9806"/>
                  </a:lnTo>
                  <a:lnTo>
                    <a:pt x="3228" y="9991"/>
                  </a:lnTo>
                  <a:lnTo>
                    <a:pt x="3107" y="9922"/>
                  </a:lnTo>
                  <a:close/>
                  <a:moveTo>
                    <a:pt x="3235" y="10002"/>
                  </a:moveTo>
                  <a:lnTo>
                    <a:pt x="3547" y="9823"/>
                  </a:lnTo>
                  <a:lnTo>
                    <a:pt x="3547" y="10189"/>
                  </a:lnTo>
                  <a:lnTo>
                    <a:pt x="3547" y="10191"/>
                  </a:lnTo>
                  <a:lnTo>
                    <a:pt x="3830" y="10352"/>
                  </a:lnTo>
                  <a:lnTo>
                    <a:pt x="3866" y="10373"/>
                  </a:lnTo>
                  <a:lnTo>
                    <a:pt x="3551" y="10558"/>
                  </a:lnTo>
                  <a:lnTo>
                    <a:pt x="3393" y="10466"/>
                  </a:lnTo>
                  <a:lnTo>
                    <a:pt x="3291" y="10406"/>
                  </a:lnTo>
                  <a:lnTo>
                    <a:pt x="3235" y="10373"/>
                  </a:lnTo>
                  <a:lnTo>
                    <a:pt x="3235" y="10002"/>
                  </a:lnTo>
                  <a:close/>
                  <a:moveTo>
                    <a:pt x="3558" y="10948"/>
                  </a:moveTo>
                  <a:lnTo>
                    <a:pt x="3880" y="10761"/>
                  </a:lnTo>
                  <a:lnTo>
                    <a:pt x="4196" y="10945"/>
                  </a:lnTo>
                  <a:lnTo>
                    <a:pt x="4196" y="11312"/>
                  </a:lnTo>
                  <a:lnTo>
                    <a:pt x="4041" y="11404"/>
                  </a:lnTo>
                  <a:lnTo>
                    <a:pt x="3880" y="11496"/>
                  </a:lnTo>
                  <a:lnTo>
                    <a:pt x="3558" y="11312"/>
                  </a:lnTo>
                  <a:lnTo>
                    <a:pt x="3558" y="10948"/>
                  </a:lnTo>
                  <a:close/>
                  <a:moveTo>
                    <a:pt x="4142" y="10898"/>
                  </a:moveTo>
                  <a:lnTo>
                    <a:pt x="3880" y="10747"/>
                  </a:lnTo>
                  <a:lnTo>
                    <a:pt x="3880" y="10747"/>
                  </a:lnTo>
                  <a:lnTo>
                    <a:pt x="3880" y="10747"/>
                  </a:lnTo>
                  <a:lnTo>
                    <a:pt x="3797" y="10794"/>
                  </a:lnTo>
                  <a:lnTo>
                    <a:pt x="3558" y="10931"/>
                  </a:lnTo>
                  <a:lnTo>
                    <a:pt x="3558" y="10567"/>
                  </a:lnTo>
                  <a:lnTo>
                    <a:pt x="3740" y="10463"/>
                  </a:lnTo>
                  <a:lnTo>
                    <a:pt x="3880" y="10383"/>
                  </a:lnTo>
                  <a:lnTo>
                    <a:pt x="4015" y="10461"/>
                  </a:lnTo>
                  <a:lnTo>
                    <a:pt x="4196" y="10567"/>
                  </a:lnTo>
                  <a:lnTo>
                    <a:pt x="4196" y="10929"/>
                  </a:lnTo>
                  <a:lnTo>
                    <a:pt x="4142" y="10898"/>
                  </a:lnTo>
                  <a:close/>
                  <a:moveTo>
                    <a:pt x="4017" y="10447"/>
                  </a:moveTo>
                  <a:lnTo>
                    <a:pt x="3894" y="10376"/>
                  </a:lnTo>
                  <a:lnTo>
                    <a:pt x="4211" y="10191"/>
                  </a:lnTo>
                  <a:lnTo>
                    <a:pt x="4211" y="10189"/>
                  </a:lnTo>
                  <a:lnTo>
                    <a:pt x="4211" y="9820"/>
                  </a:lnTo>
                  <a:lnTo>
                    <a:pt x="4367" y="9910"/>
                  </a:lnTo>
                  <a:lnTo>
                    <a:pt x="4527" y="10005"/>
                  </a:lnTo>
                  <a:lnTo>
                    <a:pt x="4527" y="10373"/>
                  </a:lnTo>
                  <a:lnTo>
                    <a:pt x="4430" y="10430"/>
                  </a:lnTo>
                  <a:lnTo>
                    <a:pt x="4208" y="10558"/>
                  </a:lnTo>
                  <a:lnTo>
                    <a:pt x="4017" y="10447"/>
                  </a:lnTo>
                  <a:close/>
                  <a:moveTo>
                    <a:pt x="4371" y="9898"/>
                  </a:moveTo>
                  <a:lnTo>
                    <a:pt x="4213" y="9806"/>
                  </a:lnTo>
                  <a:lnTo>
                    <a:pt x="4213" y="9440"/>
                  </a:lnTo>
                  <a:lnTo>
                    <a:pt x="4388" y="9338"/>
                  </a:lnTo>
                  <a:lnTo>
                    <a:pt x="4527" y="9258"/>
                  </a:lnTo>
                  <a:lnTo>
                    <a:pt x="4527" y="9627"/>
                  </a:lnTo>
                  <a:lnTo>
                    <a:pt x="4527" y="9627"/>
                  </a:lnTo>
                  <a:lnTo>
                    <a:pt x="4764" y="9761"/>
                  </a:lnTo>
                  <a:lnTo>
                    <a:pt x="4844" y="9809"/>
                  </a:lnTo>
                  <a:lnTo>
                    <a:pt x="4530" y="9991"/>
                  </a:lnTo>
                  <a:lnTo>
                    <a:pt x="4371" y="9898"/>
                  </a:lnTo>
                  <a:close/>
                  <a:moveTo>
                    <a:pt x="4539" y="10380"/>
                  </a:moveTo>
                  <a:lnTo>
                    <a:pt x="4771" y="10246"/>
                  </a:lnTo>
                  <a:lnTo>
                    <a:pt x="4856" y="10196"/>
                  </a:lnTo>
                  <a:lnTo>
                    <a:pt x="5092" y="10331"/>
                  </a:lnTo>
                  <a:lnTo>
                    <a:pt x="5160" y="10371"/>
                  </a:lnTo>
                  <a:lnTo>
                    <a:pt x="5177" y="10380"/>
                  </a:lnTo>
                  <a:lnTo>
                    <a:pt x="5177" y="10749"/>
                  </a:lnTo>
                  <a:lnTo>
                    <a:pt x="4858" y="10934"/>
                  </a:lnTo>
                  <a:lnTo>
                    <a:pt x="4539" y="10749"/>
                  </a:lnTo>
                  <a:lnTo>
                    <a:pt x="4539" y="10380"/>
                  </a:lnTo>
                  <a:close/>
                  <a:moveTo>
                    <a:pt x="4858" y="10180"/>
                  </a:moveTo>
                  <a:lnTo>
                    <a:pt x="4856" y="10180"/>
                  </a:lnTo>
                  <a:lnTo>
                    <a:pt x="4856" y="10180"/>
                  </a:lnTo>
                  <a:lnTo>
                    <a:pt x="4723" y="10258"/>
                  </a:lnTo>
                  <a:lnTo>
                    <a:pt x="4539" y="10366"/>
                  </a:lnTo>
                  <a:lnTo>
                    <a:pt x="4539" y="10002"/>
                  </a:lnTo>
                  <a:lnTo>
                    <a:pt x="4631" y="9948"/>
                  </a:lnTo>
                  <a:lnTo>
                    <a:pt x="4858" y="9818"/>
                  </a:lnTo>
                  <a:lnTo>
                    <a:pt x="4884" y="9832"/>
                  </a:lnTo>
                  <a:lnTo>
                    <a:pt x="5177" y="10002"/>
                  </a:lnTo>
                  <a:lnTo>
                    <a:pt x="5177" y="10364"/>
                  </a:lnTo>
                  <a:lnTo>
                    <a:pt x="4858" y="10180"/>
                  </a:lnTo>
                  <a:close/>
                  <a:moveTo>
                    <a:pt x="4872" y="9809"/>
                  </a:moveTo>
                  <a:lnTo>
                    <a:pt x="4955" y="9761"/>
                  </a:lnTo>
                  <a:lnTo>
                    <a:pt x="5189" y="9627"/>
                  </a:lnTo>
                  <a:lnTo>
                    <a:pt x="5189" y="9627"/>
                  </a:lnTo>
                  <a:lnTo>
                    <a:pt x="5189" y="9258"/>
                  </a:lnTo>
                  <a:lnTo>
                    <a:pt x="5456" y="9411"/>
                  </a:lnTo>
                  <a:lnTo>
                    <a:pt x="5503" y="9440"/>
                  </a:lnTo>
                  <a:lnTo>
                    <a:pt x="5503" y="9806"/>
                  </a:lnTo>
                  <a:lnTo>
                    <a:pt x="5345" y="9898"/>
                  </a:lnTo>
                  <a:lnTo>
                    <a:pt x="5186" y="9991"/>
                  </a:lnTo>
                  <a:lnTo>
                    <a:pt x="4872" y="9809"/>
                  </a:lnTo>
                  <a:close/>
                  <a:moveTo>
                    <a:pt x="5189" y="10005"/>
                  </a:moveTo>
                  <a:lnTo>
                    <a:pt x="5352" y="9910"/>
                  </a:lnTo>
                  <a:lnTo>
                    <a:pt x="5503" y="9823"/>
                  </a:lnTo>
                  <a:lnTo>
                    <a:pt x="5503" y="10189"/>
                  </a:lnTo>
                  <a:lnTo>
                    <a:pt x="5503" y="10191"/>
                  </a:lnTo>
                  <a:lnTo>
                    <a:pt x="5671" y="10286"/>
                  </a:lnTo>
                  <a:lnTo>
                    <a:pt x="5718" y="10314"/>
                  </a:lnTo>
                  <a:lnTo>
                    <a:pt x="5822" y="10376"/>
                  </a:lnTo>
                  <a:lnTo>
                    <a:pt x="5671" y="10463"/>
                  </a:lnTo>
                  <a:lnTo>
                    <a:pt x="5510" y="10555"/>
                  </a:lnTo>
                  <a:lnTo>
                    <a:pt x="5198" y="10378"/>
                  </a:lnTo>
                  <a:lnTo>
                    <a:pt x="5189" y="10373"/>
                  </a:lnTo>
                  <a:lnTo>
                    <a:pt x="5189" y="10005"/>
                  </a:lnTo>
                  <a:close/>
                  <a:moveTo>
                    <a:pt x="6002" y="10463"/>
                  </a:moveTo>
                  <a:lnTo>
                    <a:pt x="5850" y="10376"/>
                  </a:lnTo>
                  <a:lnTo>
                    <a:pt x="6004" y="10286"/>
                  </a:lnTo>
                  <a:lnTo>
                    <a:pt x="6169" y="10191"/>
                  </a:lnTo>
                  <a:lnTo>
                    <a:pt x="6169" y="10189"/>
                  </a:lnTo>
                  <a:lnTo>
                    <a:pt x="6169" y="9825"/>
                  </a:lnTo>
                  <a:lnTo>
                    <a:pt x="6481" y="10002"/>
                  </a:lnTo>
                  <a:lnTo>
                    <a:pt x="6481" y="10373"/>
                  </a:lnTo>
                  <a:lnTo>
                    <a:pt x="6389" y="10425"/>
                  </a:lnTo>
                  <a:lnTo>
                    <a:pt x="6165" y="10555"/>
                  </a:lnTo>
                  <a:lnTo>
                    <a:pt x="6002" y="10463"/>
                  </a:lnTo>
                  <a:close/>
                  <a:moveTo>
                    <a:pt x="6169" y="9806"/>
                  </a:moveTo>
                  <a:lnTo>
                    <a:pt x="6169" y="9806"/>
                  </a:lnTo>
                  <a:lnTo>
                    <a:pt x="6169" y="9440"/>
                  </a:lnTo>
                  <a:lnTo>
                    <a:pt x="6356" y="9331"/>
                  </a:lnTo>
                  <a:lnTo>
                    <a:pt x="6484" y="9258"/>
                  </a:lnTo>
                  <a:lnTo>
                    <a:pt x="6484" y="9627"/>
                  </a:lnTo>
                  <a:lnTo>
                    <a:pt x="6484" y="9627"/>
                  </a:lnTo>
                  <a:lnTo>
                    <a:pt x="6538" y="9657"/>
                  </a:lnTo>
                  <a:lnTo>
                    <a:pt x="6800" y="9811"/>
                  </a:lnTo>
                  <a:lnTo>
                    <a:pt x="6510" y="9979"/>
                  </a:lnTo>
                  <a:lnTo>
                    <a:pt x="6488" y="9991"/>
                  </a:lnTo>
                  <a:lnTo>
                    <a:pt x="6169" y="9806"/>
                  </a:lnTo>
                  <a:close/>
                  <a:moveTo>
                    <a:pt x="6495" y="10380"/>
                  </a:moveTo>
                  <a:lnTo>
                    <a:pt x="6814" y="10196"/>
                  </a:lnTo>
                  <a:lnTo>
                    <a:pt x="7025" y="10317"/>
                  </a:lnTo>
                  <a:lnTo>
                    <a:pt x="7136" y="10380"/>
                  </a:lnTo>
                  <a:lnTo>
                    <a:pt x="7136" y="10749"/>
                  </a:lnTo>
                  <a:lnTo>
                    <a:pt x="6838" y="10922"/>
                  </a:lnTo>
                  <a:lnTo>
                    <a:pt x="6817" y="10934"/>
                  </a:lnTo>
                  <a:lnTo>
                    <a:pt x="6637" y="10832"/>
                  </a:lnTo>
                  <a:lnTo>
                    <a:pt x="6495" y="10749"/>
                  </a:lnTo>
                  <a:lnTo>
                    <a:pt x="6495" y="10380"/>
                  </a:lnTo>
                  <a:close/>
                  <a:moveTo>
                    <a:pt x="6848" y="10199"/>
                  </a:moveTo>
                  <a:lnTo>
                    <a:pt x="6814" y="10180"/>
                  </a:lnTo>
                  <a:lnTo>
                    <a:pt x="6814" y="10180"/>
                  </a:lnTo>
                  <a:lnTo>
                    <a:pt x="6814" y="10180"/>
                  </a:lnTo>
                  <a:lnTo>
                    <a:pt x="6495" y="10364"/>
                  </a:lnTo>
                  <a:lnTo>
                    <a:pt x="6495" y="10002"/>
                  </a:lnTo>
                  <a:lnTo>
                    <a:pt x="6595" y="9946"/>
                  </a:lnTo>
                  <a:lnTo>
                    <a:pt x="6814" y="9818"/>
                  </a:lnTo>
                  <a:lnTo>
                    <a:pt x="7136" y="10005"/>
                  </a:lnTo>
                  <a:lnTo>
                    <a:pt x="7136" y="10364"/>
                  </a:lnTo>
                  <a:lnTo>
                    <a:pt x="6848" y="10199"/>
                  </a:lnTo>
                  <a:close/>
                  <a:moveTo>
                    <a:pt x="7022" y="9922"/>
                  </a:moveTo>
                  <a:lnTo>
                    <a:pt x="6829" y="9811"/>
                  </a:lnTo>
                  <a:lnTo>
                    <a:pt x="6944" y="9745"/>
                  </a:lnTo>
                  <a:lnTo>
                    <a:pt x="6985" y="9721"/>
                  </a:lnTo>
                  <a:lnTo>
                    <a:pt x="7148" y="9627"/>
                  </a:lnTo>
                  <a:lnTo>
                    <a:pt x="7148" y="9627"/>
                  </a:lnTo>
                  <a:lnTo>
                    <a:pt x="7148" y="9258"/>
                  </a:lnTo>
                  <a:lnTo>
                    <a:pt x="7268" y="9329"/>
                  </a:lnTo>
                  <a:lnTo>
                    <a:pt x="7462" y="9442"/>
                  </a:lnTo>
                  <a:lnTo>
                    <a:pt x="7462" y="9806"/>
                  </a:lnTo>
                  <a:lnTo>
                    <a:pt x="7143" y="9991"/>
                  </a:lnTo>
                  <a:lnTo>
                    <a:pt x="7022" y="9922"/>
                  </a:lnTo>
                  <a:close/>
                  <a:moveTo>
                    <a:pt x="7148" y="10002"/>
                  </a:moveTo>
                  <a:lnTo>
                    <a:pt x="7462" y="9823"/>
                  </a:lnTo>
                  <a:lnTo>
                    <a:pt x="7462" y="10189"/>
                  </a:lnTo>
                  <a:lnTo>
                    <a:pt x="7462" y="10191"/>
                  </a:lnTo>
                  <a:lnTo>
                    <a:pt x="7743" y="10352"/>
                  </a:lnTo>
                  <a:lnTo>
                    <a:pt x="7781" y="10373"/>
                  </a:lnTo>
                  <a:lnTo>
                    <a:pt x="7467" y="10558"/>
                  </a:lnTo>
                  <a:lnTo>
                    <a:pt x="7204" y="10406"/>
                  </a:lnTo>
                  <a:lnTo>
                    <a:pt x="7148" y="10373"/>
                  </a:lnTo>
                  <a:lnTo>
                    <a:pt x="7148" y="10002"/>
                  </a:lnTo>
                  <a:close/>
                  <a:moveTo>
                    <a:pt x="7930" y="10447"/>
                  </a:moveTo>
                  <a:lnTo>
                    <a:pt x="7809" y="10376"/>
                  </a:lnTo>
                  <a:lnTo>
                    <a:pt x="8126" y="10191"/>
                  </a:lnTo>
                  <a:lnTo>
                    <a:pt x="8126" y="10189"/>
                  </a:lnTo>
                  <a:lnTo>
                    <a:pt x="8126" y="9825"/>
                  </a:lnTo>
                  <a:lnTo>
                    <a:pt x="8442" y="10005"/>
                  </a:lnTo>
                  <a:lnTo>
                    <a:pt x="8442" y="10371"/>
                  </a:lnTo>
                  <a:lnTo>
                    <a:pt x="8121" y="10555"/>
                  </a:lnTo>
                  <a:lnTo>
                    <a:pt x="7930" y="10447"/>
                  </a:lnTo>
                  <a:close/>
                  <a:moveTo>
                    <a:pt x="8126" y="9806"/>
                  </a:moveTo>
                  <a:lnTo>
                    <a:pt x="8126" y="9806"/>
                  </a:lnTo>
                  <a:lnTo>
                    <a:pt x="8126" y="9442"/>
                  </a:lnTo>
                  <a:lnTo>
                    <a:pt x="8442" y="9256"/>
                  </a:lnTo>
                  <a:lnTo>
                    <a:pt x="8442" y="9627"/>
                  </a:lnTo>
                  <a:lnTo>
                    <a:pt x="8442" y="9627"/>
                  </a:lnTo>
                  <a:lnTo>
                    <a:pt x="8679" y="9761"/>
                  </a:lnTo>
                  <a:lnTo>
                    <a:pt x="8759" y="9809"/>
                  </a:lnTo>
                  <a:lnTo>
                    <a:pt x="8445" y="9991"/>
                  </a:lnTo>
                  <a:lnTo>
                    <a:pt x="8126" y="9806"/>
                  </a:lnTo>
                  <a:close/>
                  <a:moveTo>
                    <a:pt x="8454" y="10380"/>
                  </a:moveTo>
                  <a:lnTo>
                    <a:pt x="8759" y="10203"/>
                  </a:lnTo>
                  <a:lnTo>
                    <a:pt x="8771" y="10196"/>
                  </a:lnTo>
                  <a:lnTo>
                    <a:pt x="8891" y="10265"/>
                  </a:lnTo>
                  <a:lnTo>
                    <a:pt x="9092" y="10380"/>
                  </a:lnTo>
                  <a:lnTo>
                    <a:pt x="9092" y="10749"/>
                  </a:lnTo>
                  <a:lnTo>
                    <a:pt x="8771" y="10934"/>
                  </a:lnTo>
                  <a:lnTo>
                    <a:pt x="8454" y="10749"/>
                  </a:lnTo>
                  <a:lnTo>
                    <a:pt x="8454" y="10380"/>
                  </a:lnTo>
                  <a:close/>
                  <a:moveTo>
                    <a:pt x="8771" y="10180"/>
                  </a:moveTo>
                  <a:lnTo>
                    <a:pt x="8771" y="10180"/>
                  </a:lnTo>
                  <a:lnTo>
                    <a:pt x="8771" y="10180"/>
                  </a:lnTo>
                  <a:lnTo>
                    <a:pt x="8757" y="10187"/>
                  </a:lnTo>
                  <a:lnTo>
                    <a:pt x="8454" y="10364"/>
                  </a:lnTo>
                  <a:lnTo>
                    <a:pt x="8454" y="10002"/>
                  </a:lnTo>
                  <a:lnTo>
                    <a:pt x="8601" y="9917"/>
                  </a:lnTo>
                  <a:lnTo>
                    <a:pt x="8773" y="9818"/>
                  </a:lnTo>
                  <a:lnTo>
                    <a:pt x="8799" y="9832"/>
                  </a:lnTo>
                  <a:lnTo>
                    <a:pt x="9092" y="10002"/>
                  </a:lnTo>
                  <a:lnTo>
                    <a:pt x="9092" y="10364"/>
                  </a:lnTo>
                  <a:lnTo>
                    <a:pt x="8771" y="10180"/>
                  </a:lnTo>
                  <a:close/>
                  <a:moveTo>
                    <a:pt x="8787" y="9809"/>
                  </a:moveTo>
                  <a:lnTo>
                    <a:pt x="9104" y="9627"/>
                  </a:lnTo>
                  <a:lnTo>
                    <a:pt x="9104" y="9627"/>
                  </a:lnTo>
                  <a:lnTo>
                    <a:pt x="9104" y="9258"/>
                  </a:lnTo>
                  <a:lnTo>
                    <a:pt x="9371" y="9411"/>
                  </a:lnTo>
                  <a:lnTo>
                    <a:pt x="9418" y="9440"/>
                  </a:lnTo>
                  <a:lnTo>
                    <a:pt x="9418" y="9806"/>
                  </a:lnTo>
                  <a:lnTo>
                    <a:pt x="9102" y="9991"/>
                  </a:lnTo>
                  <a:lnTo>
                    <a:pt x="8787" y="9809"/>
                  </a:lnTo>
                  <a:close/>
                  <a:moveTo>
                    <a:pt x="9104" y="10005"/>
                  </a:moveTo>
                  <a:lnTo>
                    <a:pt x="9418" y="9823"/>
                  </a:lnTo>
                  <a:lnTo>
                    <a:pt x="9418" y="10189"/>
                  </a:lnTo>
                  <a:lnTo>
                    <a:pt x="9418" y="10191"/>
                  </a:lnTo>
                  <a:lnTo>
                    <a:pt x="9633" y="10314"/>
                  </a:lnTo>
                  <a:lnTo>
                    <a:pt x="9737" y="10376"/>
                  </a:lnTo>
                  <a:lnTo>
                    <a:pt x="9423" y="10555"/>
                  </a:lnTo>
                  <a:lnTo>
                    <a:pt x="9111" y="10378"/>
                  </a:lnTo>
                  <a:lnTo>
                    <a:pt x="9104" y="10373"/>
                  </a:lnTo>
                  <a:lnTo>
                    <a:pt x="9104" y="10005"/>
                  </a:lnTo>
                  <a:close/>
                  <a:moveTo>
                    <a:pt x="9430" y="10948"/>
                  </a:moveTo>
                  <a:lnTo>
                    <a:pt x="9751" y="10761"/>
                  </a:lnTo>
                  <a:lnTo>
                    <a:pt x="10070" y="10948"/>
                  </a:lnTo>
                  <a:lnTo>
                    <a:pt x="10070" y="11312"/>
                  </a:lnTo>
                  <a:lnTo>
                    <a:pt x="9749" y="11496"/>
                  </a:lnTo>
                  <a:lnTo>
                    <a:pt x="9430" y="11312"/>
                  </a:lnTo>
                  <a:lnTo>
                    <a:pt x="9430" y="10948"/>
                  </a:lnTo>
                  <a:close/>
                  <a:moveTo>
                    <a:pt x="9751" y="10747"/>
                  </a:moveTo>
                  <a:lnTo>
                    <a:pt x="9751" y="10747"/>
                  </a:lnTo>
                  <a:lnTo>
                    <a:pt x="9751" y="10747"/>
                  </a:lnTo>
                  <a:lnTo>
                    <a:pt x="9681" y="10787"/>
                  </a:lnTo>
                  <a:lnTo>
                    <a:pt x="9430" y="10931"/>
                  </a:lnTo>
                  <a:lnTo>
                    <a:pt x="9430" y="10570"/>
                  </a:lnTo>
                  <a:lnTo>
                    <a:pt x="9749" y="10385"/>
                  </a:lnTo>
                  <a:lnTo>
                    <a:pt x="9751" y="10383"/>
                  </a:lnTo>
                  <a:lnTo>
                    <a:pt x="9754" y="10385"/>
                  </a:lnTo>
                  <a:lnTo>
                    <a:pt x="10070" y="10570"/>
                  </a:lnTo>
                  <a:lnTo>
                    <a:pt x="10070" y="10931"/>
                  </a:lnTo>
                  <a:lnTo>
                    <a:pt x="9751" y="10747"/>
                  </a:lnTo>
                  <a:close/>
                  <a:moveTo>
                    <a:pt x="9766" y="10376"/>
                  </a:moveTo>
                  <a:lnTo>
                    <a:pt x="10085" y="10191"/>
                  </a:lnTo>
                  <a:lnTo>
                    <a:pt x="10085" y="10189"/>
                  </a:lnTo>
                  <a:lnTo>
                    <a:pt x="10085" y="10189"/>
                  </a:lnTo>
                  <a:lnTo>
                    <a:pt x="10085" y="9823"/>
                  </a:lnTo>
                  <a:lnTo>
                    <a:pt x="10193" y="9884"/>
                  </a:lnTo>
                  <a:lnTo>
                    <a:pt x="10397" y="10002"/>
                  </a:lnTo>
                  <a:lnTo>
                    <a:pt x="10397" y="10373"/>
                  </a:lnTo>
                  <a:lnTo>
                    <a:pt x="10078" y="10555"/>
                  </a:lnTo>
                  <a:lnTo>
                    <a:pt x="9766" y="10376"/>
                  </a:lnTo>
                  <a:close/>
                  <a:moveTo>
                    <a:pt x="10085" y="9806"/>
                  </a:moveTo>
                  <a:lnTo>
                    <a:pt x="10085" y="9440"/>
                  </a:lnTo>
                  <a:lnTo>
                    <a:pt x="10397" y="9258"/>
                  </a:lnTo>
                  <a:lnTo>
                    <a:pt x="10397" y="9627"/>
                  </a:lnTo>
                  <a:lnTo>
                    <a:pt x="10397" y="9627"/>
                  </a:lnTo>
                  <a:lnTo>
                    <a:pt x="10456" y="9660"/>
                  </a:lnTo>
                  <a:lnTo>
                    <a:pt x="10716" y="9811"/>
                  </a:lnTo>
                  <a:lnTo>
                    <a:pt x="10498" y="9936"/>
                  </a:lnTo>
                  <a:lnTo>
                    <a:pt x="10404" y="9991"/>
                  </a:lnTo>
                  <a:lnTo>
                    <a:pt x="10085" y="9806"/>
                  </a:lnTo>
                  <a:close/>
                  <a:moveTo>
                    <a:pt x="10411" y="10380"/>
                  </a:moveTo>
                  <a:lnTo>
                    <a:pt x="10479" y="10340"/>
                  </a:lnTo>
                  <a:lnTo>
                    <a:pt x="10730" y="10196"/>
                  </a:lnTo>
                  <a:lnTo>
                    <a:pt x="10749" y="10206"/>
                  </a:lnTo>
                  <a:lnTo>
                    <a:pt x="11046" y="10380"/>
                  </a:lnTo>
                  <a:lnTo>
                    <a:pt x="11046" y="10749"/>
                  </a:lnTo>
                  <a:lnTo>
                    <a:pt x="10730" y="10934"/>
                  </a:lnTo>
                  <a:lnTo>
                    <a:pt x="10411" y="10749"/>
                  </a:lnTo>
                  <a:lnTo>
                    <a:pt x="10411" y="10380"/>
                  </a:lnTo>
                  <a:close/>
                  <a:moveTo>
                    <a:pt x="10730" y="10180"/>
                  </a:moveTo>
                  <a:lnTo>
                    <a:pt x="10730" y="10180"/>
                  </a:lnTo>
                  <a:lnTo>
                    <a:pt x="10730" y="10180"/>
                  </a:lnTo>
                  <a:lnTo>
                    <a:pt x="10411" y="10366"/>
                  </a:lnTo>
                  <a:lnTo>
                    <a:pt x="10411" y="10002"/>
                  </a:lnTo>
                  <a:lnTo>
                    <a:pt x="10730" y="9818"/>
                  </a:lnTo>
                  <a:lnTo>
                    <a:pt x="10926" y="9931"/>
                  </a:lnTo>
                  <a:lnTo>
                    <a:pt x="11046" y="10002"/>
                  </a:lnTo>
                  <a:lnTo>
                    <a:pt x="11046" y="10364"/>
                  </a:lnTo>
                  <a:lnTo>
                    <a:pt x="10730" y="10180"/>
                  </a:lnTo>
                  <a:close/>
                  <a:moveTo>
                    <a:pt x="10744" y="9809"/>
                  </a:moveTo>
                  <a:lnTo>
                    <a:pt x="10770" y="9794"/>
                  </a:lnTo>
                  <a:lnTo>
                    <a:pt x="11060" y="9627"/>
                  </a:lnTo>
                  <a:lnTo>
                    <a:pt x="11060" y="9627"/>
                  </a:lnTo>
                  <a:lnTo>
                    <a:pt x="11060" y="9256"/>
                  </a:lnTo>
                  <a:lnTo>
                    <a:pt x="11377" y="9442"/>
                  </a:lnTo>
                  <a:lnTo>
                    <a:pt x="11377" y="9806"/>
                  </a:lnTo>
                  <a:lnTo>
                    <a:pt x="11056" y="9991"/>
                  </a:lnTo>
                  <a:lnTo>
                    <a:pt x="10744" y="9809"/>
                  </a:lnTo>
                  <a:close/>
                  <a:moveTo>
                    <a:pt x="11060" y="10002"/>
                  </a:moveTo>
                  <a:lnTo>
                    <a:pt x="11377" y="9823"/>
                  </a:lnTo>
                  <a:lnTo>
                    <a:pt x="11377" y="10189"/>
                  </a:lnTo>
                  <a:lnTo>
                    <a:pt x="11377" y="10191"/>
                  </a:lnTo>
                  <a:lnTo>
                    <a:pt x="11694" y="10376"/>
                  </a:lnTo>
                  <a:lnTo>
                    <a:pt x="11599" y="10430"/>
                  </a:lnTo>
                  <a:lnTo>
                    <a:pt x="11379" y="10558"/>
                  </a:lnTo>
                  <a:lnTo>
                    <a:pt x="11273" y="10496"/>
                  </a:lnTo>
                  <a:lnTo>
                    <a:pt x="11060" y="10373"/>
                  </a:lnTo>
                  <a:lnTo>
                    <a:pt x="11060" y="10002"/>
                  </a:lnTo>
                  <a:close/>
                  <a:moveTo>
                    <a:pt x="11722" y="10376"/>
                  </a:moveTo>
                  <a:lnTo>
                    <a:pt x="12039" y="10191"/>
                  </a:lnTo>
                  <a:lnTo>
                    <a:pt x="12039" y="10189"/>
                  </a:lnTo>
                  <a:lnTo>
                    <a:pt x="12039" y="9825"/>
                  </a:lnTo>
                  <a:lnTo>
                    <a:pt x="12353" y="10005"/>
                  </a:lnTo>
                  <a:lnTo>
                    <a:pt x="12353" y="10373"/>
                  </a:lnTo>
                  <a:lnTo>
                    <a:pt x="12036" y="10558"/>
                  </a:lnTo>
                  <a:lnTo>
                    <a:pt x="11722" y="10376"/>
                  </a:lnTo>
                  <a:close/>
                  <a:moveTo>
                    <a:pt x="12039" y="9806"/>
                  </a:moveTo>
                  <a:lnTo>
                    <a:pt x="12039" y="9806"/>
                  </a:lnTo>
                  <a:lnTo>
                    <a:pt x="12039" y="9442"/>
                  </a:lnTo>
                  <a:lnTo>
                    <a:pt x="12294" y="9291"/>
                  </a:lnTo>
                  <a:lnTo>
                    <a:pt x="12355" y="9256"/>
                  </a:lnTo>
                  <a:lnTo>
                    <a:pt x="12355" y="9627"/>
                  </a:lnTo>
                  <a:lnTo>
                    <a:pt x="12355" y="9627"/>
                  </a:lnTo>
                  <a:lnTo>
                    <a:pt x="12592" y="9761"/>
                  </a:lnTo>
                  <a:lnTo>
                    <a:pt x="12674" y="9809"/>
                  </a:lnTo>
                  <a:lnTo>
                    <a:pt x="12358" y="9991"/>
                  </a:lnTo>
                  <a:lnTo>
                    <a:pt x="12039" y="9806"/>
                  </a:lnTo>
                  <a:close/>
                  <a:moveTo>
                    <a:pt x="12367" y="10380"/>
                  </a:moveTo>
                  <a:lnTo>
                    <a:pt x="12672" y="10203"/>
                  </a:lnTo>
                  <a:lnTo>
                    <a:pt x="12686" y="10196"/>
                  </a:lnTo>
                  <a:lnTo>
                    <a:pt x="12807" y="10265"/>
                  </a:lnTo>
                  <a:lnTo>
                    <a:pt x="13007" y="10380"/>
                  </a:lnTo>
                  <a:lnTo>
                    <a:pt x="13007" y="10749"/>
                  </a:lnTo>
                  <a:lnTo>
                    <a:pt x="12686" y="10934"/>
                  </a:lnTo>
                  <a:lnTo>
                    <a:pt x="12367" y="10749"/>
                  </a:lnTo>
                  <a:lnTo>
                    <a:pt x="12367" y="10380"/>
                  </a:lnTo>
                  <a:close/>
                  <a:moveTo>
                    <a:pt x="12686" y="10180"/>
                  </a:moveTo>
                  <a:lnTo>
                    <a:pt x="12686" y="10180"/>
                  </a:lnTo>
                  <a:lnTo>
                    <a:pt x="12686" y="10180"/>
                  </a:lnTo>
                  <a:lnTo>
                    <a:pt x="12672" y="10187"/>
                  </a:lnTo>
                  <a:lnTo>
                    <a:pt x="12367" y="10364"/>
                  </a:lnTo>
                  <a:lnTo>
                    <a:pt x="12367" y="10002"/>
                  </a:lnTo>
                  <a:lnTo>
                    <a:pt x="12514" y="9917"/>
                  </a:lnTo>
                  <a:lnTo>
                    <a:pt x="12686" y="9818"/>
                  </a:lnTo>
                  <a:lnTo>
                    <a:pt x="12714" y="9832"/>
                  </a:lnTo>
                  <a:lnTo>
                    <a:pt x="13007" y="10002"/>
                  </a:lnTo>
                  <a:lnTo>
                    <a:pt x="13007" y="10364"/>
                  </a:lnTo>
                  <a:lnTo>
                    <a:pt x="12686" y="10180"/>
                  </a:lnTo>
                  <a:close/>
                  <a:moveTo>
                    <a:pt x="12700" y="9809"/>
                  </a:moveTo>
                  <a:lnTo>
                    <a:pt x="13019" y="9627"/>
                  </a:lnTo>
                  <a:lnTo>
                    <a:pt x="13019" y="9627"/>
                  </a:lnTo>
                  <a:lnTo>
                    <a:pt x="13019" y="9258"/>
                  </a:lnTo>
                  <a:lnTo>
                    <a:pt x="13286" y="9411"/>
                  </a:lnTo>
                  <a:lnTo>
                    <a:pt x="13334" y="9440"/>
                  </a:lnTo>
                  <a:lnTo>
                    <a:pt x="13334" y="9806"/>
                  </a:lnTo>
                  <a:lnTo>
                    <a:pt x="13015" y="9991"/>
                  </a:lnTo>
                  <a:lnTo>
                    <a:pt x="12700" y="9809"/>
                  </a:lnTo>
                  <a:close/>
                  <a:moveTo>
                    <a:pt x="13019" y="10005"/>
                  </a:moveTo>
                  <a:lnTo>
                    <a:pt x="13334" y="9823"/>
                  </a:lnTo>
                  <a:lnTo>
                    <a:pt x="13334" y="10189"/>
                  </a:lnTo>
                  <a:lnTo>
                    <a:pt x="13334" y="10191"/>
                  </a:lnTo>
                  <a:lnTo>
                    <a:pt x="13549" y="10314"/>
                  </a:lnTo>
                  <a:lnTo>
                    <a:pt x="13653" y="10376"/>
                  </a:lnTo>
                  <a:lnTo>
                    <a:pt x="13338" y="10555"/>
                  </a:lnTo>
                  <a:lnTo>
                    <a:pt x="13026" y="10378"/>
                  </a:lnTo>
                  <a:lnTo>
                    <a:pt x="13019" y="10373"/>
                  </a:lnTo>
                  <a:lnTo>
                    <a:pt x="13019" y="10005"/>
                  </a:lnTo>
                  <a:close/>
                  <a:moveTo>
                    <a:pt x="13345" y="10948"/>
                  </a:moveTo>
                  <a:lnTo>
                    <a:pt x="13664" y="10761"/>
                  </a:lnTo>
                  <a:lnTo>
                    <a:pt x="13986" y="10948"/>
                  </a:lnTo>
                  <a:lnTo>
                    <a:pt x="13986" y="11312"/>
                  </a:lnTo>
                  <a:lnTo>
                    <a:pt x="13664" y="11496"/>
                  </a:lnTo>
                  <a:lnTo>
                    <a:pt x="13345" y="11312"/>
                  </a:lnTo>
                  <a:lnTo>
                    <a:pt x="13345" y="10948"/>
                  </a:lnTo>
                  <a:close/>
                  <a:moveTo>
                    <a:pt x="13667" y="10747"/>
                  </a:moveTo>
                  <a:lnTo>
                    <a:pt x="13664" y="10747"/>
                  </a:lnTo>
                  <a:lnTo>
                    <a:pt x="13664" y="10747"/>
                  </a:lnTo>
                  <a:lnTo>
                    <a:pt x="13596" y="10787"/>
                  </a:lnTo>
                  <a:lnTo>
                    <a:pt x="13345" y="10931"/>
                  </a:lnTo>
                  <a:lnTo>
                    <a:pt x="13345" y="10570"/>
                  </a:lnTo>
                  <a:lnTo>
                    <a:pt x="13664" y="10385"/>
                  </a:lnTo>
                  <a:lnTo>
                    <a:pt x="13664" y="10383"/>
                  </a:lnTo>
                  <a:lnTo>
                    <a:pt x="13669" y="10385"/>
                  </a:lnTo>
                  <a:lnTo>
                    <a:pt x="13986" y="10570"/>
                  </a:lnTo>
                  <a:lnTo>
                    <a:pt x="13986" y="10931"/>
                  </a:lnTo>
                  <a:lnTo>
                    <a:pt x="13667" y="10747"/>
                  </a:lnTo>
                  <a:close/>
                  <a:moveTo>
                    <a:pt x="13678" y="10376"/>
                  </a:moveTo>
                  <a:lnTo>
                    <a:pt x="13997" y="10191"/>
                  </a:lnTo>
                  <a:lnTo>
                    <a:pt x="13997" y="10189"/>
                  </a:lnTo>
                  <a:lnTo>
                    <a:pt x="13997" y="10189"/>
                  </a:lnTo>
                  <a:lnTo>
                    <a:pt x="13997" y="9823"/>
                  </a:lnTo>
                  <a:lnTo>
                    <a:pt x="14309" y="10002"/>
                  </a:lnTo>
                  <a:lnTo>
                    <a:pt x="14309" y="10373"/>
                  </a:lnTo>
                  <a:lnTo>
                    <a:pt x="13993" y="10555"/>
                  </a:lnTo>
                  <a:lnTo>
                    <a:pt x="13678" y="10376"/>
                  </a:lnTo>
                  <a:close/>
                  <a:moveTo>
                    <a:pt x="14000" y="9806"/>
                  </a:moveTo>
                  <a:lnTo>
                    <a:pt x="14000" y="9440"/>
                  </a:lnTo>
                  <a:lnTo>
                    <a:pt x="14312" y="9258"/>
                  </a:lnTo>
                  <a:lnTo>
                    <a:pt x="14312" y="9627"/>
                  </a:lnTo>
                  <a:lnTo>
                    <a:pt x="14312" y="9627"/>
                  </a:lnTo>
                  <a:lnTo>
                    <a:pt x="14368" y="9660"/>
                  </a:lnTo>
                  <a:lnTo>
                    <a:pt x="14628" y="9809"/>
                  </a:lnTo>
                  <a:lnTo>
                    <a:pt x="14316" y="9991"/>
                  </a:lnTo>
                  <a:lnTo>
                    <a:pt x="14000" y="9806"/>
                  </a:lnTo>
                  <a:close/>
                  <a:moveTo>
                    <a:pt x="14326" y="10380"/>
                  </a:moveTo>
                  <a:lnTo>
                    <a:pt x="14392" y="10340"/>
                  </a:lnTo>
                  <a:lnTo>
                    <a:pt x="14645" y="10196"/>
                  </a:lnTo>
                  <a:lnTo>
                    <a:pt x="14664" y="10206"/>
                  </a:lnTo>
                  <a:lnTo>
                    <a:pt x="14962" y="10380"/>
                  </a:lnTo>
                  <a:lnTo>
                    <a:pt x="14962" y="10749"/>
                  </a:lnTo>
                  <a:lnTo>
                    <a:pt x="14820" y="10832"/>
                  </a:lnTo>
                  <a:lnTo>
                    <a:pt x="14645" y="10934"/>
                  </a:lnTo>
                  <a:lnTo>
                    <a:pt x="14326" y="10749"/>
                  </a:lnTo>
                  <a:lnTo>
                    <a:pt x="14326" y="10380"/>
                  </a:lnTo>
                  <a:close/>
                  <a:moveTo>
                    <a:pt x="14645" y="10180"/>
                  </a:moveTo>
                  <a:lnTo>
                    <a:pt x="14645" y="10180"/>
                  </a:lnTo>
                  <a:lnTo>
                    <a:pt x="14645" y="10180"/>
                  </a:lnTo>
                  <a:lnTo>
                    <a:pt x="14326" y="10366"/>
                  </a:lnTo>
                  <a:lnTo>
                    <a:pt x="14326" y="10002"/>
                  </a:lnTo>
                  <a:lnTo>
                    <a:pt x="14527" y="9887"/>
                  </a:lnTo>
                  <a:lnTo>
                    <a:pt x="14643" y="9818"/>
                  </a:lnTo>
                  <a:lnTo>
                    <a:pt x="14841" y="9931"/>
                  </a:lnTo>
                  <a:lnTo>
                    <a:pt x="14962" y="10002"/>
                  </a:lnTo>
                  <a:lnTo>
                    <a:pt x="14962" y="10364"/>
                  </a:lnTo>
                  <a:lnTo>
                    <a:pt x="14645" y="10180"/>
                  </a:lnTo>
                  <a:close/>
                  <a:moveTo>
                    <a:pt x="14659" y="9809"/>
                  </a:moveTo>
                  <a:lnTo>
                    <a:pt x="14976" y="9627"/>
                  </a:lnTo>
                  <a:lnTo>
                    <a:pt x="14976" y="9627"/>
                  </a:lnTo>
                  <a:lnTo>
                    <a:pt x="14976" y="9256"/>
                  </a:lnTo>
                  <a:lnTo>
                    <a:pt x="15117" y="9338"/>
                  </a:lnTo>
                  <a:lnTo>
                    <a:pt x="15292" y="9440"/>
                  </a:lnTo>
                  <a:lnTo>
                    <a:pt x="15292" y="9806"/>
                  </a:lnTo>
                  <a:lnTo>
                    <a:pt x="14971" y="9991"/>
                  </a:lnTo>
                  <a:lnTo>
                    <a:pt x="14659" y="9809"/>
                  </a:lnTo>
                  <a:close/>
                  <a:moveTo>
                    <a:pt x="14978" y="10002"/>
                  </a:moveTo>
                  <a:lnTo>
                    <a:pt x="15177" y="9889"/>
                  </a:lnTo>
                  <a:lnTo>
                    <a:pt x="15292" y="9823"/>
                  </a:lnTo>
                  <a:lnTo>
                    <a:pt x="15292" y="10189"/>
                  </a:lnTo>
                  <a:lnTo>
                    <a:pt x="15292" y="10191"/>
                  </a:lnTo>
                  <a:lnTo>
                    <a:pt x="15573" y="10352"/>
                  </a:lnTo>
                  <a:lnTo>
                    <a:pt x="15609" y="10376"/>
                  </a:lnTo>
                  <a:lnTo>
                    <a:pt x="15332" y="10536"/>
                  </a:lnTo>
                  <a:lnTo>
                    <a:pt x="15295" y="10558"/>
                  </a:lnTo>
                  <a:lnTo>
                    <a:pt x="14978" y="10373"/>
                  </a:lnTo>
                  <a:lnTo>
                    <a:pt x="14978" y="10002"/>
                  </a:lnTo>
                  <a:close/>
                  <a:moveTo>
                    <a:pt x="15304" y="10948"/>
                  </a:moveTo>
                  <a:lnTo>
                    <a:pt x="15623" y="10761"/>
                  </a:lnTo>
                  <a:lnTo>
                    <a:pt x="15940" y="10945"/>
                  </a:lnTo>
                  <a:lnTo>
                    <a:pt x="15940" y="11312"/>
                  </a:lnTo>
                  <a:lnTo>
                    <a:pt x="15746" y="11425"/>
                  </a:lnTo>
                  <a:lnTo>
                    <a:pt x="15623" y="11496"/>
                  </a:lnTo>
                  <a:lnTo>
                    <a:pt x="15304" y="11312"/>
                  </a:lnTo>
                  <a:lnTo>
                    <a:pt x="15304" y="10948"/>
                  </a:lnTo>
                  <a:close/>
                  <a:moveTo>
                    <a:pt x="15907" y="10910"/>
                  </a:moveTo>
                  <a:lnTo>
                    <a:pt x="15623" y="10747"/>
                  </a:lnTo>
                  <a:lnTo>
                    <a:pt x="15623" y="10747"/>
                  </a:lnTo>
                  <a:lnTo>
                    <a:pt x="15623" y="10747"/>
                  </a:lnTo>
                  <a:lnTo>
                    <a:pt x="15500" y="10818"/>
                  </a:lnTo>
                  <a:lnTo>
                    <a:pt x="15304" y="10931"/>
                  </a:lnTo>
                  <a:lnTo>
                    <a:pt x="15304" y="10567"/>
                  </a:lnTo>
                  <a:lnTo>
                    <a:pt x="15517" y="10444"/>
                  </a:lnTo>
                  <a:lnTo>
                    <a:pt x="15623" y="10383"/>
                  </a:lnTo>
                  <a:lnTo>
                    <a:pt x="15758" y="10461"/>
                  </a:lnTo>
                  <a:lnTo>
                    <a:pt x="15940" y="10567"/>
                  </a:lnTo>
                  <a:lnTo>
                    <a:pt x="15940" y="10929"/>
                  </a:lnTo>
                  <a:lnTo>
                    <a:pt x="15907" y="10910"/>
                  </a:lnTo>
                  <a:close/>
                  <a:moveTo>
                    <a:pt x="15760" y="10447"/>
                  </a:moveTo>
                  <a:lnTo>
                    <a:pt x="15637" y="10376"/>
                  </a:lnTo>
                  <a:lnTo>
                    <a:pt x="15954" y="10191"/>
                  </a:lnTo>
                  <a:lnTo>
                    <a:pt x="15954" y="10189"/>
                  </a:lnTo>
                  <a:lnTo>
                    <a:pt x="15954" y="9823"/>
                  </a:lnTo>
                  <a:lnTo>
                    <a:pt x="16271" y="10005"/>
                  </a:lnTo>
                  <a:lnTo>
                    <a:pt x="16271" y="10371"/>
                  </a:lnTo>
                  <a:lnTo>
                    <a:pt x="16065" y="10492"/>
                  </a:lnTo>
                  <a:lnTo>
                    <a:pt x="15952" y="10558"/>
                  </a:lnTo>
                  <a:lnTo>
                    <a:pt x="15760" y="10447"/>
                  </a:lnTo>
                  <a:close/>
                  <a:moveTo>
                    <a:pt x="15956" y="9806"/>
                  </a:moveTo>
                  <a:lnTo>
                    <a:pt x="15956" y="9440"/>
                  </a:lnTo>
                  <a:lnTo>
                    <a:pt x="16230" y="9279"/>
                  </a:lnTo>
                  <a:lnTo>
                    <a:pt x="16271" y="9258"/>
                  </a:lnTo>
                  <a:lnTo>
                    <a:pt x="16271" y="9627"/>
                  </a:lnTo>
                  <a:lnTo>
                    <a:pt x="16271" y="9627"/>
                  </a:lnTo>
                  <a:lnTo>
                    <a:pt x="16507" y="9761"/>
                  </a:lnTo>
                  <a:lnTo>
                    <a:pt x="16590" y="9809"/>
                  </a:lnTo>
                  <a:lnTo>
                    <a:pt x="16275" y="9991"/>
                  </a:lnTo>
                  <a:lnTo>
                    <a:pt x="15956" y="9806"/>
                  </a:lnTo>
                  <a:close/>
                  <a:moveTo>
                    <a:pt x="16282" y="10380"/>
                  </a:moveTo>
                  <a:lnTo>
                    <a:pt x="16507" y="10248"/>
                  </a:lnTo>
                  <a:lnTo>
                    <a:pt x="16601" y="10196"/>
                  </a:lnTo>
                  <a:lnTo>
                    <a:pt x="16859" y="10345"/>
                  </a:lnTo>
                  <a:lnTo>
                    <a:pt x="16923" y="10380"/>
                  </a:lnTo>
                  <a:lnTo>
                    <a:pt x="16923" y="10749"/>
                  </a:lnTo>
                  <a:lnTo>
                    <a:pt x="16601" y="10934"/>
                  </a:lnTo>
                  <a:lnTo>
                    <a:pt x="16282" y="10749"/>
                  </a:lnTo>
                  <a:lnTo>
                    <a:pt x="16282" y="10380"/>
                  </a:lnTo>
                  <a:close/>
                  <a:moveTo>
                    <a:pt x="16601" y="10180"/>
                  </a:moveTo>
                  <a:lnTo>
                    <a:pt x="16601" y="10180"/>
                  </a:lnTo>
                  <a:lnTo>
                    <a:pt x="16599" y="10180"/>
                  </a:lnTo>
                  <a:lnTo>
                    <a:pt x="16495" y="10241"/>
                  </a:lnTo>
                  <a:lnTo>
                    <a:pt x="16282" y="10364"/>
                  </a:lnTo>
                  <a:lnTo>
                    <a:pt x="16282" y="10002"/>
                  </a:lnTo>
                  <a:lnTo>
                    <a:pt x="16344" y="9967"/>
                  </a:lnTo>
                  <a:lnTo>
                    <a:pt x="16601" y="9818"/>
                  </a:lnTo>
                  <a:lnTo>
                    <a:pt x="16627" y="9832"/>
                  </a:lnTo>
                  <a:lnTo>
                    <a:pt x="16923" y="10002"/>
                  </a:lnTo>
                  <a:lnTo>
                    <a:pt x="16923" y="10364"/>
                  </a:lnTo>
                  <a:lnTo>
                    <a:pt x="16601" y="10180"/>
                  </a:lnTo>
                  <a:close/>
                  <a:moveTo>
                    <a:pt x="16615" y="9809"/>
                  </a:moveTo>
                  <a:lnTo>
                    <a:pt x="16750" y="9731"/>
                  </a:lnTo>
                  <a:lnTo>
                    <a:pt x="16934" y="9627"/>
                  </a:lnTo>
                  <a:lnTo>
                    <a:pt x="16934" y="9627"/>
                  </a:lnTo>
                  <a:lnTo>
                    <a:pt x="16934" y="9258"/>
                  </a:lnTo>
                  <a:lnTo>
                    <a:pt x="17199" y="9411"/>
                  </a:lnTo>
                  <a:lnTo>
                    <a:pt x="17246" y="9440"/>
                  </a:lnTo>
                  <a:lnTo>
                    <a:pt x="17246" y="9806"/>
                  </a:lnTo>
                  <a:lnTo>
                    <a:pt x="16930" y="9991"/>
                  </a:lnTo>
                  <a:lnTo>
                    <a:pt x="16615" y="9809"/>
                  </a:lnTo>
                  <a:close/>
                  <a:moveTo>
                    <a:pt x="16934" y="10005"/>
                  </a:moveTo>
                  <a:lnTo>
                    <a:pt x="17246" y="9823"/>
                  </a:lnTo>
                  <a:lnTo>
                    <a:pt x="17246" y="10189"/>
                  </a:lnTo>
                  <a:lnTo>
                    <a:pt x="17246" y="10191"/>
                  </a:lnTo>
                  <a:lnTo>
                    <a:pt x="17511" y="10343"/>
                  </a:lnTo>
                  <a:lnTo>
                    <a:pt x="17568" y="10376"/>
                  </a:lnTo>
                  <a:lnTo>
                    <a:pt x="17253" y="10555"/>
                  </a:lnTo>
                  <a:lnTo>
                    <a:pt x="16942" y="10378"/>
                  </a:lnTo>
                  <a:lnTo>
                    <a:pt x="16934" y="10373"/>
                  </a:lnTo>
                  <a:lnTo>
                    <a:pt x="16934" y="10005"/>
                  </a:lnTo>
                  <a:close/>
                  <a:moveTo>
                    <a:pt x="17594" y="10376"/>
                  </a:moveTo>
                  <a:lnTo>
                    <a:pt x="17913" y="10191"/>
                  </a:lnTo>
                  <a:lnTo>
                    <a:pt x="17913" y="10189"/>
                  </a:lnTo>
                  <a:lnTo>
                    <a:pt x="17913" y="9823"/>
                  </a:lnTo>
                  <a:lnTo>
                    <a:pt x="18227" y="10002"/>
                  </a:lnTo>
                  <a:lnTo>
                    <a:pt x="18227" y="10373"/>
                  </a:lnTo>
                  <a:lnTo>
                    <a:pt x="18227" y="10373"/>
                  </a:lnTo>
                  <a:lnTo>
                    <a:pt x="18111" y="10440"/>
                  </a:lnTo>
                  <a:lnTo>
                    <a:pt x="17908" y="10555"/>
                  </a:lnTo>
                  <a:lnTo>
                    <a:pt x="17594" y="10376"/>
                  </a:lnTo>
                  <a:close/>
                  <a:moveTo>
                    <a:pt x="17915" y="9806"/>
                  </a:moveTo>
                  <a:lnTo>
                    <a:pt x="17915" y="9440"/>
                  </a:lnTo>
                  <a:lnTo>
                    <a:pt x="18151" y="9303"/>
                  </a:lnTo>
                  <a:lnTo>
                    <a:pt x="18227" y="9258"/>
                  </a:lnTo>
                  <a:lnTo>
                    <a:pt x="18227" y="9627"/>
                  </a:lnTo>
                  <a:lnTo>
                    <a:pt x="18227" y="9627"/>
                  </a:lnTo>
                  <a:lnTo>
                    <a:pt x="18284" y="9660"/>
                  </a:lnTo>
                  <a:lnTo>
                    <a:pt x="18544" y="9811"/>
                  </a:lnTo>
                  <a:lnTo>
                    <a:pt x="18326" y="9936"/>
                  </a:lnTo>
                  <a:lnTo>
                    <a:pt x="18232" y="9991"/>
                  </a:lnTo>
                  <a:lnTo>
                    <a:pt x="17915" y="9806"/>
                  </a:lnTo>
                  <a:close/>
                  <a:moveTo>
                    <a:pt x="18239" y="10380"/>
                  </a:moveTo>
                  <a:lnTo>
                    <a:pt x="18307" y="10340"/>
                  </a:lnTo>
                  <a:lnTo>
                    <a:pt x="18560" y="10196"/>
                  </a:lnTo>
                  <a:lnTo>
                    <a:pt x="18579" y="10206"/>
                  </a:lnTo>
                  <a:lnTo>
                    <a:pt x="18877" y="10380"/>
                  </a:lnTo>
                  <a:lnTo>
                    <a:pt x="18877" y="10749"/>
                  </a:lnTo>
                  <a:lnTo>
                    <a:pt x="18560" y="10934"/>
                  </a:lnTo>
                  <a:lnTo>
                    <a:pt x="18239" y="10749"/>
                  </a:lnTo>
                  <a:lnTo>
                    <a:pt x="18239" y="10380"/>
                  </a:lnTo>
                  <a:close/>
                  <a:moveTo>
                    <a:pt x="18560" y="10180"/>
                  </a:moveTo>
                  <a:lnTo>
                    <a:pt x="18560" y="10180"/>
                  </a:lnTo>
                  <a:lnTo>
                    <a:pt x="18560" y="10180"/>
                  </a:lnTo>
                  <a:lnTo>
                    <a:pt x="18241" y="10364"/>
                  </a:lnTo>
                  <a:lnTo>
                    <a:pt x="18241" y="10002"/>
                  </a:lnTo>
                  <a:lnTo>
                    <a:pt x="18558" y="9818"/>
                  </a:lnTo>
                  <a:lnTo>
                    <a:pt x="18756" y="9931"/>
                  </a:lnTo>
                  <a:lnTo>
                    <a:pt x="18877" y="10002"/>
                  </a:lnTo>
                  <a:lnTo>
                    <a:pt x="18877" y="10364"/>
                  </a:lnTo>
                  <a:lnTo>
                    <a:pt x="18560" y="10180"/>
                  </a:lnTo>
                  <a:close/>
                  <a:moveTo>
                    <a:pt x="18572" y="9809"/>
                  </a:moveTo>
                  <a:lnTo>
                    <a:pt x="18600" y="9794"/>
                  </a:lnTo>
                  <a:lnTo>
                    <a:pt x="18889" y="9627"/>
                  </a:lnTo>
                  <a:lnTo>
                    <a:pt x="18889" y="9627"/>
                  </a:lnTo>
                  <a:lnTo>
                    <a:pt x="18889" y="9256"/>
                  </a:lnTo>
                  <a:lnTo>
                    <a:pt x="19033" y="9338"/>
                  </a:lnTo>
                  <a:lnTo>
                    <a:pt x="19205" y="9440"/>
                  </a:lnTo>
                  <a:lnTo>
                    <a:pt x="19205" y="9806"/>
                  </a:lnTo>
                  <a:lnTo>
                    <a:pt x="18884" y="9991"/>
                  </a:lnTo>
                  <a:lnTo>
                    <a:pt x="18572" y="9809"/>
                  </a:lnTo>
                  <a:close/>
                  <a:moveTo>
                    <a:pt x="18893" y="10002"/>
                  </a:moveTo>
                  <a:lnTo>
                    <a:pt x="19011" y="9934"/>
                  </a:lnTo>
                  <a:lnTo>
                    <a:pt x="19205" y="9823"/>
                  </a:lnTo>
                  <a:lnTo>
                    <a:pt x="19205" y="10189"/>
                  </a:lnTo>
                  <a:lnTo>
                    <a:pt x="19205" y="10191"/>
                  </a:lnTo>
                  <a:lnTo>
                    <a:pt x="19522" y="10376"/>
                  </a:lnTo>
                  <a:lnTo>
                    <a:pt x="19210" y="10558"/>
                  </a:lnTo>
                  <a:lnTo>
                    <a:pt x="18893" y="10373"/>
                  </a:lnTo>
                  <a:lnTo>
                    <a:pt x="18893" y="10002"/>
                  </a:lnTo>
                  <a:close/>
                  <a:moveTo>
                    <a:pt x="19217" y="10948"/>
                  </a:moveTo>
                  <a:lnTo>
                    <a:pt x="19536" y="10761"/>
                  </a:lnTo>
                  <a:lnTo>
                    <a:pt x="19855" y="10948"/>
                  </a:lnTo>
                  <a:lnTo>
                    <a:pt x="19855" y="11312"/>
                  </a:lnTo>
                  <a:lnTo>
                    <a:pt x="19536" y="11496"/>
                  </a:lnTo>
                  <a:lnTo>
                    <a:pt x="19340" y="11383"/>
                  </a:lnTo>
                  <a:lnTo>
                    <a:pt x="19217" y="11312"/>
                  </a:lnTo>
                  <a:lnTo>
                    <a:pt x="19217" y="10948"/>
                  </a:lnTo>
                  <a:close/>
                  <a:moveTo>
                    <a:pt x="19536" y="10747"/>
                  </a:moveTo>
                  <a:lnTo>
                    <a:pt x="19536" y="10747"/>
                  </a:lnTo>
                  <a:lnTo>
                    <a:pt x="19534" y="10747"/>
                  </a:lnTo>
                  <a:lnTo>
                    <a:pt x="19441" y="10799"/>
                  </a:lnTo>
                  <a:lnTo>
                    <a:pt x="19217" y="10931"/>
                  </a:lnTo>
                  <a:lnTo>
                    <a:pt x="19217" y="10567"/>
                  </a:lnTo>
                  <a:lnTo>
                    <a:pt x="19536" y="10383"/>
                  </a:lnTo>
                  <a:lnTo>
                    <a:pt x="19746" y="10503"/>
                  </a:lnTo>
                  <a:lnTo>
                    <a:pt x="19855" y="10567"/>
                  </a:lnTo>
                  <a:lnTo>
                    <a:pt x="19855" y="10929"/>
                  </a:lnTo>
                  <a:lnTo>
                    <a:pt x="19536" y="10747"/>
                  </a:lnTo>
                  <a:close/>
                  <a:moveTo>
                    <a:pt x="19550" y="10376"/>
                  </a:moveTo>
                  <a:lnTo>
                    <a:pt x="19869" y="10191"/>
                  </a:lnTo>
                  <a:lnTo>
                    <a:pt x="19869" y="10189"/>
                  </a:lnTo>
                  <a:lnTo>
                    <a:pt x="19869" y="9823"/>
                  </a:lnTo>
                  <a:lnTo>
                    <a:pt x="20181" y="10002"/>
                  </a:lnTo>
                  <a:lnTo>
                    <a:pt x="20181" y="10373"/>
                  </a:lnTo>
                  <a:lnTo>
                    <a:pt x="20127" y="10406"/>
                  </a:lnTo>
                  <a:lnTo>
                    <a:pt x="19864" y="10558"/>
                  </a:lnTo>
                  <a:lnTo>
                    <a:pt x="19550" y="10376"/>
                  </a:lnTo>
                  <a:close/>
                  <a:moveTo>
                    <a:pt x="19869" y="9806"/>
                  </a:moveTo>
                  <a:lnTo>
                    <a:pt x="19869" y="9440"/>
                  </a:lnTo>
                  <a:lnTo>
                    <a:pt x="20013" y="9355"/>
                  </a:lnTo>
                  <a:lnTo>
                    <a:pt x="20186" y="9258"/>
                  </a:lnTo>
                  <a:lnTo>
                    <a:pt x="20186" y="9627"/>
                  </a:lnTo>
                  <a:lnTo>
                    <a:pt x="20186" y="9627"/>
                  </a:lnTo>
                  <a:lnTo>
                    <a:pt x="20422" y="9761"/>
                  </a:lnTo>
                  <a:lnTo>
                    <a:pt x="20502" y="9809"/>
                  </a:lnTo>
                  <a:lnTo>
                    <a:pt x="20190" y="9991"/>
                  </a:lnTo>
                  <a:lnTo>
                    <a:pt x="19869" y="9806"/>
                  </a:lnTo>
                  <a:close/>
                  <a:moveTo>
                    <a:pt x="20198" y="10380"/>
                  </a:moveTo>
                  <a:lnTo>
                    <a:pt x="20422" y="10248"/>
                  </a:lnTo>
                  <a:lnTo>
                    <a:pt x="20514" y="10196"/>
                  </a:lnTo>
                  <a:lnTo>
                    <a:pt x="20772" y="10345"/>
                  </a:lnTo>
                  <a:lnTo>
                    <a:pt x="20836" y="10380"/>
                  </a:lnTo>
                  <a:lnTo>
                    <a:pt x="20836" y="10749"/>
                  </a:lnTo>
                  <a:lnTo>
                    <a:pt x="20514" y="10934"/>
                  </a:lnTo>
                  <a:lnTo>
                    <a:pt x="20198" y="10749"/>
                  </a:lnTo>
                  <a:lnTo>
                    <a:pt x="20198" y="10380"/>
                  </a:lnTo>
                  <a:close/>
                  <a:moveTo>
                    <a:pt x="20514" y="10180"/>
                  </a:moveTo>
                  <a:lnTo>
                    <a:pt x="20514" y="10180"/>
                  </a:lnTo>
                  <a:lnTo>
                    <a:pt x="20514" y="10180"/>
                  </a:lnTo>
                  <a:lnTo>
                    <a:pt x="20410" y="10241"/>
                  </a:lnTo>
                  <a:lnTo>
                    <a:pt x="20198" y="10364"/>
                  </a:lnTo>
                  <a:lnTo>
                    <a:pt x="20198" y="10002"/>
                  </a:lnTo>
                  <a:lnTo>
                    <a:pt x="20257" y="9967"/>
                  </a:lnTo>
                  <a:lnTo>
                    <a:pt x="20517" y="9818"/>
                  </a:lnTo>
                  <a:lnTo>
                    <a:pt x="20543" y="9832"/>
                  </a:lnTo>
                  <a:lnTo>
                    <a:pt x="20836" y="10002"/>
                  </a:lnTo>
                  <a:lnTo>
                    <a:pt x="20836" y="10364"/>
                  </a:lnTo>
                  <a:lnTo>
                    <a:pt x="20514" y="10180"/>
                  </a:lnTo>
                  <a:close/>
                  <a:moveTo>
                    <a:pt x="20531" y="9809"/>
                  </a:moveTo>
                  <a:lnTo>
                    <a:pt x="20665" y="9731"/>
                  </a:lnTo>
                  <a:lnTo>
                    <a:pt x="20847" y="9627"/>
                  </a:lnTo>
                  <a:lnTo>
                    <a:pt x="20847" y="9627"/>
                  </a:lnTo>
                  <a:lnTo>
                    <a:pt x="20847" y="9258"/>
                  </a:lnTo>
                  <a:lnTo>
                    <a:pt x="21114" y="9411"/>
                  </a:lnTo>
                  <a:lnTo>
                    <a:pt x="21162" y="9440"/>
                  </a:lnTo>
                  <a:lnTo>
                    <a:pt x="21162" y="9806"/>
                  </a:lnTo>
                  <a:lnTo>
                    <a:pt x="20845" y="9991"/>
                  </a:lnTo>
                  <a:lnTo>
                    <a:pt x="20531" y="9809"/>
                  </a:lnTo>
                  <a:close/>
                  <a:moveTo>
                    <a:pt x="20847" y="10005"/>
                  </a:moveTo>
                  <a:lnTo>
                    <a:pt x="21162" y="9823"/>
                  </a:lnTo>
                  <a:lnTo>
                    <a:pt x="21162" y="10189"/>
                  </a:lnTo>
                  <a:lnTo>
                    <a:pt x="21162" y="10191"/>
                  </a:lnTo>
                  <a:lnTo>
                    <a:pt x="21426" y="10343"/>
                  </a:lnTo>
                  <a:lnTo>
                    <a:pt x="21481" y="10376"/>
                  </a:lnTo>
                  <a:lnTo>
                    <a:pt x="21166" y="10555"/>
                  </a:lnTo>
                  <a:lnTo>
                    <a:pt x="20854" y="10378"/>
                  </a:lnTo>
                  <a:lnTo>
                    <a:pt x="20847" y="10373"/>
                  </a:lnTo>
                  <a:lnTo>
                    <a:pt x="20847" y="10005"/>
                  </a:lnTo>
                  <a:close/>
                  <a:moveTo>
                    <a:pt x="21509" y="10376"/>
                  </a:moveTo>
                  <a:lnTo>
                    <a:pt x="21828" y="10191"/>
                  </a:lnTo>
                  <a:lnTo>
                    <a:pt x="21828" y="10189"/>
                  </a:lnTo>
                  <a:lnTo>
                    <a:pt x="21828" y="9823"/>
                  </a:lnTo>
                  <a:lnTo>
                    <a:pt x="22140" y="10005"/>
                  </a:lnTo>
                  <a:lnTo>
                    <a:pt x="22140" y="10373"/>
                  </a:lnTo>
                  <a:lnTo>
                    <a:pt x="22140" y="10373"/>
                  </a:lnTo>
                  <a:lnTo>
                    <a:pt x="22026" y="10440"/>
                  </a:lnTo>
                  <a:lnTo>
                    <a:pt x="21823" y="10555"/>
                  </a:lnTo>
                  <a:lnTo>
                    <a:pt x="21509" y="10376"/>
                  </a:lnTo>
                  <a:close/>
                  <a:moveTo>
                    <a:pt x="21828" y="9806"/>
                  </a:moveTo>
                  <a:lnTo>
                    <a:pt x="21828" y="9440"/>
                  </a:lnTo>
                  <a:lnTo>
                    <a:pt x="22064" y="9303"/>
                  </a:lnTo>
                  <a:lnTo>
                    <a:pt x="22140" y="9258"/>
                  </a:lnTo>
                  <a:lnTo>
                    <a:pt x="22140" y="9627"/>
                  </a:lnTo>
                  <a:lnTo>
                    <a:pt x="22140" y="9627"/>
                  </a:lnTo>
                  <a:lnTo>
                    <a:pt x="22213" y="9667"/>
                  </a:lnTo>
                  <a:lnTo>
                    <a:pt x="22459" y="9809"/>
                  </a:lnTo>
                  <a:lnTo>
                    <a:pt x="22145" y="9991"/>
                  </a:lnTo>
                  <a:lnTo>
                    <a:pt x="21828" y="9806"/>
                  </a:lnTo>
                  <a:close/>
                  <a:moveTo>
                    <a:pt x="22154" y="10380"/>
                  </a:moveTo>
                  <a:lnTo>
                    <a:pt x="22475" y="10196"/>
                  </a:lnTo>
                  <a:lnTo>
                    <a:pt x="22790" y="10380"/>
                  </a:lnTo>
                  <a:lnTo>
                    <a:pt x="22790" y="10749"/>
                  </a:lnTo>
                  <a:lnTo>
                    <a:pt x="22648" y="10832"/>
                  </a:lnTo>
                  <a:lnTo>
                    <a:pt x="22473" y="10934"/>
                  </a:lnTo>
                  <a:lnTo>
                    <a:pt x="22154" y="10749"/>
                  </a:lnTo>
                  <a:lnTo>
                    <a:pt x="22154" y="10380"/>
                  </a:lnTo>
                  <a:close/>
                  <a:moveTo>
                    <a:pt x="22475" y="10180"/>
                  </a:moveTo>
                  <a:lnTo>
                    <a:pt x="22475" y="10180"/>
                  </a:lnTo>
                  <a:lnTo>
                    <a:pt x="22473" y="10180"/>
                  </a:lnTo>
                  <a:lnTo>
                    <a:pt x="22241" y="10314"/>
                  </a:lnTo>
                  <a:lnTo>
                    <a:pt x="22156" y="10364"/>
                  </a:lnTo>
                  <a:lnTo>
                    <a:pt x="22156" y="10002"/>
                  </a:lnTo>
                  <a:lnTo>
                    <a:pt x="22355" y="9887"/>
                  </a:lnTo>
                  <a:lnTo>
                    <a:pt x="22473" y="9818"/>
                  </a:lnTo>
                  <a:lnTo>
                    <a:pt x="22601" y="9891"/>
                  </a:lnTo>
                  <a:lnTo>
                    <a:pt x="22790" y="10002"/>
                  </a:lnTo>
                  <a:lnTo>
                    <a:pt x="22790" y="10364"/>
                  </a:lnTo>
                  <a:lnTo>
                    <a:pt x="22475" y="10180"/>
                  </a:lnTo>
                  <a:close/>
                  <a:moveTo>
                    <a:pt x="22154" y="9617"/>
                  </a:moveTo>
                  <a:lnTo>
                    <a:pt x="22154" y="9251"/>
                  </a:lnTo>
                  <a:lnTo>
                    <a:pt x="22445" y="9083"/>
                  </a:lnTo>
                  <a:lnTo>
                    <a:pt x="22475" y="9066"/>
                  </a:lnTo>
                  <a:lnTo>
                    <a:pt x="22775" y="9239"/>
                  </a:lnTo>
                  <a:lnTo>
                    <a:pt x="22790" y="9248"/>
                  </a:lnTo>
                  <a:lnTo>
                    <a:pt x="22790" y="9617"/>
                  </a:lnTo>
                  <a:lnTo>
                    <a:pt x="22473" y="9801"/>
                  </a:lnTo>
                  <a:lnTo>
                    <a:pt x="22154" y="9617"/>
                  </a:lnTo>
                  <a:close/>
                  <a:moveTo>
                    <a:pt x="22475" y="9050"/>
                  </a:moveTo>
                  <a:lnTo>
                    <a:pt x="22475" y="9050"/>
                  </a:lnTo>
                  <a:lnTo>
                    <a:pt x="22473" y="9050"/>
                  </a:lnTo>
                  <a:lnTo>
                    <a:pt x="22156" y="9234"/>
                  </a:lnTo>
                  <a:lnTo>
                    <a:pt x="22156" y="8870"/>
                  </a:lnTo>
                  <a:lnTo>
                    <a:pt x="22367" y="8750"/>
                  </a:lnTo>
                  <a:lnTo>
                    <a:pt x="22473" y="8688"/>
                  </a:lnTo>
                  <a:lnTo>
                    <a:pt x="22768" y="8858"/>
                  </a:lnTo>
                  <a:lnTo>
                    <a:pt x="22790" y="8870"/>
                  </a:lnTo>
                  <a:lnTo>
                    <a:pt x="22790" y="9232"/>
                  </a:lnTo>
                  <a:lnTo>
                    <a:pt x="22475" y="9050"/>
                  </a:lnTo>
                  <a:close/>
                  <a:moveTo>
                    <a:pt x="22473" y="8672"/>
                  </a:moveTo>
                  <a:lnTo>
                    <a:pt x="22154" y="8487"/>
                  </a:lnTo>
                  <a:lnTo>
                    <a:pt x="22154" y="8121"/>
                  </a:lnTo>
                  <a:lnTo>
                    <a:pt x="22156" y="8121"/>
                  </a:lnTo>
                  <a:lnTo>
                    <a:pt x="22156" y="8119"/>
                  </a:lnTo>
                  <a:lnTo>
                    <a:pt x="22397" y="7979"/>
                  </a:lnTo>
                  <a:lnTo>
                    <a:pt x="22475" y="7934"/>
                  </a:lnTo>
                  <a:lnTo>
                    <a:pt x="22790" y="8119"/>
                  </a:lnTo>
                  <a:lnTo>
                    <a:pt x="22790" y="8487"/>
                  </a:lnTo>
                  <a:lnTo>
                    <a:pt x="22648" y="8570"/>
                  </a:lnTo>
                  <a:lnTo>
                    <a:pt x="22473" y="8672"/>
                  </a:lnTo>
                  <a:close/>
                  <a:moveTo>
                    <a:pt x="22475" y="7920"/>
                  </a:moveTo>
                  <a:lnTo>
                    <a:pt x="22475" y="7923"/>
                  </a:lnTo>
                  <a:lnTo>
                    <a:pt x="22473" y="7920"/>
                  </a:lnTo>
                  <a:lnTo>
                    <a:pt x="22423" y="7951"/>
                  </a:lnTo>
                  <a:lnTo>
                    <a:pt x="22156" y="8102"/>
                  </a:lnTo>
                  <a:lnTo>
                    <a:pt x="22156" y="7743"/>
                  </a:lnTo>
                  <a:lnTo>
                    <a:pt x="22315" y="7651"/>
                  </a:lnTo>
                  <a:lnTo>
                    <a:pt x="22473" y="7559"/>
                  </a:lnTo>
                  <a:lnTo>
                    <a:pt x="22674" y="7674"/>
                  </a:lnTo>
                  <a:lnTo>
                    <a:pt x="22790" y="7743"/>
                  </a:lnTo>
                  <a:lnTo>
                    <a:pt x="22790" y="8102"/>
                  </a:lnTo>
                  <a:lnTo>
                    <a:pt x="22475" y="7920"/>
                  </a:lnTo>
                  <a:close/>
                  <a:moveTo>
                    <a:pt x="22473" y="7542"/>
                  </a:moveTo>
                  <a:lnTo>
                    <a:pt x="22154" y="7358"/>
                  </a:lnTo>
                  <a:lnTo>
                    <a:pt x="22154" y="6989"/>
                  </a:lnTo>
                  <a:lnTo>
                    <a:pt x="22397" y="6850"/>
                  </a:lnTo>
                  <a:lnTo>
                    <a:pt x="22475" y="6805"/>
                  </a:lnTo>
                  <a:lnTo>
                    <a:pt x="22790" y="6989"/>
                  </a:lnTo>
                  <a:lnTo>
                    <a:pt x="22790" y="7358"/>
                  </a:lnTo>
                  <a:lnTo>
                    <a:pt x="22615" y="7459"/>
                  </a:lnTo>
                  <a:lnTo>
                    <a:pt x="22473" y="7542"/>
                  </a:lnTo>
                  <a:close/>
                  <a:moveTo>
                    <a:pt x="22475" y="6788"/>
                  </a:moveTo>
                  <a:lnTo>
                    <a:pt x="22475" y="6790"/>
                  </a:lnTo>
                  <a:lnTo>
                    <a:pt x="22473" y="6788"/>
                  </a:lnTo>
                  <a:lnTo>
                    <a:pt x="22367" y="6852"/>
                  </a:lnTo>
                  <a:lnTo>
                    <a:pt x="22156" y="6972"/>
                  </a:lnTo>
                  <a:lnTo>
                    <a:pt x="22156" y="6609"/>
                  </a:lnTo>
                  <a:lnTo>
                    <a:pt x="22473" y="6427"/>
                  </a:lnTo>
                  <a:lnTo>
                    <a:pt x="22473" y="6429"/>
                  </a:lnTo>
                  <a:lnTo>
                    <a:pt x="22475" y="6427"/>
                  </a:lnTo>
                  <a:lnTo>
                    <a:pt x="22790" y="6611"/>
                  </a:lnTo>
                  <a:lnTo>
                    <a:pt x="22790" y="6972"/>
                  </a:lnTo>
                  <a:lnTo>
                    <a:pt x="22475" y="6788"/>
                  </a:lnTo>
                  <a:close/>
                  <a:moveTo>
                    <a:pt x="22473" y="6410"/>
                  </a:moveTo>
                  <a:lnTo>
                    <a:pt x="22473" y="6410"/>
                  </a:lnTo>
                  <a:lnTo>
                    <a:pt x="22473" y="6412"/>
                  </a:lnTo>
                  <a:lnTo>
                    <a:pt x="22154" y="6228"/>
                  </a:lnTo>
                  <a:lnTo>
                    <a:pt x="22154" y="5859"/>
                  </a:lnTo>
                  <a:lnTo>
                    <a:pt x="22156" y="5859"/>
                  </a:lnTo>
                  <a:lnTo>
                    <a:pt x="22156" y="5859"/>
                  </a:lnTo>
                  <a:lnTo>
                    <a:pt x="22397" y="5720"/>
                  </a:lnTo>
                  <a:lnTo>
                    <a:pt x="22475" y="5675"/>
                  </a:lnTo>
                  <a:lnTo>
                    <a:pt x="22790" y="5859"/>
                  </a:lnTo>
                  <a:lnTo>
                    <a:pt x="22790" y="6228"/>
                  </a:lnTo>
                  <a:lnTo>
                    <a:pt x="22473" y="6410"/>
                  </a:lnTo>
                  <a:close/>
                  <a:moveTo>
                    <a:pt x="22475" y="5661"/>
                  </a:moveTo>
                  <a:lnTo>
                    <a:pt x="22475" y="5661"/>
                  </a:lnTo>
                  <a:lnTo>
                    <a:pt x="22473" y="5661"/>
                  </a:lnTo>
                  <a:lnTo>
                    <a:pt x="22367" y="5722"/>
                  </a:lnTo>
                  <a:lnTo>
                    <a:pt x="22156" y="5843"/>
                  </a:lnTo>
                  <a:lnTo>
                    <a:pt x="22156" y="5479"/>
                  </a:lnTo>
                  <a:lnTo>
                    <a:pt x="22315" y="5387"/>
                  </a:lnTo>
                  <a:lnTo>
                    <a:pt x="22473" y="5294"/>
                  </a:lnTo>
                  <a:lnTo>
                    <a:pt x="22622" y="5382"/>
                  </a:lnTo>
                  <a:lnTo>
                    <a:pt x="22790" y="5481"/>
                  </a:lnTo>
                  <a:lnTo>
                    <a:pt x="22790" y="5843"/>
                  </a:lnTo>
                  <a:lnTo>
                    <a:pt x="22475" y="5661"/>
                  </a:lnTo>
                  <a:close/>
                  <a:moveTo>
                    <a:pt x="22154" y="5096"/>
                  </a:moveTo>
                  <a:lnTo>
                    <a:pt x="22154" y="4730"/>
                  </a:lnTo>
                  <a:lnTo>
                    <a:pt x="22156" y="4730"/>
                  </a:lnTo>
                  <a:lnTo>
                    <a:pt x="22156" y="4727"/>
                  </a:lnTo>
                  <a:lnTo>
                    <a:pt x="22419" y="4574"/>
                  </a:lnTo>
                  <a:lnTo>
                    <a:pt x="22475" y="4543"/>
                  </a:lnTo>
                  <a:lnTo>
                    <a:pt x="22790" y="4727"/>
                  </a:lnTo>
                  <a:lnTo>
                    <a:pt x="22790" y="5096"/>
                  </a:lnTo>
                  <a:lnTo>
                    <a:pt x="22556" y="5233"/>
                  </a:lnTo>
                  <a:lnTo>
                    <a:pt x="22473" y="5280"/>
                  </a:lnTo>
                  <a:lnTo>
                    <a:pt x="22154" y="5096"/>
                  </a:lnTo>
                  <a:close/>
                  <a:moveTo>
                    <a:pt x="22475" y="4531"/>
                  </a:moveTo>
                  <a:lnTo>
                    <a:pt x="22475" y="4531"/>
                  </a:lnTo>
                  <a:lnTo>
                    <a:pt x="22473" y="4531"/>
                  </a:lnTo>
                  <a:lnTo>
                    <a:pt x="22423" y="4559"/>
                  </a:lnTo>
                  <a:lnTo>
                    <a:pt x="22156" y="4711"/>
                  </a:lnTo>
                  <a:lnTo>
                    <a:pt x="22156" y="4349"/>
                  </a:lnTo>
                  <a:lnTo>
                    <a:pt x="22272" y="4283"/>
                  </a:lnTo>
                  <a:lnTo>
                    <a:pt x="22473" y="4165"/>
                  </a:lnTo>
                  <a:lnTo>
                    <a:pt x="22551" y="4210"/>
                  </a:lnTo>
                  <a:lnTo>
                    <a:pt x="22790" y="4349"/>
                  </a:lnTo>
                  <a:lnTo>
                    <a:pt x="22790" y="4713"/>
                  </a:lnTo>
                  <a:lnTo>
                    <a:pt x="22475" y="4531"/>
                  </a:lnTo>
                  <a:close/>
                  <a:moveTo>
                    <a:pt x="22473" y="4151"/>
                  </a:moveTo>
                  <a:lnTo>
                    <a:pt x="22473" y="4151"/>
                  </a:lnTo>
                  <a:lnTo>
                    <a:pt x="22154" y="3966"/>
                  </a:lnTo>
                  <a:lnTo>
                    <a:pt x="22154" y="3600"/>
                  </a:lnTo>
                  <a:lnTo>
                    <a:pt x="22156" y="3600"/>
                  </a:lnTo>
                  <a:lnTo>
                    <a:pt x="22156" y="3598"/>
                  </a:lnTo>
                  <a:lnTo>
                    <a:pt x="22345" y="3486"/>
                  </a:lnTo>
                  <a:lnTo>
                    <a:pt x="22475" y="3413"/>
                  </a:lnTo>
                  <a:lnTo>
                    <a:pt x="22790" y="3598"/>
                  </a:lnTo>
                  <a:lnTo>
                    <a:pt x="22790" y="3966"/>
                  </a:lnTo>
                  <a:lnTo>
                    <a:pt x="22556" y="4103"/>
                  </a:lnTo>
                  <a:lnTo>
                    <a:pt x="22475" y="4151"/>
                  </a:lnTo>
                  <a:lnTo>
                    <a:pt x="22473" y="4151"/>
                  </a:lnTo>
                  <a:close/>
                  <a:moveTo>
                    <a:pt x="22475" y="3401"/>
                  </a:moveTo>
                  <a:lnTo>
                    <a:pt x="22475" y="3401"/>
                  </a:lnTo>
                  <a:lnTo>
                    <a:pt x="22473" y="3401"/>
                  </a:lnTo>
                  <a:lnTo>
                    <a:pt x="22423" y="3432"/>
                  </a:lnTo>
                  <a:lnTo>
                    <a:pt x="22156" y="3583"/>
                  </a:lnTo>
                  <a:lnTo>
                    <a:pt x="22156" y="3219"/>
                  </a:lnTo>
                  <a:lnTo>
                    <a:pt x="22473" y="3035"/>
                  </a:lnTo>
                  <a:lnTo>
                    <a:pt x="22790" y="3219"/>
                  </a:lnTo>
                  <a:lnTo>
                    <a:pt x="22790" y="3583"/>
                  </a:lnTo>
                  <a:lnTo>
                    <a:pt x="22475" y="3401"/>
                  </a:lnTo>
                  <a:close/>
                  <a:moveTo>
                    <a:pt x="22140" y="3222"/>
                  </a:moveTo>
                  <a:lnTo>
                    <a:pt x="22140" y="3590"/>
                  </a:lnTo>
                  <a:lnTo>
                    <a:pt x="22140" y="3590"/>
                  </a:lnTo>
                  <a:lnTo>
                    <a:pt x="21882" y="3742"/>
                  </a:lnTo>
                  <a:lnTo>
                    <a:pt x="21826" y="3775"/>
                  </a:lnTo>
                  <a:lnTo>
                    <a:pt x="21507" y="3593"/>
                  </a:lnTo>
                  <a:lnTo>
                    <a:pt x="21828" y="3411"/>
                  </a:lnTo>
                  <a:lnTo>
                    <a:pt x="21828" y="3408"/>
                  </a:lnTo>
                  <a:lnTo>
                    <a:pt x="21828" y="3042"/>
                  </a:lnTo>
                  <a:lnTo>
                    <a:pt x="22140" y="3222"/>
                  </a:lnTo>
                  <a:close/>
                  <a:moveTo>
                    <a:pt x="21162" y="3026"/>
                  </a:moveTo>
                  <a:lnTo>
                    <a:pt x="21062" y="3085"/>
                  </a:lnTo>
                  <a:lnTo>
                    <a:pt x="20843" y="3210"/>
                  </a:lnTo>
                  <a:lnTo>
                    <a:pt x="20528" y="3028"/>
                  </a:lnTo>
                  <a:lnTo>
                    <a:pt x="20847" y="2844"/>
                  </a:lnTo>
                  <a:lnTo>
                    <a:pt x="20847" y="2844"/>
                  </a:lnTo>
                  <a:lnTo>
                    <a:pt x="20847" y="2475"/>
                  </a:lnTo>
                  <a:lnTo>
                    <a:pt x="21162" y="2657"/>
                  </a:lnTo>
                  <a:lnTo>
                    <a:pt x="21162" y="3026"/>
                  </a:lnTo>
                  <a:close/>
                  <a:moveTo>
                    <a:pt x="20836" y="2451"/>
                  </a:moveTo>
                  <a:lnTo>
                    <a:pt x="20514" y="2267"/>
                  </a:lnTo>
                  <a:lnTo>
                    <a:pt x="20514" y="2267"/>
                  </a:lnTo>
                  <a:lnTo>
                    <a:pt x="20514" y="2267"/>
                  </a:lnTo>
                  <a:lnTo>
                    <a:pt x="20410" y="2328"/>
                  </a:lnTo>
                  <a:lnTo>
                    <a:pt x="20198" y="2451"/>
                  </a:lnTo>
                  <a:lnTo>
                    <a:pt x="20198" y="2092"/>
                  </a:lnTo>
                  <a:lnTo>
                    <a:pt x="20356" y="1998"/>
                  </a:lnTo>
                  <a:lnTo>
                    <a:pt x="20517" y="1905"/>
                  </a:lnTo>
                  <a:lnTo>
                    <a:pt x="20836" y="2092"/>
                  </a:lnTo>
                  <a:lnTo>
                    <a:pt x="20836" y="2451"/>
                  </a:lnTo>
                  <a:close/>
                  <a:moveTo>
                    <a:pt x="20387" y="2357"/>
                  </a:moveTo>
                  <a:lnTo>
                    <a:pt x="20514" y="2284"/>
                  </a:lnTo>
                  <a:lnTo>
                    <a:pt x="20836" y="2468"/>
                  </a:lnTo>
                  <a:lnTo>
                    <a:pt x="20836" y="2837"/>
                  </a:lnTo>
                  <a:lnTo>
                    <a:pt x="20517" y="3021"/>
                  </a:lnTo>
                  <a:lnTo>
                    <a:pt x="20318" y="2907"/>
                  </a:lnTo>
                  <a:lnTo>
                    <a:pt x="20198" y="2837"/>
                  </a:lnTo>
                  <a:lnTo>
                    <a:pt x="20198" y="2468"/>
                  </a:lnTo>
                  <a:lnTo>
                    <a:pt x="20387" y="2357"/>
                  </a:lnTo>
                  <a:close/>
                  <a:moveTo>
                    <a:pt x="20181" y="3224"/>
                  </a:moveTo>
                  <a:lnTo>
                    <a:pt x="20181" y="3590"/>
                  </a:lnTo>
                  <a:lnTo>
                    <a:pt x="19968" y="3716"/>
                  </a:lnTo>
                  <a:lnTo>
                    <a:pt x="19867" y="3775"/>
                  </a:lnTo>
                  <a:lnTo>
                    <a:pt x="19621" y="3635"/>
                  </a:lnTo>
                  <a:lnTo>
                    <a:pt x="19550" y="3593"/>
                  </a:lnTo>
                  <a:lnTo>
                    <a:pt x="19869" y="3411"/>
                  </a:lnTo>
                  <a:lnTo>
                    <a:pt x="19869" y="3408"/>
                  </a:lnTo>
                  <a:lnTo>
                    <a:pt x="19869" y="3042"/>
                  </a:lnTo>
                  <a:lnTo>
                    <a:pt x="20181" y="3224"/>
                  </a:lnTo>
                  <a:close/>
                  <a:moveTo>
                    <a:pt x="19536" y="2851"/>
                  </a:moveTo>
                  <a:lnTo>
                    <a:pt x="19855" y="3035"/>
                  </a:lnTo>
                  <a:lnTo>
                    <a:pt x="19855" y="3401"/>
                  </a:lnTo>
                  <a:lnTo>
                    <a:pt x="19763" y="3456"/>
                  </a:lnTo>
                  <a:lnTo>
                    <a:pt x="19536" y="3586"/>
                  </a:lnTo>
                  <a:lnTo>
                    <a:pt x="19430" y="3524"/>
                  </a:lnTo>
                  <a:lnTo>
                    <a:pt x="19217" y="3401"/>
                  </a:lnTo>
                  <a:lnTo>
                    <a:pt x="19217" y="3035"/>
                  </a:lnTo>
                  <a:lnTo>
                    <a:pt x="19536" y="2851"/>
                  </a:lnTo>
                  <a:close/>
                  <a:moveTo>
                    <a:pt x="19205" y="3026"/>
                  </a:moveTo>
                  <a:lnTo>
                    <a:pt x="19141" y="3063"/>
                  </a:lnTo>
                  <a:lnTo>
                    <a:pt x="18884" y="3210"/>
                  </a:lnTo>
                  <a:lnTo>
                    <a:pt x="18834" y="3182"/>
                  </a:lnTo>
                  <a:lnTo>
                    <a:pt x="18572" y="3028"/>
                  </a:lnTo>
                  <a:lnTo>
                    <a:pt x="18889" y="2844"/>
                  </a:lnTo>
                  <a:lnTo>
                    <a:pt x="18889" y="2844"/>
                  </a:lnTo>
                  <a:lnTo>
                    <a:pt x="18889" y="2473"/>
                  </a:lnTo>
                  <a:lnTo>
                    <a:pt x="19042" y="2562"/>
                  </a:lnTo>
                  <a:lnTo>
                    <a:pt x="19205" y="2657"/>
                  </a:lnTo>
                  <a:lnTo>
                    <a:pt x="19205" y="3026"/>
                  </a:lnTo>
                  <a:close/>
                  <a:moveTo>
                    <a:pt x="18877" y="2451"/>
                  </a:moveTo>
                  <a:lnTo>
                    <a:pt x="18603" y="2293"/>
                  </a:lnTo>
                  <a:lnTo>
                    <a:pt x="18560" y="2267"/>
                  </a:lnTo>
                  <a:lnTo>
                    <a:pt x="18560" y="2267"/>
                  </a:lnTo>
                  <a:lnTo>
                    <a:pt x="18560" y="2267"/>
                  </a:lnTo>
                  <a:lnTo>
                    <a:pt x="18241" y="2451"/>
                  </a:lnTo>
                  <a:lnTo>
                    <a:pt x="18241" y="2090"/>
                  </a:lnTo>
                  <a:lnTo>
                    <a:pt x="18418" y="1986"/>
                  </a:lnTo>
                  <a:lnTo>
                    <a:pt x="18558" y="1905"/>
                  </a:lnTo>
                  <a:lnTo>
                    <a:pt x="18674" y="1972"/>
                  </a:lnTo>
                  <a:lnTo>
                    <a:pt x="18877" y="2092"/>
                  </a:lnTo>
                  <a:lnTo>
                    <a:pt x="18877" y="2451"/>
                  </a:lnTo>
                  <a:close/>
                  <a:moveTo>
                    <a:pt x="18560" y="2284"/>
                  </a:moveTo>
                  <a:lnTo>
                    <a:pt x="18584" y="2295"/>
                  </a:lnTo>
                  <a:lnTo>
                    <a:pt x="18877" y="2468"/>
                  </a:lnTo>
                  <a:lnTo>
                    <a:pt x="18877" y="2837"/>
                  </a:lnTo>
                  <a:lnTo>
                    <a:pt x="18714" y="2931"/>
                  </a:lnTo>
                  <a:lnTo>
                    <a:pt x="18560" y="3021"/>
                  </a:lnTo>
                  <a:lnTo>
                    <a:pt x="18560" y="3021"/>
                  </a:lnTo>
                  <a:lnTo>
                    <a:pt x="18558" y="3021"/>
                  </a:lnTo>
                  <a:lnTo>
                    <a:pt x="18239" y="2837"/>
                  </a:lnTo>
                  <a:lnTo>
                    <a:pt x="18239" y="2468"/>
                  </a:lnTo>
                  <a:lnTo>
                    <a:pt x="18241" y="2468"/>
                  </a:lnTo>
                  <a:lnTo>
                    <a:pt x="18241" y="2468"/>
                  </a:lnTo>
                  <a:lnTo>
                    <a:pt x="18560" y="2284"/>
                  </a:lnTo>
                  <a:close/>
                  <a:moveTo>
                    <a:pt x="18227" y="3222"/>
                  </a:moveTo>
                  <a:lnTo>
                    <a:pt x="18227" y="3590"/>
                  </a:lnTo>
                  <a:lnTo>
                    <a:pt x="18227" y="3590"/>
                  </a:lnTo>
                  <a:lnTo>
                    <a:pt x="17967" y="3742"/>
                  </a:lnTo>
                  <a:lnTo>
                    <a:pt x="17910" y="3775"/>
                  </a:lnTo>
                  <a:lnTo>
                    <a:pt x="17594" y="3593"/>
                  </a:lnTo>
                  <a:lnTo>
                    <a:pt x="17913" y="3411"/>
                  </a:lnTo>
                  <a:lnTo>
                    <a:pt x="17913" y="3408"/>
                  </a:lnTo>
                  <a:lnTo>
                    <a:pt x="17913" y="3042"/>
                  </a:lnTo>
                  <a:lnTo>
                    <a:pt x="18227" y="3222"/>
                  </a:lnTo>
                  <a:close/>
                  <a:moveTo>
                    <a:pt x="17246" y="3026"/>
                  </a:moveTo>
                  <a:lnTo>
                    <a:pt x="17147" y="3085"/>
                  </a:lnTo>
                  <a:lnTo>
                    <a:pt x="16930" y="3210"/>
                  </a:lnTo>
                  <a:lnTo>
                    <a:pt x="16613" y="3028"/>
                  </a:lnTo>
                  <a:lnTo>
                    <a:pt x="16934" y="2844"/>
                  </a:lnTo>
                  <a:lnTo>
                    <a:pt x="16934" y="2844"/>
                  </a:lnTo>
                  <a:lnTo>
                    <a:pt x="16934" y="2475"/>
                  </a:lnTo>
                  <a:lnTo>
                    <a:pt x="17246" y="2657"/>
                  </a:lnTo>
                  <a:lnTo>
                    <a:pt x="17246" y="3026"/>
                  </a:lnTo>
                  <a:close/>
                  <a:moveTo>
                    <a:pt x="16923" y="2451"/>
                  </a:moveTo>
                  <a:lnTo>
                    <a:pt x="16601" y="2267"/>
                  </a:lnTo>
                  <a:lnTo>
                    <a:pt x="16601" y="2267"/>
                  </a:lnTo>
                  <a:lnTo>
                    <a:pt x="16599" y="2267"/>
                  </a:lnTo>
                  <a:lnTo>
                    <a:pt x="16495" y="2328"/>
                  </a:lnTo>
                  <a:lnTo>
                    <a:pt x="16282" y="2451"/>
                  </a:lnTo>
                  <a:lnTo>
                    <a:pt x="16282" y="2092"/>
                  </a:lnTo>
                  <a:lnTo>
                    <a:pt x="16443" y="1998"/>
                  </a:lnTo>
                  <a:lnTo>
                    <a:pt x="16601" y="1905"/>
                  </a:lnTo>
                  <a:lnTo>
                    <a:pt x="16923" y="2092"/>
                  </a:lnTo>
                  <a:lnTo>
                    <a:pt x="16923" y="2451"/>
                  </a:lnTo>
                  <a:close/>
                  <a:moveTo>
                    <a:pt x="16474" y="2357"/>
                  </a:moveTo>
                  <a:lnTo>
                    <a:pt x="16601" y="2284"/>
                  </a:lnTo>
                  <a:lnTo>
                    <a:pt x="16923" y="2468"/>
                  </a:lnTo>
                  <a:lnTo>
                    <a:pt x="16923" y="2837"/>
                  </a:lnTo>
                  <a:lnTo>
                    <a:pt x="16601" y="3021"/>
                  </a:lnTo>
                  <a:lnTo>
                    <a:pt x="16405" y="2907"/>
                  </a:lnTo>
                  <a:lnTo>
                    <a:pt x="16282" y="2837"/>
                  </a:lnTo>
                  <a:lnTo>
                    <a:pt x="16282" y="2468"/>
                  </a:lnTo>
                  <a:lnTo>
                    <a:pt x="16474" y="2357"/>
                  </a:lnTo>
                  <a:close/>
                  <a:moveTo>
                    <a:pt x="16271" y="3224"/>
                  </a:moveTo>
                  <a:lnTo>
                    <a:pt x="16271" y="3590"/>
                  </a:lnTo>
                  <a:lnTo>
                    <a:pt x="16126" y="3676"/>
                  </a:lnTo>
                  <a:lnTo>
                    <a:pt x="15952" y="3775"/>
                  </a:lnTo>
                  <a:lnTo>
                    <a:pt x="15635" y="3593"/>
                  </a:lnTo>
                  <a:lnTo>
                    <a:pt x="15647" y="3588"/>
                  </a:lnTo>
                  <a:lnTo>
                    <a:pt x="15954" y="3411"/>
                  </a:lnTo>
                  <a:lnTo>
                    <a:pt x="15954" y="3408"/>
                  </a:lnTo>
                  <a:lnTo>
                    <a:pt x="15954" y="3040"/>
                  </a:lnTo>
                  <a:lnTo>
                    <a:pt x="16271" y="3224"/>
                  </a:lnTo>
                  <a:close/>
                  <a:moveTo>
                    <a:pt x="15623" y="2851"/>
                  </a:moveTo>
                  <a:lnTo>
                    <a:pt x="15940" y="3033"/>
                  </a:lnTo>
                  <a:lnTo>
                    <a:pt x="15940" y="3401"/>
                  </a:lnTo>
                  <a:lnTo>
                    <a:pt x="15789" y="3491"/>
                  </a:lnTo>
                  <a:lnTo>
                    <a:pt x="15623" y="3583"/>
                  </a:lnTo>
                  <a:lnTo>
                    <a:pt x="15396" y="3456"/>
                  </a:lnTo>
                  <a:lnTo>
                    <a:pt x="15304" y="3401"/>
                  </a:lnTo>
                  <a:lnTo>
                    <a:pt x="15304" y="3035"/>
                  </a:lnTo>
                  <a:lnTo>
                    <a:pt x="15623" y="2851"/>
                  </a:lnTo>
                  <a:close/>
                  <a:moveTo>
                    <a:pt x="15292" y="3026"/>
                  </a:moveTo>
                  <a:lnTo>
                    <a:pt x="14971" y="3210"/>
                  </a:lnTo>
                  <a:lnTo>
                    <a:pt x="14919" y="3182"/>
                  </a:lnTo>
                  <a:lnTo>
                    <a:pt x="14657" y="3028"/>
                  </a:lnTo>
                  <a:lnTo>
                    <a:pt x="14801" y="2943"/>
                  </a:lnTo>
                  <a:lnTo>
                    <a:pt x="14976" y="2844"/>
                  </a:lnTo>
                  <a:lnTo>
                    <a:pt x="14976" y="2844"/>
                  </a:lnTo>
                  <a:lnTo>
                    <a:pt x="14976" y="2473"/>
                  </a:lnTo>
                  <a:lnTo>
                    <a:pt x="15127" y="2562"/>
                  </a:lnTo>
                  <a:lnTo>
                    <a:pt x="15292" y="2657"/>
                  </a:lnTo>
                  <a:lnTo>
                    <a:pt x="15292" y="3026"/>
                  </a:lnTo>
                  <a:close/>
                  <a:moveTo>
                    <a:pt x="14962" y="2451"/>
                  </a:moveTo>
                  <a:lnTo>
                    <a:pt x="14690" y="2293"/>
                  </a:lnTo>
                  <a:lnTo>
                    <a:pt x="14645" y="2267"/>
                  </a:lnTo>
                  <a:lnTo>
                    <a:pt x="14645" y="2267"/>
                  </a:lnTo>
                  <a:lnTo>
                    <a:pt x="14645" y="2267"/>
                  </a:lnTo>
                  <a:lnTo>
                    <a:pt x="14326" y="2454"/>
                  </a:lnTo>
                  <a:lnTo>
                    <a:pt x="14326" y="2092"/>
                  </a:lnTo>
                  <a:lnTo>
                    <a:pt x="14638" y="1910"/>
                  </a:lnTo>
                  <a:lnTo>
                    <a:pt x="14643" y="1905"/>
                  </a:lnTo>
                  <a:lnTo>
                    <a:pt x="14761" y="1972"/>
                  </a:lnTo>
                  <a:lnTo>
                    <a:pt x="14962" y="2092"/>
                  </a:lnTo>
                  <a:lnTo>
                    <a:pt x="14962" y="2451"/>
                  </a:lnTo>
                  <a:close/>
                  <a:moveTo>
                    <a:pt x="14645" y="2284"/>
                  </a:moveTo>
                  <a:lnTo>
                    <a:pt x="14669" y="2295"/>
                  </a:lnTo>
                  <a:lnTo>
                    <a:pt x="14962" y="2468"/>
                  </a:lnTo>
                  <a:lnTo>
                    <a:pt x="14962" y="2837"/>
                  </a:lnTo>
                  <a:lnTo>
                    <a:pt x="14884" y="2881"/>
                  </a:lnTo>
                  <a:lnTo>
                    <a:pt x="14645" y="3021"/>
                  </a:lnTo>
                  <a:lnTo>
                    <a:pt x="14645" y="3021"/>
                  </a:lnTo>
                  <a:lnTo>
                    <a:pt x="14643" y="3021"/>
                  </a:lnTo>
                  <a:lnTo>
                    <a:pt x="14326" y="2837"/>
                  </a:lnTo>
                  <a:lnTo>
                    <a:pt x="14326" y="2468"/>
                  </a:lnTo>
                  <a:lnTo>
                    <a:pt x="14645" y="2284"/>
                  </a:lnTo>
                  <a:close/>
                  <a:moveTo>
                    <a:pt x="14309" y="3224"/>
                  </a:moveTo>
                  <a:lnTo>
                    <a:pt x="14309" y="3590"/>
                  </a:lnTo>
                  <a:lnTo>
                    <a:pt x="13995" y="3775"/>
                  </a:lnTo>
                  <a:lnTo>
                    <a:pt x="13678" y="3593"/>
                  </a:lnTo>
                  <a:lnTo>
                    <a:pt x="13997" y="3411"/>
                  </a:lnTo>
                  <a:lnTo>
                    <a:pt x="13997" y="3042"/>
                  </a:lnTo>
                  <a:lnTo>
                    <a:pt x="14309" y="3224"/>
                  </a:lnTo>
                  <a:close/>
                  <a:moveTo>
                    <a:pt x="13664" y="2851"/>
                  </a:moveTo>
                  <a:lnTo>
                    <a:pt x="13986" y="3035"/>
                  </a:lnTo>
                  <a:lnTo>
                    <a:pt x="13986" y="3401"/>
                  </a:lnTo>
                  <a:lnTo>
                    <a:pt x="13901" y="3451"/>
                  </a:lnTo>
                  <a:lnTo>
                    <a:pt x="13664" y="3583"/>
                  </a:lnTo>
                  <a:lnTo>
                    <a:pt x="13437" y="3456"/>
                  </a:lnTo>
                  <a:lnTo>
                    <a:pt x="13345" y="3401"/>
                  </a:lnTo>
                  <a:lnTo>
                    <a:pt x="13345" y="3035"/>
                  </a:lnTo>
                  <a:lnTo>
                    <a:pt x="13664" y="2851"/>
                  </a:lnTo>
                  <a:close/>
                  <a:moveTo>
                    <a:pt x="13334" y="3026"/>
                  </a:moveTo>
                  <a:lnTo>
                    <a:pt x="13232" y="3085"/>
                  </a:lnTo>
                  <a:lnTo>
                    <a:pt x="13015" y="3210"/>
                  </a:lnTo>
                  <a:lnTo>
                    <a:pt x="12698" y="3028"/>
                  </a:lnTo>
                  <a:lnTo>
                    <a:pt x="13019" y="2844"/>
                  </a:lnTo>
                  <a:lnTo>
                    <a:pt x="13019" y="2844"/>
                  </a:lnTo>
                  <a:lnTo>
                    <a:pt x="13019" y="2475"/>
                  </a:lnTo>
                  <a:lnTo>
                    <a:pt x="13334" y="2657"/>
                  </a:lnTo>
                  <a:lnTo>
                    <a:pt x="13334" y="3026"/>
                  </a:lnTo>
                  <a:close/>
                  <a:moveTo>
                    <a:pt x="13007" y="2451"/>
                  </a:moveTo>
                  <a:lnTo>
                    <a:pt x="12686" y="2267"/>
                  </a:lnTo>
                  <a:lnTo>
                    <a:pt x="12686" y="2267"/>
                  </a:lnTo>
                  <a:lnTo>
                    <a:pt x="12686" y="2267"/>
                  </a:lnTo>
                  <a:lnTo>
                    <a:pt x="12672" y="2274"/>
                  </a:lnTo>
                  <a:lnTo>
                    <a:pt x="12367" y="2451"/>
                  </a:lnTo>
                  <a:lnTo>
                    <a:pt x="12367" y="2092"/>
                  </a:lnTo>
                  <a:lnTo>
                    <a:pt x="12589" y="1962"/>
                  </a:lnTo>
                  <a:lnTo>
                    <a:pt x="12686" y="1905"/>
                  </a:lnTo>
                  <a:lnTo>
                    <a:pt x="13007" y="2092"/>
                  </a:lnTo>
                  <a:lnTo>
                    <a:pt x="13007" y="2451"/>
                  </a:lnTo>
                  <a:close/>
                  <a:moveTo>
                    <a:pt x="12670" y="2293"/>
                  </a:moveTo>
                  <a:lnTo>
                    <a:pt x="12686" y="2284"/>
                  </a:lnTo>
                  <a:lnTo>
                    <a:pt x="13007" y="2468"/>
                  </a:lnTo>
                  <a:lnTo>
                    <a:pt x="13007" y="2837"/>
                  </a:lnTo>
                  <a:lnTo>
                    <a:pt x="12686" y="3021"/>
                  </a:lnTo>
                  <a:lnTo>
                    <a:pt x="12490" y="2907"/>
                  </a:lnTo>
                  <a:lnTo>
                    <a:pt x="12367" y="2837"/>
                  </a:lnTo>
                  <a:lnTo>
                    <a:pt x="12367" y="2468"/>
                  </a:lnTo>
                  <a:lnTo>
                    <a:pt x="12670" y="2293"/>
                  </a:lnTo>
                  <a:close/>
                  <a:moveTo>
                    <a:pt x="12353" y="3224"/>
                  </a:moveTo>
                  <a:lnTo>
                    <a:pt x="12353" y="3590"/>
                  </a:lnTo>
                  <a:lnTo>
                    <a:pt x="12235" y="3659"/>
                  </a:lnTo>
                  <a:lnTo>
                    <a:pt x="12036" y="3775"/>
                  </a:lnTo>
                  <a:lnTo>
                    <a:pt x="11793" y="3635"/>
                  </a:lnTo>
                  <a:lnTo>
                    <a:pt x="11720" y="3593"/>
                  </a:lnTo>
                  <a:lnTo>
                    <a:pt x="12039" y="3411"/>
                  </a:lnTo>
                  <a:lnTo>
                    <a:pt x="12039" y="3408"/>
                  </a:lnTo>
                  <a:lnTo>
                    <a:pt x="12039" y="3042"/>
                  </a:lnTo>
                  <a:lnTo>
                    <a:pt x="12353" y="3224"/>
                  </a:lnTo>
                  <a:close/>
                  <a:moveTo>
                    <a:pt x="11377" y="3026"/>
                  </a:moveTo>
                  <a:lnTo>
                    <a:pt x="11056" y="3210"/>
                  </a:lnTo>
                  <a:lnTo>
                    <a:pt x="11004" y="3182"/>
                  </a:lnTo>
                  <a:lnTo>
                    <a:pt x="10741" y="3028"/>
                  </a:lnTo>
                  <a:lnTo>
                    <a:pt x="11060" y="2844"/>
                  </a:lnTo>
                  <a:lnTo>
                    <a:pt x="11060" y="2844"/>
                  </a:lnTo>
                  <a:lnTo>
                    <a:pt x="11060" y="2475"/>
                  </a:lnTo>
                  <a:lnTo>
                    <a:pt x="11377" y="2659"/>
                  </a:lnTo>
                  <a:lnTo>
                    <a:pt x="11377" y="3026"/>
                  </a:lnTo>
                  <a:close/>
                  <a:moveTo>
                    <a:pt x="11046" y="2451"/>
                  </a:moveTo>
                  <a:lnTo>
                    <a:pt x="10775" y="2293"/>
                  </a:lnTo>
                  <a:lnTo>
                    <a:pt x="10730" y="2267"/>
                  </a:lnTo>
                  <a:lnTo>
                    <a:pt x="10730" y="2267"/>
                  </a:lnTo>
                  <a:lnTo>
                    <a:pt x="10730" y="2267"/>
                  </a:lnTo>
                  <a:lnTo>
                    <a:pt x="10411" y="2454"/>
                  </a:lnTo>
                  <a:lnTo>
                    <a:pt x="10411" y="2092"/>
                  </a:lnTo>
                  <a:lnTo>
                    <a:pt x="10590" y="1986"/>
                  </a:lnTo>
                  <a:lnTo>
                    <a:pt x="10730" y="1905"/>
                  </a:lnTo>
                  <a:lnTo>
                    <a:pt x="10845" y="1972"/>
                  </a:lnTo>
                  <a:lnTo>
                    <a:pt x="11046" y="2092"/>
                  </a:lnTo>
                  <a:lnTo>
                    <a:pt x="11046" y="2451"/>
                  </a:lnTo>
                  <a:close/>
                  <a:moveTo>
                    <a:pt x="10730" y="2284"/>
                  </a:moveTo>
                  <a:lnTo>
                    <a:pt x="10753" y="2295"/>
                  </a:lnTo>
                  <a:lnTo>
                    <a:pt x="11046" y="2468"/>
                  </a:lnTo>
                  <a:lnTo>
                    <a:pt x="11046" y="2837"/>
                  </a:lnTo>
                  <a:lnTo>
                    <a:pt x="10886" y="2931"/>
                  </a:lnTo>
                  <a:lnTo>
                    <a:pt x="10732" y="3021"/>
                  </a:lnTo>
                  <a:lnTo>
                    <a:pt x="10730" y="3021"/>
                  </a:lnTo>
                  <a:lnTo>
                    <a:pt x="10730" y="3021"/>
                  </a:lnTo>
                  <a:lnTo>
                    <a:pt x="10411" y="2837"/>
                  </a:lnTo>
                  <a:lnTo>
                    <a:pt x="10411" y="2468"/>
                  </a:lnTo>
                  <a:lnTo>
                    <a:pt x="10730" y="2284"/>
                  </a:lnTo>
                  <a:close/>
                  <a:moveTo>
                    <a:pt x="10397" y="3224"/>
                  </a:moveTo>
                  <a:lnTo>
                    <a:pt x="10397" y="3590"/>
                  </a:lnTo>
                  <a:lnTo>
                    <a:pt x="10080" y="3775"/>
                  </a:lnTo>
                  <a:lnTo>
                    <a:pt x="9763" y="3593"/>
                  </a:lnTo>
                  <a:lnTo>
                    <a:pt x="10085" y="3411"/>
                  </a:lnTo>
                  <a:lnTo>
                    <a:pt x="10085" y="3042"/>
                  </a:lnTo>
                  <a:lnTo>
                    <a:pt x="10397" y="3224"/>
                  </a:lnTo>
                  <a:close/>
                  <a:moveTo>
                    <a:pt x="9751" y="2851"/>
                  </a:moveTo>
                  <a:lnTo>
                    <a:pt x="10070" y="3035"/>
                  </a:lnTo>
                  <a:lnTo>
                    <a:pt x="10070" y="3401"/>
                  </a:lnTo>
                  <a:lnTo>
                    <a:pt x="9985" y="3451"/>
                  </a:lnTo>
                  <a:lnTo>
                    <a:pt x="9749" y="3583"/>
                  </a:lnTo>
                  <a:lnTo>
                    <a:pt x="9525" y="3456"/>
                  </a:lnTo>
                  <a:lnTo>
                    <a:pt x="9430" y="3401"/>
                  </a:lnTo>
                  <a:lnTo>
                    <a:pt x="9430" y="3035"/>
                  </a:lnTo>
                  <a:lnTo>
                    <a:pt x="9751" y="2851"/>
                  </a:lnTo>
                  <a:close/>
                  <a:moveTo>
                    <a:pt x="9418" y="3026"/>
                  </a:moveTo>
                  <a:lnTo>
                    <a:pt x="9319" y="3085"/>
                  </a:lnTo>
                  <a:lnTo>
                    <a:pt x="9099" y="3210"/>
                  </a:lnTo>
                  <a:lnTo>
                    <a:pt x="8783" y="3028"/>
                  </a:lnTo>
                  <a:lnTo>
                    <a:pt x="9104" y="2844"/>
                  </a:lnTo>
                  <a:lnTo>
                    <a:pt x="9104" y="2844"/>
                  </a:lnTo>
                  <a:lnTo>
                    <a:pt x="9104" y="2475"/>
                  </a:lnTo>
                  <a:lnTo>
                    <a:pt x="9418" y="2657"/>
                  </a:lnTo>
                  <a:lnTo>
                    <a:pt x="9418" y="3026"/>
                  </a:lnTo>
                  <a:close/>
                  <a:moveTo>
                    <a:pt x="9092" y="2451"/>
                  </a:moveTo>
                  <a:lnTo>
                    <a:pt x="8771" y="2267"/>
                  </a:lnTo>
                  <a:lnTo>
                    <a:pt x="8771" y="2267"/>
                  </a:lnTo>
                  <a:lnTo>
                    <a:pt x="8771" y="2267"/>
                  </a:lnTo>
                  <a:lnTo>
                    <a:pt x="8757" y="2274"/>
                  </a:lnTo>
                  <a:lnTo>
                    <a:pt x="8454" y="2451"/>
                  </a:lnTo>
                  <a:lnTo>
                    <a:pt x="8454" y="2092"/>
                  </a:lnTo>
                  <a:lnTo>
                    <a:pt x="8674" y="1962"/>
                  </a:lnTo>
                  <a:lnTo>
                    <a:pt x="8773" y="1905"/>
                  </a:lnTo>
                  <a:lnTo>
                    <a:pt x="9092" y="2092"/>
                  </a:lnTo>
                  <a:lnTo>
                    <a:pt x="9092" y="2451"/>
                  </a:lnTo>
                  <a:close/>
                  <a:moveTo>
                    <a:pt x="8754" y="2293"/>
                  </a:moveTo>
                  <a:lnTo>
                    <a:pt x="8771" y="2284"/>
                  </a:lnTo>
                  <a:lnTo>
                    <a:pt x="9092" y="2468"/>
                  </a:lnTo>
                  <a:lnTo>
                    <a:pt x="9092" y="2837"/>
                  </a:lnTo>
                  <a:lnTo>
                    <a:pt x="8773" y="3021"/>
                  </a:lnTo>
                  <a:lnTo>
                    <a:pt x="8575" y="2907"/>
                  </a:lnTo>
                  <a:lnTo>
                    <a:pt x="8454" y="2837"/>
                  </a:lnTo>
                  <a:lnTo>
                    <a:pt x="8454" y="2468"/>
                  </a:lnTo>
                  <a:lnTo>
                    <a:pt x="8754" y="2293"/>
                  </a:lnTo>
                  <a:close/>
                  <a:moveTo>
                    <a:pt x="8190" y="3078"/>
                  </a:moveTo>
                  <a:lnTo>
                    <a:pt x="8442" y="3224"/>
                  </a:lnTo>
                  <a:lnTo>
                    <a:pt x="8442" y="3590"/>
                  </a:lnTo>
                  <a:lnTo>
                    <a:pt x="8428" y="3598"/>
                  </a:lnTo>
                  <a:lnTo>
                    <a:pt x="8121" y="3775"/>
                  </a:lnTo>
                  <a:lnTo>
                    <a:pt x="7807" y="3593"/>
                  </a:lnTo>
                  <a:lnTo>
                    <a:pt x="7859" y="3562"/>
                  </a:lnTo>
                  <a:lnTo>
                    <a:pt x="8126" y="3411"/>
                  </a:lnTo>
                  <a:lnTo>
                    <a:pt x="8126" y="3408"/>
                  </a:lnTo>
                  <a:lnTo>
                    <a:pt x="8126" y="3042"/>
                  </a:lnTo>
                  <a:lnTo>
                    <a:pt x="8190" y="3078"/>
                  </a:lnTo>
                  <a:close/>
                  <a:moveTo>
                    <a:pt x="7462" y="3026"/>
                  </a:moveTo>
                  <a:lnTo>
                    <a:pt x="7143" y="3210"/>
                  </a:lnTo>
                  <a:lnTo>
                    <a:pt x="6982" y="3118"/>
                  </a:lnTo>
                  <a:lnTo>
                    <a:pt x="6829" y="3028"/>
                  </a:lnTo>
                  <a:lnTo>
                    <a:pt x="7148" y="2844"/>
                  </a:lnTo>
                  <a:lnTo>
                    <a:pt x="7148" y="2844"/>
                  </a:lnTo>
                  <a:lnTo>
                    <a:pt x="7148" y="2475"/>
                  </a:lnTo>
                  <a:lnTo>
                    <a:pt x="7252" y="2534"/>
                  </a:lnTo>
                  <a:lnTo>
                    <a:pt x="7462" y="2657"/>
                  </a:lnTo>
                  <a:lnTo>
                    <a:pt x="7462" y="3026"/>
                  </a:lnTo>
                  <a:close/>
                  <a:moveTo>
                    <a:pt x="7136" y="2451"/>
                  </a:moveTo>
                  <a:lnTo>
                    <a:pt x="6871" y="2300"/>
                  </a:lnTo>
                  <a:lnTo>
                    <a:pt x="6814" y="2267"/>
                  </a:lnTo>
                  <a:lnTo>
                    <a:pt x="6814" y="2267"/>
                  </a:lnTo>
                  <a:lnTo>
                    <a:pt x="6814" y="2267"/>
                  </a:lnTo>
                  <a:lnTo>
                    <a:pt x="6495" y="2451"/>
                  </a:lnTo>
                  <a:lnTo>
                    <a:pt x="6495" y="2092"/>
                  </a:lnTo>
                  <a:lnTo>
                    <a:pt x="6656" y="1998"/>
                  </a:lnTo>
                  <a:lnTo>
                    <a:pt x="6708" y="1967"/>
                  </a:lnTo>
                  <a:lnTo>
                    <a:pt x="6814" y="1905"/>
                  </a:lnTo>
                  <a:lnTo>
                    <a:pt x="7098" y="2068"/>
                  </a:lnTo>
                  <a:lnTo>
                    <a:pt x="7136" y="2092"/>
                  </a:lnTo>
                  <a:lnTo>
                    <a:pt x="7136" y="2451"/>
                  </a:lnTo>
                  <a:close/>
                  <a:moveTo>
                    <a:pt x="6814" y="2284"/>
                  </a:moveTo>
                  <a:lnTo>
                    <a:pt x="6980" y="2378"/>
                  </a:lnTo>
                  <a:lnTo>
                    <a:pt x="7136" y="2468"/>
                  </a:lnTo>
                  <a:lnTo>
                    <a:pt x="7136" y="2837"/>
                  </a:lnTo>
                  <a:lnTo>
                    <a:pt x="6817" y="3021"/>
                  </a:lnTo>
                  <a:lnTo>
                    <a:pt x="6817" y="3021"/>
                  </a:lnTo>
                  <a:lnTo>
                    <a:pt x="6814" y="3021"/>
                  </a:lnTo>
                  <a:lnTo>
                    <a:pt x="6495" y="2837"/>
                  </a:lnTo>
                  <a:lnTo>
                    <a:pt x="6495" y="2468"/>
                  </a:lnTo>
                  <a:lnTo>
                    <a:pt x="6814" y="2284"/>
                  </a:lnTo>
                  <a:close/>
                  <a:moveTo>
                    <a:pt x="6481" y="3224"/>
                  </a:moveTo>
                  <a:lnTo>
                    <a:pt x="6481" y="3590"/>
                  </a:lnTo>
                  <a:lnTo>
                    <a:pt x="6252" y="3725"/>
                  </a:lnTo>
                  <a:lnTo>
                    <a:pt x="6165" y="3775"/>
                  </a:lnTo>
                  <a:lnTo>
                    <a:pt x="6002" y="3680"/>
                  </a:lnTo>
                  <a:lnTo>
                    <a:pt x="5850" y="3593"/>
                  </a:lnTo>
                  <a:lnTo>
                    <a:pt x="6169" y="3411"/>
                  </a:lnTo>
                  <a:lnTo>
                    <a:pt x="6169" y="3408"/>
                  </a:lnTo>
                  <a:lnTo>
                    <a:pt x="6169" y="3042"/>
                  </a:lnTo>
                  <a:lnTo>
                    <a:pt x="6481" y="3224"/>
                  </a:lnTo>
                  <a:close/>
                  <a:moveTo>
                    <a:pt x="5503" y="3026"/>
                  </a:moveTo>
                  <a:lnTo>
                    <a:pt x="5404" y="3085"/>
                  </a:lnTo>
                  <a:lnTo>
                    <a:pt x="5184" y="3210"/>
                  </a:lnTo>
                  <a:lnTo>
                    <a:pt x="4870" y="3028"/>
                  </a:lnTo>
                  <a:lnTo>
                    <a:pt x="5189" y="2844"/>
                  </a:lnTo>
                  <a:lnTo>
                    <a:pt x="5189" y="2844"/>
                  </a:lnTo>
                  <a:lnTo>
                    <a:pt x="5189" y="2475"/>
                  </a:lnTo>
                  <a:lnTo>
                    <a:pt x="5503" y="2657"/>
                  </a:lnTo>
                  <a:lnTo>
                    <a:pt x="5503" y="3026"/>
                  </a:lnTo>
                  <a:close/>
                  <a:moveTo>
                    <a:pt x="5177" y="2451"/>
                  </a:moveTo>
                  <a:lnTo>
                    <a:pt x="4858" y="2267"/>
                  </a:lnTo>
                  <a:lnTo>
                    <a:pt x="4856" y="2267"/>
                  </a:lnTo>
                  <a:lnTo>
                    <a:pt x="4856" y="2267"/>
                  </a:lnTo>
                  <a:lnTo>
                    <a:pt x="4723" y="2345"/>
                  </a:lnTo>
                  <a:lnTo>
                    <a:pt x="4539" y="2454"/>
                  </a:lnTo>
                  <a:lnTo>
                    <a:pt x="4539" y="2092"/>
                  </a:lnTo>
                  <a:lnTo>
                    <a:pt x="4721" y="1983"/>
                  </a:lnTo>
                  <a:lnTo>
                    <a:pt x="4858" y="1905"/>
                  </a:lnTo>
                  <a:lnTo>
                    <a:pt x="5177" y="2092"/>
                  </a:lnTo>
                  <a:lnTo>
                    <a:pt x="5177" y="2451"/>
                  </a:lnTo>
                  <a:close/>
                  <a:moveTo>
                    <a:pt x="4721" y="2362"/>
                  </a:moveTo>
                  <a:lnTo>
                    <a:pt x="4856" y="2284"/>
                  </a:lnTo>
                  <a:lnTo>
                    <a:pt x="5177" y="2468"/>
                  </a:lnTo>
                  <a:lnTo>
                    <a:pt x="5177" y="2837"/>
                  </a:lnTo>
                  <a:lnTo>
                    <a:pt x="4858" y="3021"/>
                  </a:lnTo>
                  <a:lnTo>
                    <a:pt x="4660" y="2907"/>
                  </a:lnTo>
                  <a:lnTo>
                    <a:pt x="4539" y="2837"/>
                  </a:lnTo>
                  <a:lnTo>
                    <a:pt x="4539" y="2468"/>
                  </a:lnTo>
                  <a:lnTo>
                    <a:pt x="4721" y="2362"/>
                  </a:lnTo>
                  <a:close/>
                  <a:moveTo>
                    <a:pt x="4527" y="3224"/>
                  </a:moveTo>
                  <a:lnTo>
                    <a:pt x="4527" y="3590"/>
                  </a:lnTo>
                  <a:lnTo>
                    <a:pt x="4211" y="3775"/>
                  </a:lnTo>
                  <a:lnTo>
                    <a:pt x="3892" y="3593"/>
                  </a:lnTo>
                  <a:lnTo>
                    <a:pt x="3944" y="3562"/>
                  </a:lnTo>
                  <a:lnTo>
                    <a:pt x="4211" y="3411"/>
                  </a:lnTo>
                  <a:lnTo>
                    <a:pt x="4211" y="3408"/>
                  </a:lnTo>
                  <a:lnTo>
                    <a:pt x="4211" y="3040"/>
                  </a:lnTo>
                  <a:lnTo>
                    <a:pt x="4527" y="3224"/>
                  </a:lnTo>
                  <a:close/>
                  <a:moveTo>
                    <a:pt x="3880" y="2851"/>
                  </a:moveTo>
                  <a:lnTo>
                    <a:pt x="4196" y="3033"/>
                  </a:lnTo>
                  <a:lnTo>
                    <a:pt x="4196" y="3401"/>
                  </a:lnTo>
                  <a:lnTo>
                    <a:pt x="4024" y="3501"/>
                  </a:lnTo>
                  <a:lnTo>
                    <a:pt x="3880" y="3583"/>
                  </a:lnTo>
                  <a:lnTo>
                    <a:pt x="3653" y="3456"/>
                  </a:lnTo>
                  <a:lnTo>
                    <a:pt x="3558" y="3401"/>
                  </a:lnTo>
                  <a:lnTo>
                    <a:pt x="3558" y="3035"/>
                  </a:lnTo>
                  <a:lnTo>
                    <a:pt x="3880" y="2851"/>
                  </a:lnTo>
                  <a:close/>
                  <a:moveTo>
                    <a:pt x="3547" y="3026"/>
                  </a:moveTo>
                  <a:lnTo>
                    <a:pt x="3228" y="3210"/>
                  </a:lnTo>
                  <a:lnTo>
                    <a:pt x="3067" y="3118"/>
                  </a:lnTo>
                  <a:lnTo>
                    <a:pt x="2913" y="3028"/>
                  </a:lnTo>
                  <a:lnTo>
                    <a:pt x="3235" y="2844"/>
                  </a:lnTo>
                  <a:lnTo>
                    <a:pt x="3235" y="2844"/>
                  </a:lnTo>
                  <a:lnTo>
                    <a:pt x="3235" y="2475"/>
                  </a:lnTo>
                  <a:lnTo>
                    <a:pt x="3336" y="2534"/>
                  </a:lnTo>
                  <a:lnTo>
                    <a:pt x="3547" y="2657"/>
                  </a:lnTo>
                  <a:lnTo>
                    <a:pt x="3547" y="3026"/>
                  </a:lnTo>
                  <a:close/>
                  <a:moveTo>
                    <a:pt x="3223" y="2451"/>
                  </a:moveTo>
                  <a:lnTo>
                    <a:pt x="2958" y="2300"/>
                  </a:lnTo>
                  <a:lnTo>
                    <a:pt x="2902" y="2267"/>
                  </a:lnTo>
                  <a:lnTo>
                    <a:pt x="2902" y="2267"/>
                  </a:lnTo>
                  <a:lnTo>
                    <a:pt x="2902" y="2267"/>
                  </a:lnTo>
                  <a:lnTo>
                    <a:pt x="2583" y="2451"/>
                  </a:lnTo>
                  <a:lnTo>
                    <a:pt x="2583" y="2092"/>
                  </a:lnTo>
                  <a:lnTo>
                    <a:pt x="2741" y="1998"/>
                  </a:lnTo>
                  <a:lnTo>
                    <a:pt x="2795" y="1967"/>
                  </a:lnTo>
                  <a:lnTo>
                    <a:pt x="2902" y="1905"/>
                  </a:lnTo>
                  <a:lnTo>
                    <a:pt x="3183" y="2068"/>
                  </a:lnTo>
                  <a:lnTo>
                    <a:pt x="3223" y="2092"/>
                  </a:lnTo>
                  <a:lnTo>
                    <a:pt x="3223" y="2451"/>
                  </a:lnTo>
                  <a:close/>
                  <a:moveTo>
                    <a:pt x="2644" y="2430"/>
                  </a:moveTo>
                  <a:lnTo>
                    <a:pt x="2902" y="2284"/>
                  </a:lnTo>
                  <a:lnTo>
                    <a:pt x="3065" y="2378"/>
                  </a:lnTo>
                  <a:lnTo>
                    <a:pt x="3223" y="2468"/>
                  </a:lnTo>
                  <a:lnTo>
                    <a:pt x="3223" y="2837"/>
                  </a:lnTo>
                  <a:lnTo>
                    <a:pt x="2902" y="3021"/>
                  </a:lnTo>
                  <a:lnTo>
                    <a:pt x="2902" y="3021"/>
                  </a:lnTo>
                  <a:lnTo>
                    <a:pt x="2899" y="3021"/>
                  </a:lnTo>
                  <a:lnTo>
                    <a:pt x="2583" y="2837"/>
                  </a:lnTo>
                  <a:lnTo>
                    <a:pt x="2583" y="2468"/>
                  </a:lnTo>
                  <a:lnTo>
                    <a:pt x="2644" y="2430"/>
                  </a:lnTo>
                  <a:close/>
                  <a:moveTo>
                    <a:pt x="2566" y="3224"/>
                  </a:moveTo>
                  <a:lnTo>
                    <a:pt x="2566" y="3590"/>
                  </a:lnTo>
                  <a:lnTo>
                    <a:pt x="2408" y="3683"/>
                  </a:lnTo>
                  <a:lnTo>
                    <a:pt x="2252" y="3775"/>
                  </a:lnTo>
                  <a:lnTo>
                    <a:pt x="1985" y="3621"/>
                  </a:lnTo>
                  <a:lnTo>
                    <a:pt x="1935" y="3593"/>
                  </a:lnTo>
                  <a:lnTo>
                    <a:pt x="2254" y="3411"/>
                  </a:lnTo>
                  <a:lnTo>
                    <a:pt x="2254" y="3408"/>
                  </a:lnTo>
                  <a:lnTo>
                    <a:pt x="2254" y="3042"/>
                  </a:lnTo>
                  <a:lnTo>
                    <a:pt x="2566" y="3224"/>
                  </a:lnTo>
                  <a:close/>
                  <a:moveTo>
                    <a:pt x="1590" y="3026"/>
                  </a:moveTo>
                  <a:lnTo>
                    <a:pt x="1269" y="3210"/>
                  </a:lnTo>
                  <a:lnTo>
                    <a:pt x="1087" y="3104"/>
                  </a:lnTo>
                  <a:lnTo>
                    <a:pt x="957" y="3028"/>
                  </a:lnTo>
                  <a:lnTo>
                    <a:pt x="1111" y="2938"/>
                  </a:lnTo>
                  <a:lnTo>
                    <a:pt x="1217" y="2874"/>
                  </a:lnTo>
                  <a:lnTo>
                    <a:pt x="1271" y="2844"/>
                  </a:lnTo>
                  <a:lnTo>
                    <a:pt x="1271" y="2844"/>
                  </a:lnTo>
                  <a:lnTo>
                    <a:pt x="1271" y="2475"/>
                  </a:lnTo>
                  <a:lnTo>
                    <a:pt x="1590" y="2657"/>
                  </a:lnTo>
                  <a:lnTo>
                    <a:pt x="1590" y="3026"/>
                  </a:lnTo>
                  <a:close/>
                  <a:moveTo>
                    <a:pt x="624" y="2468"/>
                  </a:moveTo>
                  <a:lnTo>
                    <a:pt x="624" y="2468"/>
                  </a:lnTo>
                  <a:lnTo>
                    <a:pt x="945" y="2284"/>
                  </a:lnTo>
                  <a:lnTo>
                    <a:pt x="1122" y="2388"/>
                  </a:lnTo>
                  <a:lnTo>
                    <a:pt x="1259" y="2468"/>
                  </a:lnTo>
                  <a:lnTo>
                    <a:pt x="1259" y="2837"/>
                  </a:lnTo>
                  <a:lnTo>
                    <a:pt x="1200" y="2872"/>
                  </a:lnTo>
                  <a:lnTo>
                    <a:pt x="943" y="3021"/>
                  </a:lnTo>
                  <a:lnTo>
                    <a:pt x="624" y="2837"/>
                  </a:lnTo>
                  <a:lnTo>
                    <a:pt x="624" y="2468"/>
                  </a:lnTo>
                  <a:close/>
                  <a:moveTo>
                    <a:pt x="945" y="3035"/>
                  </a:moveTo>
                  <a:lnTo>
                    <a:pt x="1259" y="3219"/>
                  </a:lnTo>
                  <a:lnTo>
                    <a:pt x="1259" y="3583"/>
                  </a:lnTo>
                  <a:lnTo>
                    <a:pt x="945" y="3401"/>
                  </a:lnTo>
                  <a:lnTo>
                    <a:pt x="945" y="3401"/>
                  </a:lnTo>
                  <a:lnTo>
                    <a:pt x="943" y="3401"/>
                  </a:lnTo>
                  <a:lnTo>
                    <a:pt x="747" y="3515"/>
                  </a:lnTo>
                  <a:lnTo>
                    <a:pt x="624" y="3583"/>
                  </a:lnTo>
                  <a:lnTo>
                    <a:pt x="624" y="3219"/>
                  </a:lnTo>
                  <a:lnTo>
                    <a:pt x="945" y="3035"/>
                  </a:lnTo>
                  <a:close/>
                  <a:moveTo>
                    <a:pt x="624" y="3598"/>
                  </a:moveTo>
                  <a:lnTo>
                    <a:pt x="624" y="3598"/>
                  </a:lnTo>
                  <a:lnTo>
                    <a:pt x="945" y="3413"/>
                  </a:lnTo>
                  <a:lnTo>
                    <a:pt x="1153" y="3536"/>
                  </a:lnTo>
                  <a:lnTo>
                    <a:pt x="1259" y="3598"/>
                  </a:lnTo>
                  <a:lnTo>
                    <a:pt x="1259" y="3966"/>
                  </a:lnTo>
                  <a:lnTo>
                    <a:pt x="1063" y="4080"/>
                  </a:lnTo>
                  <a:lnTo>
                    <a:pt x="943" y="4151"/>
                  </a:lnTo>
                  <a:lnTo>
                    <a:pt x="624" y="3966"/>
                  </a:lnTo>
                  <a:lnTo>
                    <a:pt x="624" y="3598"/>
                  </a:lnTo>
                  <a:close/>
                  <a:moveTo>
                    <a:pt x="945" y="4165"/>
                  </a:moveTo>
                  <a:lnTo>
                    <a:pt x="1056" y="4231"/>
                  </a:lnTo>
                  <a:lnTo>
                    <a:pt x="1259" y="4349"/>
                  </a:lnTo>
                  <a:lnTo>
                    <a:pt x="1259" y="4713"/>
                  </a:lnTo>
                  <a:lnTo>
                    <a:pt x="945" y="4531"/>
                  </a:lnTo>
                  <a:lnTo>
                    <a:pt x="945" y="4531"/>
                  </a:lnTo>
                  <a:lnTo>
                    <a:pt x="943" y="4531"/>
                  </a:lnTo>
                  <a:lnTo>
                    <a:pt x="747" y="4645"/>
                  </a:lnTo>
                  <a:lnTo>
                    <a:pt x="624" y="4713"/>
                  </a:lnTo>
                  <a:lnTo>
                    <a:pt x="624" y="4349"/>
                  </a:lnTo>
                  <a:lnTo>
                    <a:pt x="945" y="4165"/>
                  </a:lnTo>
                  <a:close/>
                  <a:moveTo>
                    <a:pt x="624" y="4727"/>
                  </a:moveTo>
                  <a:lnTo>
                    <a:pt x="655" y="4711"/>
                  </a:lnTo>
                  <a:lnTo>
                    <a:pt x="945" y="4543"/>
                  </a:lnTo>
                  <a:lnTo>
                    <a:pt x="1153" y="4666"/>
                  </a:lnTo>
                  <a:lnTo>
                    <a:pt x="1259" y="4727"/>
                  </a:lnTo>
                  <a:lnTo>
                    <a:pt x="1259" y="5096"/>
                  </a:lnTo>
                  <a:lnTo>
                    <a:pt x="1063" y="5209"/>
                  </a:lnTo>
                  <a:lnTo>
                    <a:pt x="943" y="5280"/>
                  </a:lnTo>
                  <a:lnTo>
                    <a:pt x="624" y="5096"/>
                  </a:lnTo>
                  <a:lnTo>
                    <a:pt x="624" y="4727"/>
                  </a:lnTo>
                  <a:close/>
                  <a:moveTo>
                    <a:pt x="1101" y="5387"/>
                  </a:moveTo>
                  <a:lnTo>
                    <a:pt x="1259" y="5481"/>
                  </a:lnTo>
                  <a:lnTo>
                    <a:pt x="1259" y="5843"/>
                  </a:lnTo>
                  <a:lnTo>
                    <a:pt x="945" y="5661"/>
                  </a:lnTo>
                  <a:lnTo>
                    <a:pt x="945" y="5661"/>
                  </a:lnTo>
                  <a:lnTo>
                    <a:pt x="943" y="5661"/>
                  </a:lnTo>
                  <a:lnTo>
                    <a:pt x="624" y="5845"/>
                  </a:lnTo>
                  <a:lnTo>
                    <a:pt x="624" y="5481"/>
                  </a:lnTo>
                  <a:lnTo>
                    <a:pt x="924" y="5306"/>
                  </a:lnTo>
                  <a:lnTo>
                    <a:pt x="943" y="5294"/>
                  </a:lnTo>
                  <a:lnTo>
                    <a:pt x="1101" y="5387"/>
                  </a:lnTo>
                  <a:close/>
                  <a:moveTo>
                    <a:pt x="624" y="5859"/>
                  </a:moveTo>
                  <a:lnTo>
                    <a:pt x="624" y="5859"/>
                  </a:lnTo>
                  <a:lnTo>
                    <a:pt x="945" y="5677"/>
                  </a:lnTo>
                  <a:lnTo>
                    <a:pt x="1118" y="5777"/>
                  </a:lnTo>
                  <a:lnTo>
                    <a:pt x="1259" y="5859"/>
                  </a:lnTo>
                  <a:lnTo>
                    <a:pt x="1259" y="6228"/>
                  </a:lnTo>
                  <a:lnTo>
                    <a:pt x="943" y="6412"/>
                  </a:lnTo>
                  <a:lnTo>
                    <a:pt x="624" y="6228"/>
                  </a:lnTo>
                  <a:lnTo>
                    <a:pt x="624" y="5859"/>
                  </a:lnTo>
                  <a:close/>
                  <a:moveTo>
                    <a:pt x="943" y="6427"/>
                  </a:moveTo>
                  <a:lnTo>
                    <a:pt x="945" y="6429"/>
                  </a:lnTo>
                  <a:lnTo>
                    <a:pt x="945" y="6427"/>
                  </a:lnTo>
                  <a:lnTo>
                    <a:pt x="1259" y="6611"/>
                  </a:lnTo>
                  <a:lnTo>
                    <a:pt x="1259" y="6972"/>
                  </a:lnTo>
                  <a:lnTo>
                    <a:pt x="945" y="6788"/>
                  </a:lnTo>
                  <a:lnTo>
                    <a:pt x="945" y="6790"/>
                  </a:lnTo>
                  <a:lnTo>
                    <a:pt x="943" y="6788"/>
                  </a:lnTo>
                  <a:lnTo>
                    <a:pt x="624" y="6975"/>
                  </a:lnTo>
                  <a:lnTo>
                    <a:pt x="624" y="6611"/>
                  </a:lnTo>
                  <a:lnTo>
                    <a:pt x="943" y="6427"/>
                  </a:lnTo>
                  <a:close/>
                  <a:moveTo>
                    <a:pt x="624" y="6989"/>
                  </a:moveTo>
                  <a:lnTo>
                    <a:pt x="624" y="6989"/>
                  </a:lnTo>
                  <a:lnTo>
                    <a:pt x="945" y="6805"/>
                  </a:lnTo>
                  <a:lnTo>
                    <a:pt x="1125" y="6911"/>
                  </a:lnTo>
                  <a:lnTo>
                    <a:pt x="1259" y="6989"/>
                  </a:lnTo>
                  <a:lnTo>
                    <a:pt x="1259" y="7358"/>
                  </a:lnTo>
                  <a:lnTo>
                    <a:pt x="1113" y="7443"/>
                  </a:lnTo>
                  <a:lnTo>
                    <a:pt x="943" y="7542"/>
                  </a:lnTo>
                  <a:lnTo>
                    <a:pt x="624" y="7358"/>
                  </a:lnTo>
                  <a:lnTo>
                    <a:pt x="624" y="6989"/>
                  </a:lnTo>
                  <a:close/>
                  <a:moveTo>
                    <a:pt x="945" y="7559"/>
                  </a:moveTo>
                  <a:lnTo>
                    <a:pt x="1106" y="7651"/>
                  </a:lnTo>
                  <a:lnTo>
                    <a:pt x="1259" y="7743"/>
                  </a:lnTo>
                  <a:lnTo>
                    <a:pt x="1259" y="8102"/>
                  </a:lnTo>
                  <a:lnTo>
                    <a:pt x="945" y="7920"/>
                  </a:lnTo>
                  <a:lnTo>
                    <a:pt x="945" y="7923"/>
                  </a:lnTo>
                  <a:lnTo>
                    <a:pt x="943" y="7920"/>
                  </a:lnTo>
                  <a:lnTo>
                    <a:pt x="747" y="8034"/>
                  </a:lnTo>
                  <a:lnTo>
                    <a:pt x="624" y="8105"/>
                  </a:lnTo>
                  <a:lnTo>
                    <a:pt x="624" y="7741"/>
                  </a:lnTo>
                  <a:lnTo>
                    <a:pt x="647" y="7729"/>
                  </a:lnTo>
                  <a:lnTo>
                    <a:pt x="945" y="7559"/>
                  </a:lnTo>
                  <a:close/>
                  <a:moveTo>
                    <a:pt x="624" y="8119"/>
                  </a:moveTo>
                  <a:lnTo>
                    <a:pt x="624" y="8119"/>
                  </a:lnTo>
                  <a:lnTo>
                    <a:pt x="945" y="7934"/>
                  </a:lnTo>
                  <a:lnTo>
                    <a:pt x="1080" y="8015"/>
                  </a:lnTo>
                  <a:lnTo>
                    <a:pt x="1259" y="8119"/>
                  </a:lnTo>
                  <a:lnTo>
                    <a:pt x="1259" y="8487"/>
                  </a:lnTo>
                  <a:lnTo>
                    <a:pt x="1148" y="8554"/>
                  </a:lnTo>
                  <a:lnTo>
                    <a:pt x="943" y="8672"/>
                  </a:lnTo>
                  <a:lnTo>
                    <a:pt x="624" y="8487"/>
                  </a:lnTo>
                  <a:lnTo>
                    <a:pt x="624" y="8119"/>
                  </a:lnTo>
                  <a:close/>
                  <a:moveTo>
                    <a:pt x="945" y="8688"/>
                  </a:moveTo>
                  <a:lnTo>
                    <a:pt x="1259" y="8870"/>
                  </a:lnTo>
                  <a:lnTo>
                    <a:pt x="1259" y="9232"/>
                  </a:lnTo>
                  <a:lnTo>
                    <a:pt x="945" y="9050"/>
                  </a:lnTo>
                  <a:lnTo>
                    <a:pt x="945" y="9050"/>
                  </a:lnTo>
                  <a:lnTo>
                    <a:pt x="943" y="9050"/>
                  </a:lnTo>
                  <a:lnTo>
                    <a:pt x="624" y="9234"/>
                  </a:lnTo>
                  <a:lnTo>
                    <a:pt x="624" y="8870"/>
                  </a:lnTo>
                  <a:lnTo>
                    <a:pt x="945" y="8688"/>
                  </a:lnTo>
                  <a:close/>
                  <a:moveTo>
                    <a:pt x="624" y="9251"/>
                  </a:moveTo>
                  <a:lnTo>
                    <a:pt x="839" y="9126"/>
                  </a:lnTo>
                  <a:lnTo>
                    <a:pt x="945" y="9066"/>
                  </a:lnTo>
                  <a:lnTo>
                    <a:pt x="1148" y="9185"/>
                  </a:lnTo>
                  <a:lnTo>
                    <a:pt x="1259" y="9248"/>
                  </a:lnTo>
                  <a:lnTo>
                    <a:pt x="1259" y="9617"/>
                  </a:lnTo>
                  <a:lnTo>
                    <a:pt x="943" y="9801"/>
                  </a:lnTo>
                  <a:lnTo>
                    <a:pt x="624" y="9617"/>
                  </a:lnTo>
                  <a:lnTo>
                    <a:pt x="624" y="9251"/>
                  </a:lnTo>
                  <a:close/>
                  <a:moveTo>
                    <a:pt x="943" y="9818"/>
                  </a:moveTo>
                  <a:lnTo>
                    <a:pt x="1080" y="9896"/>
                  </a:lnTo>
                  <a:lnTo>
                    <a:pt x="1259" y="10002"/>
                  </a:lnTo>
                  <a:lnTo>
                    <a:pt x="1259" y="10364"/>
                  </a:lnTo>
                  <a:lnTo>
                    <a:pt x="945" y="10180"/>
                  </a:lnTo>
                  <a:lnTo>
                    <a:pt x="945" y="10180"/>
                  </a:lnTo>
                  <a:lnTo>
                    <a:pt x="943" y="10180"/>
                  </a:lnTo>
                  <a:lnTo>
                    <a:pt x="624" y="10364"/>
                  </a:lnTo>
                  <a:lnTo>
                    <a:pt x="624" y="10002"/>
                  </a:lnTo>
                  <a:lnTo>
                    <a:pt x="943" y="9818"/>
                  </a:lnTo>
                  <a:close/>
                  <a:moveTo>
                    <a:pt x="624" y="10380"/>
                  </a:moveTo>
                  <a:lnTo>
                    <a:pt x="624" y="10380"/>
                  </a:lnTo>
                  <a:lnTo>
                    <a:pt x="945" y="10196"/>
                  </a:lnTo>
                  <a:lnTo>
                    <a:pt x="1122" y="10300"/>
                  </a:lnTo>
                  <a:lnTo>
                    <a:pt x="1259" y="10380"/>
                  </a:lnTo>
                  <a:lnTo>
                    <a:pt x="1259" y="10749"/>
                  </a:lnTo>
                  <a:lnTo>
                    <a:pt x="1165" y="10804"/>
                  </a:lnTo>
                  <a:lnTo>
                    <a:pt x="943" y="10934"/>
                  </a:lnTo>
                  <a:lnTo>
                    <a:pt x="624" y="10749"/>
                  </a:lnTo>
                  <a:lnTo>
                    <a:pt x="624" y="10380"/>
                  </a:lnTo>
                  <a:close/>
                  <a:moveTo>
                    <a:pt x="1014" y="10974"/>
                  </a:moveTo>
                  <a:lnTo>
                    <a:pt x="955" y="10941"/>
                  </a:lnTo>
                  <a:lnTo>
                    <a:pt x="1111" y="10848"/>
                  </a:lnTo>
                  <a:lnTo>
                    <a:pt x="1196" y="10799"/>
                  </a:lnTo>
                  <a:lnTo>
                    <a:pt x="1271" y="10756"/>
                  </a:lnTo>
                  <a:lnTo>
                    <a:pt x="1271" y="10754"/>
                  </a:lnTo>
                  <a:lnTo>
                    <a:pt x="1271" y="10385"/>
                  </a:lnTo>
                  <a:lnTo>
                    <a:pt x="1590" y="10570"/>
                  </a:lnTo>
                  <a:lnTo>
                    <a:pt x="1590" y="10936"/>
                  </a:lnTo>
                  <a:lnTo>
                    <a:pt x="1526" y="10974"/>
                  </a:lnTo>
                  <a:lnTo>
                    <a:pt x="1269" y="11120"/>
                  </a:lnTo>
                  <a:lnTo>
                    <a:pt x="1014" y="10974"/>
                  </a:lnTo>
                  <a:close/>
                  <a:moveTo>
                    <a:pt x="1274" y="11134"/>
                  </a:moveTo>
                  <a:lnTo>
                    <a:pt x="1491" y="11009"/>
                  </a:lnTo>
                  <a:lnTo>
                    <a:pt x="1593" y="10952"/>
                  </a:lnTo>
                  <a:lnTo>
                    <a:pt x="1593" y="11321"/>
                  </a:lnTo>
                  <a:lnTo>
                    <a:pt x="1593" y="11321"/>
                  </a:lnTo>
                  <a:lnTo>
                    <a:pt x="1909" y="11503"/>
                  </a:lnTo>
                  <a:lnTo>
                    <a:pt x="1595" y="11685"/>
                  </a:lnTo>
                  <a:lnTo>
                    <a:pt x="1274" y="11503"/>
                  </a:lnTo>
                  <a:lnTo>
                    <a:pt x="1274" y="11134"/>
                  </a:lnTo>
                  <a:close/>
                  <a:moveTo>
                    <a:pt x="1604" y="12077"/>
                  </a:moveTo>
                  <a:lnTo>
                    <a:pt x="1921" y="11893"/>
                  </a:lnTo>
                  <a:lnTo>
                    <a:pt x="2051" y="11966"/>
                  </a:lnTo>
                  <a:lnTo>
                    <a:pt x="2240" y="12077"/>
                  </a:lnTo>
                  <a:lnTo>
                    <a:pt x="2240" y="12080"/>
                  </a:lnTo>
                  <a:lnTo>
                    <a:pt x="2242" y="12082"/>
                  </a:lnTo>
                  <a:lnTo>
                    <a:pt x="2242" y="12446"/>
                  </a:lnTo>
                  <a:lnTo>
                    <a:pt x="1923" y="12630"/>
                  </a:lnTo>
                  <a:lnTo>
                    <a:pt x="1604" y="12446"/>
                  </a:lnTo>
                  <a:lnTo>
                    <a:pt x="1604" y="12077"/>
                  </a:lnTo>
                  <a:close/>
                  <a:moveTo>
                    <a:pt x="1938" y="11505"/>
                  </a:moveTo>
                  <a:lnTo>
                    <a:pt x="2254" y="11321"/>
                  </a:lnTo>
                  <a:lnTo>
                    <a:pt x="2254" y="11321"/>
                  </a:lnTo>
                  <a:lnTo>
                    <a:pt x="2254" y="10955"/>
                  </a:lnTo>
                  <a:lnTo>
                    <a:pt x="2566" y="11134"/>
                  </a:lnTo>
                  <a:lnTo>
                    <a:pt x="2566" y="11503"/>
                  </a:lnTo>
                  <a:lnTo>
                    <a:pt x="2249" y="11685"/>
                  </a:lnTo>
                  <a:lnTo>
                    <a:pt x="1938" y="11505"/>
                  </a:lnTo>
                  <a:close/>
                  <a:moveTo>
                    <a:pt x="2554" y="11111"/>
                  </a:moveTo>
                  <a:lnTo>
                    <a:pt x="2254" y="10936"/>
                  </a:lnTo>
                  <a:lnTo>
                    <a:pt x="2254" y="10570"/>
                  </a:lnTo>
                  <a:lnTo>
                    <a:pt x="2415" y="10475"/>
                  </a:lnTo>
                  <a:lnTo>
                    <a:pt x="2507" y="10423"/>
                  </a:lnTo>
                  <a:lnTo>
                    <a:pt x="2568" y="10388"/>
                  </a:lnTo>
                  <a:lnTo>
                    <a:pt x="2568" y="10754"/>
                  </a:lnTo>
                  <a:lnTo>
                    <a:pt x="2568" y="10756"/>
                  </a:lnTo>
                  <a:lnTo>
                    <a:pt x="2701" y="10832"/>
                  </a:lnTo>
                  <a:lnTo>
                    <a:pt x="2734" y="10851"/>
                  </a:lnTo>
                  <a:lnTo>
                    <a:pt x="2890" y="10941"/>
                  </a:lnTo>
                  <a:lnTo>
                    <a:pt x="2573" y="11123"/>
                  </a:lnTo>
                  <a:lnTo>
                    <a:pt x="2554" y="11111"/>
                  </a:lnTo>
                  <a:close/>
                  <a:moveTo>
                    <a:pt x="2583" y="11515"/>
                  </a:moveTo>
                  <a:lnTo>
                    <a:pt x="2717" y="11437"/>
                  </a:lnTo>
                  <a:lnTo>
                    <a:pt x="2902" y="11331"/>
                  </a:lnTo>
                  <a:lnTo>
                    <a:pt x="2975" y="11373"/>
                  </a:lnTo>
                  <a:lnTo>
                    <a:pt x="3223" y="11515"/>
                  </a:lnTo>
                  <a:lnTo>
                    <a:pt x="3223" y="11884"/>
                  </a:lnTo>
                  <a:lnTo>
                    <a:pt x="2902" y="12068"/>
                  </a:lnTo>
                  <a:lnTo>
                    <a:pt x="2583" y="11884"/>
                  </a:lnTo>
                  <a:lnTo>
                    <a:pt x="2583" y="11515"/>
                  </a:lnTo>
                  <a:close/>
                  <a:moveTo>
                    <a:pt x="2942" y="11338"/>
                  </a:moveTo>
                  <a:lnTo>
                    <a:pt x="2902" y="11314"/>
                  </a:lnTo>
                  <a:lnTo>
                    <a:pt x="2902" y="11314"/>
                  </a:lnTo>
                  <a:lnTo>
                    <a:pt x="2902" y="11314"/>
                  </a:lnTo>
                  <a:lnTo>
                    <a:pt x="2583" y="11498"/>
                  </a:lnTo>
                  <a:lnTo>
                    <a:pt x="2583" y="11137"/>
                  </a:lnTo>
                  <a:lnTo>
                    <a:pt x="2741" y="11045"/>
                  </a:lnTo>
                  <a:lnTo>
                    <a:pt x="2902" y="10950"/>
                  </a:lnTo>
                  <a:lnTo>
                    <a:pt x="3223" y="11137"/>
                  </a:lnTo>
                  <a:lnTo>
                    <a:pt x="3223" y="11498"/>
                  </a:lnTo>
                  <a:lnTo>
                    <a:pt x="2942" y="11338"/>
                  </a:lnTo>
                  <a:close/>
                  <a:moveTo>
                    <a:pt x="2911" y="10941"/>
                  </a:moveTo>
                  <a:lnTo>
                    <a:pt x="3235" y="10756"/>
                  </a:lnTo>
                  <a:lnTo>
                    <a:pt x="3235" y="10754"/>
                  </a:lnTo>
                  <a:lnTo>
                    <a:pt x="3235" y="10388"/>
                  </a:lnTo>
                  <a:lnTo>
                    <a:pt x="3351" y="10454"/>
                  </a:lnTo>
                  <a:lnTo>
                    <a:pt x="3547" y="10570"/>
                  </a:lnTo>
                  <a:lnTo>
                    <a:pt x="3547" y="10936"/>
                  </a:lnTo>
                  <a:lnTo>
                    <a:pt x="3228" y="11123"/>
                  </a:lnTo>
                  <a:lnTo>
                    <a:pt x="2911" y="10941"/>
                  </a:lnTo>
                  <a:close/>
                  <a:moveTo>
                    <a:pt x="3235" y="11134"/>
                  </a:moveTo>
                  <a:lnTo>
                    <a:pt x="3547" y="10955"/>
                  </a:lnTo>
                  <a:lnTo>
                    <a:pt x="3547" y="11321"/>
                  </a:lnTo>
                  <a:lnTo>
                    <a:pt x="3547" y="11321"/>
                  </a:lnTo>
                  <a:lnTo>
                    <a:pt x="3866" y="11505"/>
                  </a:lnTo>
                  <a:lnTo>
                    <a:pt x="3551" y="11685"/>
                  </a:lnTo>
                  <a:lnTo>
                    <a:pt x="3393" y="11595"/>
                  </a:lnTo>
                  <a:lnTo>
                    <a:pt x="3235" y="11503"/>
                  </a:lnTo>
                  <a:lnTo>
                    <a:pt x="3235" y="11134"/>
                  </a:lnTo>
                  <a:close/>
                  <a:moveTo>
                    <a:pt x="3558" y="12077"/>
                  </a:moveTo>
                  <a:lnTo>
                    <a:pt x="3880" y="11893"/>
                  </a:lnTo>
                  <a:lnTo>
                    <a:pt x="3967" y="11943"/>
                  </a:lnTo>
                  <a:lnTo>
                    <a:pt x="4137" y="12042"/>
                  </a:lnTo>
                  <a:lnTo>
                    <a:pt x="4196" y="12077"/>
                  </a:lnTo>
                  <a:lnTo>
                    <a:pt x="4196" y="12446"/>
                  </a:lnTo>
                  <a:lnTo>
                    <a:pt x="3880" y="12630"/>
                  </a:lnTo>
                  <a:lnTo>
                    <a:pt x="3558" y="12446"/>
                  </a:lnTo>
                  <a:lnTo>
                    <a:pt x="3558" y="12077"/>
                  </a:lnTo>
                  <a:close/>
                  <a:moveTo>
                    <a:pt x="3998" y="11947"/>
                  </a:moveTo>
                  <a:lnTo>
                    <a:pt x="3880" y="11881"/>
                  </a:lnTo>
                  <a:lnTo>
                    <a:pt x="3880" y="11881"/>
                  </a:lnTo>
                  <a:lnTo>
                    <a:pt x="3880" y="11881"/>
                  </a:lnTo>
                  <a:lnTo>
                    <a:pt x="3558" y="12063"/>
                  </a:lnTo>
                  <a:lnTo>
                    <a:pt x="3558" y="11702"/>
                  </a:lnTo>
                  <a:lnTo>
                    <a:pt x="3880" y="11517"/>
                  </a:lnTo>
                  <a:lnTo>
                    <a:pt x="4196" y="11702"/>
                  </a:lnTo>
                  <a:lnTo>
                    <a:pt x="4196" y="12063"/>
                  </a:lnTo>
                  <a:lnTo>
                    <a:pt x="3998" y="11947"/>
                  </a:lnTo>
                  <a:close/>
                  <a:moveTo>
                    <a:pt x="3894" y="11505"/>
                  </a:moveTo>
                  <a:lnTo>
                    <a:pt x="4100" y="11385"/>
                  </a:lnTo>
                  <a:lnTo>
                    <a:pt x="4211" y="11321"/>
                  </a:lnTo>
                  <a:lnTo>
                    <a:pt x="4211" y="11321"/>
                  </a:lnTo>
                  <a:lnTo>
                    <a:pt x="4211" y="10952"/>
                  </a:lnTo>
                  <a:lnTo>
                    <a:pt x="4527" y="11134"/>
                  </a:lnTo>
                  <a:lnTo>
                    <a:pt x="4527" y="11503"/>
                  </a:lnTo>
                  <a:lnTo>
                    <a:pt x="4208" y="11685"/>
                  </a:lnTo>
                  <a:lnTo>
                    <a:pt x="3894" y="11505"/>
                  </a:lnTo>
                  <a:close/>
                  <a:moveTo>
                    <a:pt x="4447" y="11073"/>
                  </a:moveTo>
                  <a:lnTo>
                    <a:pt x="4371" y="11028"/>
                  </a:lnTo>
                  <a:lnTo>
                    <a:pt x="4213" y="10936"/>
                  </a:lnTo>
                  <a:lnTo>
                    <a:pt x="4213" y="10570"/>
                  </a:lnTo>
                  <a:lnTo>
                    <a:pt x="4400" y="10461"/>
                  </a:lnTo>
                  <a:lnTo>
                    <a:pt x="4527" y="10388"/>
                  </a:lnTo>
                  <a:lnTo>
                    <a:pt x="4527" y="10754"/>
                  </a:lnTo>
                  <a:lnTo>
                    <a:pt x="4527" y="10756"/>
                  </a:lnTo>
                  <a:lnTo>
                    <a:pt x="4565" y="10778"/>
                  </a:lnTo>
                  <a:lnTo>
                    <a:pt x="4846" y="10941"/>
                  </a:lnTo>
                  <a:lnTo>
                    <a:pt x="4532" y="11123"/>
                  </a:lnTo>
                  <a:lnTo>
                    <a:pt x="4447" y="11073"/>
                  </a:lnTo>
                  <a:close/>
                  <a:moveTo>
                    <a:pt x="4539" y="11515"/>
                  </a:moveTo>
                  <a:lnTo>
                    <a:pt x="4856" y="11331"/>
                  </a:lnTo>
                  <a:lnTo>
                    <a:pt x="5177" y="11515"/>
                  </a:lnTo>
                  <a:lnTo>
                    <a:pt x="5177" y="11884"/>
                  </a:lnTo>
                  <a:lnTo>
                    <a:pt x="4858" y="12068"/>
                  </a:lnTo>
                  <a:lnTo>
                    <a:pt x="4539" y="11884"/>
                  </a:lnTo>
                  <a:lnTo>
                    <a:pt x="4539" y="11515"/>
                  </a:lnTo>
                  <a:close/>
                  <a:moveTo>
                    <a:pt x="4858" y="11314"/>
                  </a:moveTo>
                  <a:lnTo>
                    <a:pt x="4856" y="11314"/>
                  </a:lnTo>
                  <a:lnTo>
                    <a:pt x="4856" y="11314"/>
                  </a:lnTo>
                  <a:lnTo>
                    <a:pt x="4565" y="11487"/>
                  </a:lnTo>
                  <a:lnTo>
                    <a:pt x="4539" y="11501"/>
                  </a:lnTo>
                  <a:lnTo>
                    <a:pt x="4539" y="11137"/>
                  </a:lnTo>
                  <a:lnTo>
                    <a:pt x="4856" y="10950"/>
                  </a:lnTo>
                  <a:lnTo>
                    <a:pt x="5177" y="11137"/>
                  </a:lnTo>
                  <a:lnTo>
                    <a:pt x="5177" y="11498"/>
                  </a:lnTo>
                  <a:lnTo>
                    <a:pt x="4858" y="11314"/>
                  </a:lnTo>
                  <a:close/>
                  <a:moveTo>
                    <a:pt x="4870" y="10941"/>
                  </a:moveTo>
                  <a:lnTo>
                    <a:pt x="5189" y="10756"/>
                  </a:lnTo>
                  <a:lnTo>
                    <a:pt x="5189" y="10754"/>
                  </a:lnTo>
                  <a:lnTo>
                    <a:pt x="5189" y="10388"/>
                  </a:lnTo>
                  <a:lnTo>
                    <a:pt x="5453" y="10539"/>
                  </a:lnTo>
                  <a:lnTo>
                    <a:pt x="5503" y="10570"/>
                  </a:lnTo>
                  <a:lnTo>
                    <a:pt x="5503" y="10936"/>
                  </a:lnTo>
                  <a:lnTo>
                    <a:pt x="5345" y="11028"/>
                  </a:lnTo>
                  <a:lnTo>
                    <a:pt x="5276" y="11068"/>
                  </a:lnTo>
                  <a:lnTo>
                    <a:pt x="5186" y="11123"/>
                  </a:lnTo>
                  <a:lnTo>
                    <a:pt x="4870" y="10941"/>
                  </a:lnTo>
                  <a:close/>
                  <a:moveTo>
                    <a:pt x="5189" y="11134"/>
                  </a:moveTo>
                  <a:lnTo>
                    <a:pt x="5503" y="10955"/>
                  </a:lnTo>
                  <a:lnTo>
                    <a:pt x="5503" y="11321"/>
                  </a:lnTo>
                  <a:lnTo>
                    <a:pt x="5503" y="11321"/>
                  </a:lnTo>
                  <a:lnTo>
                    <a:pt x="5822" y="11505"/>
                  </a:lnTo>
                  <a:lnTo>
                    <a:pt x="5510" y="11685"/>
                  </a:lnTo>
                  <a:lnTo>
                    <a:pt x="5189" y="11503"/>
                  </a:lnTo>
                  <a:lnTo>
                    <a:pt x="5189" y="11134"/>
                  </a:lnTo>
                  <a:close/>
                  <a:moveTo>
                    <a:pt x="5515" y="12077"/>
                  </a:moveTo>
                  <a:lnTo>
                    <a:pt x="5836" y="11893"/>
                  </a:lnTo>
                  <a:lnTo>
                    <a:pt x="6155" y="12077"/>
                  </a:lnTo>
                  <a:lnTo>
                    <a:pt x="6155" y="12080"/>
                  </a:lnTo>
                  <a:lnTo>
                    <a:pt x="6155" y="12082"/>
                  </a:lnTo>
                  <a:lnTo>
                    <a:pt x="6155" y="12446"/>
                  </a:lnTo>
                  <a:lnTo>
                    <a:pt x="5933" y="12576"/>
                  </a:lnTo>
                  <a:lnTo>
                    <a:pt x="5836" y="12633"/>
                  </a:lnTo>
                  <a:lnTo>
                    <a:pt x="5836" y="12630"/>
                  </a:lnTo>
                  <a:lnTo>
                    <a:pt x="5836" y="12633"/>
                  </a:lnTo>
                  <a:lnTo>
                    <a:pt x="5515" y="12446"/>
                  </a:lnTo>
                  <a:lnTo>
                    <a:pt x="5515" y="12077"/>
                  </a:lnTo>
                  <a:close/>
                  <a:moveTo>
                    <a:pt x="5850" y="11505"/>
                  </a:moveTo>
                  <a:lnTo>
                    <a:pt x="6169" y="11321"/>
                  </a:lnTo>
                  <a:lnTo>
                    <a:pt x="6169" y="11321"/>
                  </a:lnTo>
                  <a:lnTo>
                    <a:pt x="6169" y="10955"/>
                  </a:lnTo>
                  <a:lnTo>
                    <a:pt x="6481" y="11134"/>
                  </a:lnTo>
                  <a:lnTo>
                    <a:pt x="6481" y="11503"/>
                  </a:lnTo>
                  <a:lnTo>
                    <a:pt x="6162" y="11685"/>
                  </a:lnTo>
                  <a:lnTo>
                    <a:pt x="5850" y="11505"/>
                  </a:lnTo>
                  <a:close/>
                  <a:moveTo>
                    <a:pt x="6469" y="11113"/>
                  </a:moveTo>
                  <a:lnTo>
                    <a:pt x="6169" y="10936"/>
                  </a:lnTo>
                  <a:lnTo>
                    <a:pt x="6169" y="10570"/>
                  </a:lnTo>
                  <a:lnTo>
                    <a:pt x="6366" y="10454"/>
                  </a:lnTo>
                  <a:lnTo>
                    <a:pt x="6484" y="10388"/>
                  </a:lnTo>
                  <a:lnTo>
                    <a:pt x="6484" y="10754"/>
                  </a:lnTo>
                  <a:lnTo>
                    <a:pt x="6484" y="10756"/>
                  </a:lnTo>
                  <a:lnTo>
                    <a:pt x="6614" y="10832"/>
                  </a:lnTo>
                  <a:lnTo>
                    <a:pt x="6649" y="10851"/>
                  </a:lnTo>
                  <a:lnTo>
                    <a:pt x="6805" y="10941"/>
                  </a:lnTo>
                  <a:lnTo>
                    <a:pt x="6488" y="11123"/>
                  </a:lnTo>
                  <a:lnTo>
                    <a:pt x="6469" y="11113"/>
                  </a:lnTo>
                  <a:close/>
                  <a:moveTo>
                    <a:pt x="6495" y="11515"/>
                  </a:moveTo>
                  <a:lnTo>
                    <a:pt x="6633" y="11437"/>
                  </a:lnTo>
                  <a:lnTo>
                    <a:pt x="6814" y="11331"/>
                  </a:lnTo>
                  <a:lnTo>
                    <a:pt x="6890" y="11373"/>
                  </a:lnTo>
                  <a:lnTo>
                    <a:pt x="7136" y="11515"/>
                  </a:lnTo>
                  <a:lnTo>
                    <a:pt x="7136" y="11884"/>
                  </a:lnTo>
                  <a:lnTo>
                    <a:pt x="6817" y="12068"/>
                  </a:lnTo>
                  <a:lnTo>
                    <a:pt x="6495" y="11884"/>
                  </a:lnTo>
                  <a:lnTo>
                    <a:pt x="6495" y="11515"/>
                  </a:lnTo>
                  <a:close/>
                  <a:moveTo>
                    <a:pt x="6855" y="11338"/>
                  </a:moveTo>
                  <a:lnTo>
                    <a:pt x="6814" y="11314"/>
                  </a:lnTo>
                  <a:lnTo>
                    <a:pt x="6814" y="11314"/>
                  </a:lnTo>
                  <a:lnTo>
                    <a:pt x="6814" y="11314"/>
                  </a:lnTo>
                  <a:lnTo>
                    <a:pt x="6495" y="11498"/>
                  </a:lnTo>
                  <a:lnTo>
                    <a:pt x="6495" y="11137"/>
                  </a:lnTo>
                  <a:lnTo>
                    <a:pt x="6656" y="11045"/>
                  </a:lnTo>
                  <a:lnTo>
                    <a:pt x="6817" y="10950"/>
                  </a:lnTo>
                  <a:lnTo>
                    <a:pt x="7136" y="11137"/>
                  </a:lnTo>
                  <a:lnTo>
                    <a:pt x="7136" y="11498"/>
                  </a:lnTo>
                  <a:lnTo>
                    <a:pt x="6855" y="11338"/>
                  </a:lnTo>
                  <a:close/>
                  <a:moveTo>
                    <a:pt x="6826" y="10941"/>
                  </a:moveTo>
                  <a:lnTo>
                    <a:pt x="7148" y="10756"/>
                  </a:lnTo>
                  <a:lnTo>
                    <a:pt x="7148" y="10754"/>
                  </a:lnTo>
                  <a:lnTo>
                    <a:pt x="7148" y="10388"/>
                  </a:lnTo>
                  <a:lnTo>
                    <a:pt x="7266" y="10454"/>
                  </a:lnTo>
                  <a:lnTo>
                    <a:pt x="7462" y="10570"/>
                  </a:lnTo>
                  <a:lnTo>
                    <a:pt x="7462" y="10936"/>
                  </a:lnTo>
                  <a:lnTo>
                    <a:pt x="7141" y="11123"/>
                  </a:lnTo>
                  <a:lnTo>
                    <a:pt x="6826" y="10941"/>
                  </a:lnTo>
                  <a:close/>
                  <a:moveTo>
                    <a:pt x="7148" y="11134"/>
                  </a:moveTo>
                  <a:lnTo>
                    <a:pt x="7462" y="10955"/>
                  </a:lnTo>
                  <a:lnTo>
                    <a:pt x="7462" y="11321"/>
                  </a:lnTo>
                  <a:lnTo>
                    <a:pt x="7462" y="11321"/>
                  </a:lnTo>
                  <a:lnTo>
                    <a:pt x="7779" y="11505"/>
                  </a:lnTo>
                  <a:lnTo>
                    <a:pt x="7467" y="11685"/>
                  </a:lnTo>
                  <a:lnTo>
                    <a:pt x="7148" y="11503"/>
                  </a:lnTo>
                  <a:lnTo>
                    <a:pt x="7148" y="11134"/>
                  </a:lnTo>
                  <a:close/>
                  <a:moveTo>
                    <a:pt x="7474" y="12077"/>
                  </a:moveTo>
                  <a:lnTo>
                    <a:pt x="7795" y="11893"/>
                  </a:lnTo>
                  <a:lnTo>
                    <a:pt x="7882" y="11943"/>
                  </a:lnTo>
                  <a:lnTo>
                    <a:pt x="8109" y="12077"/>
                  </a:lnTo>
                  <a:lnTo>
                    <a:pt x="8109" y="12080"/>
                  </a:lnTo>
                  <a:lnTo>
                    <a:pt x="8112" y="12082"/>
                  </a:lnTo>
                  <a:lnTo>
                    <a:pt x="8112" y="12446"/>
                  </a:lnTo>
                  <a:lnTo>
                    <a:pt x="7793" y="12630"/>
                  </a:lnTo>
                  <a:lnTo>
                    <a:pt x="7474" y="12446"/>
                  </a:lnTo>
                  <a:lnTo>
                    <a:pt x="7474" y="12077"/>
                  </a:lnTo>
                  <a:close/>
                  <a:moveTo>
                    <a:pt x="7809" y="11505"/>
                  </a:moveTo>
                  <a:lnTo>
                    <a:pt x="8015" y="11385"/>
                  </a:lnTo>
                  <a:lnTo>
                    <a:pt x="8126" y="11321"/>
                  </a:lnTo>
                  <a:lnTo>
                    <a:pt x="8126" y="11321"/>
                  </a:lnTo>
                  <a:lnTo>
                    <a:pt x="8126" y="10952"/>
                  </a:lnTo>
                  <a:lnTo>
                    <a:pt x="8227" y="11012"/>
                  </a:lnTo>
                  <a:lnTo>
                    <a:pt x="8442" y="11134"/>
                  </a:lnTo>
                  <a:lnTo>
                    <a:pt x="8442" y="11503"/>
                  </a:lnTo>
                  <a:lnTo>
                    <a:pt x="8121" y="11685"/>
                  </a:lnTo>
                  <a:lnTo>
                    <a:pt x="7809" y="11505"/>
                  </a:lnTo>
                  <a:close/>
                  <a:moveTo>
                    <a:pt x="8171" y="10962"/>
                  </a:moveTo>
                  <a:lnTo>
                    <a:pt x="8126" y="10936"/>
                  </a:lnTo>
                  <a:lnTo>
                    <a:pt x="8126" y="10570"/>
                  </a:lnTo>
                  <a:lnTo>
                    <a:pt x="8442" y="10385"/>
                  </a:lnTo>
                  <a:lnTo>
                    <a:pt x="8442" y="10754"/>
                  </a:lnTo>
                  <a:lnTo>
                    <a:pt x="8442" y="10756"/>
                  </a:lnTo>
                  <a:lnTo>
                    <a:pt x="8480" y="10778"/>
                  </a:lnTo>
                  <a:lnTo>
                    <a:pt x="8759" y="10941"/>
                  </a:lnTo>
                  <a:lnTo>
                    <a:pt x="8445" y="11123"/>
                  </a:lnTo>
                  <a:lnTo>
                    <a:pt x="8171" y="10962"/>
                  </a:lnTo>
                  <a:close/>
                  <a:moveTo>
                    <a:pt x="8454" y="11515"/>
                  </a:moveTo>
                  <a:lnTo>
                    <a:pt x="8747" y="11345"/>
                  </a:lnTo>
                  <a:lnTo>
                    <a:pt x="8771" y="11331"/>
                  </a:lnTo>
                  <a:lnTo>
                    <a:pt x="9092" y="11515"/>
                  </a:lnTo>
                  <a:lnTo>
                    <a:pt x="9092" y="11884"/>
                  </a:lnTo>
                  <a:lnTo>
                    <a:pt x="8771" y="12068"/>
                  </a:lnTo>
                  <a:lnTo>
                    <a:pt x="8454" y="11884"/>
                  </a:lnTo>
                  <a:lnTo>
                    <a:pt x="8454" y="11515"/>
                  </a:lnTo>
                  <a:close/>
                  <a:moveTo>
                    <a:pt x="8771" y="11314"/>
                  </a:moveTo>
                  <a:lnTo>
                    <a:pt x="8771" y="11314"/>
                  </a:lnTo>
                  <a:lnTo>
                    <a:pt x="8771" y="11314"/>
                  </a:lnTo>
                  <a:lnTo>
                    <a:pt x="8752" y="11326"/>
                  </a:lnTo>
                  <a:lnTo>
                    <a:pt x="8454" y="11498"/>
                  </a:lnTo>
                  <a:lnTo>
                    <a:pt x="8454" y="11137"/>
                  </a:lnTo>
                  <a:lnTo>
                    <a:pt x="8771" y="10950"/>
                  </a:lnTo>
                  <a:lnTo>
                    <a:pt x="9092" y="11137"/>
                  </a:lnTo>
                  <a:lnTo>
                    <a:pt x="9092" y="11498"/>
                  </a:lnTo>
                  <a:lnTo>
                    <a:pt x="8771" y="11314"/>
                  </a:lnTo>
                  <a:close/>
                  <a:moveTo>
                    <a:pt x="8783" y="10941"/>
                  </a:moveTo>
                  <a:lnTo>
                    <a:pt x="9104" y="10756"/>
                  </a:lnTo>
                  <a:lnTo>
                    <a:pt x="9104" y="10754"/>
                  </a:lnTo>
                  <a:lnTo>
                    <a:pt x="9104" y="10388"/>
                  </a:lnTo>
                  <a:lnTo>
                    <a:pt x="9366" y="10539"/>
                  </a:lnTo>
                  <a:lnTo>
                    <a:pt x="9418" y="10570"/>
                  </a:lnTo>
                  <a:lnTo>
                    <a:pt x="9418" y="10936"/>
                  </a:lnTo>
                  <a:lnTo>
                    <a:pt x="9191" y="11068"/>
                  </a:lnTo>
                  <a:lnTo>
                    <a:pt x="9099" y="11123"/>
                  </a:lnTo>
                  <a:lnTo>
                    <a:pt x="8783" y="10941"/>
                  </a:lnTo>
                  <a:close/>
                  <a:moveTo>
                    <a:pt x="9104" y="11134"/>
                  </a:moveTo>
                  <a:lnTo>
                    <a:pt x="9418" y="10955"/>
                  </a:lnTo>
                  <a:lnTo>
                    <a:pt x="9418" y="11321"/>
                  </a:lnTo>
                  <a:lnTo>
                    <a:pt x="9418" y="11321"/>
                  </a:lnTo>
                  <a:lnTo>
                    <a:pt x="9737" y="11505"/>
                  </a:lnTo>
                  <a:lnTo>
                    <a:pt x="9425" y="11685"/>
                  </a:lnTo>
                  <a:lnTo>
                    <a:pt x="9104" y="11503"/>
                  </a:lnTo>
                  <a:lnTo>
                    <a:pt x="9104" y="11134"/>
                  </a:lnTo>
                  <a:close/>
                  <a:moveTo>
                    <a:pt x="9430" y="12077"/>
                  </a:moveTo>
                  <a:lnTo>
                    <a:pt x="9751" y="11893"/>
                  </a:lnTo>
                  <a:lnTo>
                    <a:pt x="10070" y="12077"/>
                  </a:lnTo>
                  <a:lnTo>
                    <a:pt x="10070" y="12446"/>
                  </a:lnTo>
                  <a:lnTo>
                    <a:pt x="9848" y="12576"/>
                  </a:lnTo>
                  <a:lnTo>
                    <a:pt x="9751" y="12633"/>
                  </a:lnTo>
                  <a:lnTo>
                    <a:pt x="9751" y="12630"/>
                  </a:lnTo>
                  <a:lnTo>
                    <a:pt x="9749" y="12633"/>
                  </a:lnTo>
                  <a:lnTo>
                    <a:pt x="9430" y="12446"/>
                  </a:lnTo>
                  <a:lnTo>
                    <a:pt x="9430" y="12077"/>
                  </a:lnTo>
                  <a:close/>
                  <a:moveTo>
                    <a:pt x="10004" y="12028"/>
                  </a:moveTo>
                  <a:lnTo>
                    <a:pt x="9751" y="11881"/>
                  </a:lnTo>
                  <a:lnTo>
                    <a:pt x="9751" y="11881"/>
                  </a:lnTo>
                  <a:lnTo>
                    <a:pt x="9751" y="11881"/>
                  </a:lnTo>
                  <a:lnTo>
                    <a:pt x="9430" y="12063"/>
                  </a:lnTo>
                  <a:lnTo>
                    <a:pt x="9430" y="11702"/>
                  </a:lnTo>
                  <a:lnTo>
                    <a:pt x="9751" y="11517"/>
                  </a:lnTo>
                  <a:lnTo>
                    <a:pt x="10070" y="11702"/>
                  </a:lnTo>
                  <a:lnTo>
                    <a:pt x="10070" y="12066"/>
                  </a:lnTo>
                  <a:lnTo>
                    <a:pt x="10004" y="12028"/>
                  </a:lnTo>
                  <a:close/>
                  <a:moveTo>
                    <a:pt x="9766" y="11505"/>
                  </a:moveTo>
                  <a:lnTo>
                    <a:pt x="10085" y="11321"/>
                  </a:lnTo>
                  <a:lnTo>
                    <a:pt x="10085" y="10955"/>
                  </a:lnTo>
                  <a:lnTo>
                    <a:pt x="10397" y="11134"/>
                  </a:lnTo>
                  <a:lnTo>
                    <a:pt x="10397" y="11503"/>
                  </a:lnTo>
                  <a:lnTo>
                    <a:pt x="10078" y="11685"/>
                  </a:lnTo>
                  <a:lnTo>
                    <a:pt x="9766" y="11505"/>
                  </a:lnTo>
                  <a:close/>
                  <a:moveTo>
                    <a:pt x="10085" y="10936"/>
                  </a:moveTo>
                  <a:lnTo>
                    <a:pt x="10085" y="10567"/>
                  </a:lnTo>
                  <a:lnTo>
                    <a:pt x="10397" y="10388"/>
                  </a:lnTo>
                  <a:lnTo>
                    <a:pt x="10397" y="10754"/>
                  </a:lnTo>
                  <a:lnTo>
                    <a:pt x="10397" y="10756"/>
                  </a:lnTo>
                  <a:lnTo>
                    <a:pt x="10517" y="10825"/>
                  </a:lnTo>
                  <a:lnTo>
                    <a:pt x="10718" y="10941"/>
                  </a:lnTo>
                  <a:lnTo>
                    <a:pt x="10404" y="11123"/>
                  </a:lnTo>
                  <a:lnTo>
                    <a:pt x="10085" y="10936"/>
                  </a:lnTo>
                  <a:close/>
                  <a:moveTo>
                    <a:pt x="10411" y="11515"/>
                  </a:moveTo>
                  <a:lnTo>
                    <a:pt x="10730" y="11331"/>
                  </a:lnTo>
                  <a:lnTo>
                    <a:pt x="10763" y="11349"/>
                  </a:lnTo>
                  <a:lnTo>
                    <a:pt x="11046" y="11515"/>
                  </a:lnTo>
                  <a:lnTo>
                    <a:pt x="11046" y="11884"/>
                  </a:lnTo>
                  <a:lnTo>
                    <a:pt x="10730" y="12068"/>
                  </a:lnTo>
                  <a:lnTo>
                    <a:pt x="10411" y="11884"/>
                  </a:lnTo>
                  <a:lnTo>
                    <a:pt x="10411" y="11515"/>
                  </a:lnTo>
                  <a:close/>
                  <a:moveTo>
                    <a:pt x="10819" y="11366"/>
                  </a:moveTo>
                  <a:lnTo>
                    <a:pt x="10730" y="11314"/>
                  </a:lnTo>
                  <a:lnTo>
                    <a:pt x="10730" y="11314"/>
                  </a:lnTo>
                  <a:lnTo>
                    <a:pt x="10730" y="11314"/>
                  </a:lnTo>
                  <a:lnTo>
                    <a:pt x="10411" y="11501"/>
                  </a:lnTo>
                  <a:lnTo>
                    <a:pt x="10411" y="11137"/>
                  </a:lnTo>
                  <a:lnTo>
                    <a:pt x="10730" y="10950"/>
                  </a:lnTo>
                  <a:lnTo>
                    <a:pt x="11046" y="11137"/>
                  </a:lnTo>
                  <a:lnTo>
                    <a:pt x="11046" y="11498"/>
                  </a:lnTo>
                  <a:lnTo>
                    <a:pt x="10819" y="11366"/>
                  </a:lnTo>
                  <a:close/>
                  <a:moveTo>
                    <a:pt x="10741" y="10941"/>
                  </a:moveTo>
                  <a:lnTo>
                    <a:pt x="11060" y="10756"/>
                  </a:lnTo>
                  <a:lnTo>
                    <a:pt x="11060" y="10754"/>
                  </a:lnTo>
                  <a:lnTo>
                    <a:pt x="11060" y="10385"/>
                  </a:lnTo>
                  <a:lnTo>
                    <a:pt x="11377" y="10572"/>
                  </a:lnTo>
                  <a:lnTo>
                    <a:pt x="11377" y="10936"/>
                  </a:lnTo>
                  <a:lnTo>
                    <a:pt x="11212" y="11030"/>
                  </a:lnTo>
                  <a:lnTo>
                    <a:pt x="11056" y="11123"/>
                  </a:lnTo>
                  <a:lnTo>
                    <a:pt x="10741" y="10941"/>
                  </a:lnTo>
                  <a:close/>
                  <a:moveTo>
                    <a:pt x="11060" y="11134"/>
                  </a:moveTo>
                  <a:lnTo>
                    <a:pt x="11377" y="10952"/>
                  </a:lnTo>
                  <a:lnTo>
                    <a:pt x="11377" y="11321"/>
                  </a:lnTo>
                  <a:lnTo>
                    <a:pt x="11377" y="11321"/>
                  </a:lnTo>
                  <a:lnTo>
                    <a:pt x="11694" y="11503"/>
                  </a:lnTo>
                  <a:lnTo>
                    <a:pt x="11379" y="11685"/>
                  </a:lnTo>
                  <a:lnTo>
                    <a:pt x="11060" y="11503"/>
                  </a:lnTo>
                  <a:lnTo>
                    <a:pt x="11060" y="11134"/>
                  </a:lnTo>
                  <a:close/>
                  <a:moveTo>
                    <a:pt x="11389" y="12077"/>
                  </a:moveTo>
                  <a:lnTo>
                    <a:pt x="11668" y="11914"/>
                  </a:lnTo>
                  <a:lnTo>
                    <a:pt x="11706" y="11893"/>
                  </a:lnTo>
                  <a:lnTo>
                    <a:pt x="12025" y="12077"/>
                  </a:lnTo>
                  <a:lnTo>
                    <a:pt x="12025" y="12080"/>
                  </a:lnTo>
                  <a:lnTo>
                    <a:pt x="12027" y="12082"/>
                  </a:lnTo>
                  <a:lnTo>
                    <a:pt x="12027" y="12446"/>
                  </a:lnTo>
                  <a:lnTo>
                    <a:pt x="11708" y="12630"/>
                  </a:lnTo>
                  <a:lnTo>
                    <a:pt x="11389" y="12446"/>
                  </a:lnTo>
                  <a:lnTo>
                    <a:pt x="11389" y="12077"/>
                  </a:lnTo>
                  <a:close/>
                  <a:moveTo>
                    <a:pt x="11722" y="11505"/>
                  </a:moveTo>
                  <a:lnTo>
                    <a:pt x="12039" y="11321"/>
                  </a:lnTo>
                  <a:lnTo>
                    <a:pt x="12039" y="11321"/>
                  </a:lnTo>
                  <a:lnTo>
                    <a:pt x="12039" y="10955"/>
                  </a:lnTo>
                  <a:lnTo>
                    <a:pt x="12353" y="11134"/>
                  </a:lnTo>
                  <a:lnTo>
                    <a:pt x="12353" y="11503"/>
                  </a:lnTo>
                  <a:lnTo>
                    <a:pt x="12036" y="11685"/>
                  </a:lnTo>
                  <a:lnTo>
                    <a:pt x="11722" y="11505"/>
                  </a:lnTo>
                  <a:close/>
                  <a:moveTo>
                    <a:pt x="12343" y="11113"/>
                  </a:moveTo>
                  <a:lnTo>
                    <a:pt x="12039" y="10936"/>
                  </a:lnTo>
                  <a:lnTo>
                    <a:pt x="12039" y="10570"/>
                  </a:lnTo>
                  <a:lnTo>
                    <a:pt x="12301" y="10418"/>
                  </a:lnTo>
                  <a:lnTo>
                    <a:pt x="12355" y="10385"/>
                  </a:lnTo>
                  <a:lnTo>
                    <a:pt x="12355" y="10754"/>
                  </a:lnTo>
                  <a:lnTo>
                    <a:pt x="12355" y="10756"/>
                  </a:lnTo>
                  <a:lnTo>
                    <a:pt x="12393" y="10778"/>
                  </a:lnTo>
                  <a:lnTo>
                    <a:pt x="12674" y="10941"/>
                  </a:lnTo>
                  <a:lnTo>
                    <a:pt x="12358" y="11123"/>
                  </a:lnTo>
                  <a:lnTo>
                    <a:pt x="12343" y="11113"/>
                  </a:lnTo>
                  <a:close/>
                  <a:moveTo>
                    <a:pt x="12367" y="11515"/>
                  </a:moveTo>
                  <a:lnTo>
                    <a:pt x="12662" y="11345"/>
                  </a:lnTo>
                  <a:lnTo>
                    <a:pt x="12686" y="11331"/>
                  </a:lnTo>
                  <a:lnTo>
                    <a:pt x="13007" y="11515"/>
                  </a:lnTo>
                  <a:lnTo>
                    <a:pt x="13007" y="11884"/>
                  </a:lnTo>
                  <a:lnTo>
                    <a:pt x="12686" y="12068"/>
                  </a:lnTo>
                  <a:lnTo>
                    <a:pt x="12367" y="11884"/>
                  </a:lnTo>
                  <a:lnTo>
                    <a:pt x="12367" y="11515"/>
                  </a:lnTo>
                  <a:close/>
                  <a:moveTo>
                    <a:pt x="12686" y="11314"/>
                  </a:moveTo>
                  <a:lnTo>
                    <a:pt x="12686" y="11314"/>
                  </a:lnTo>
                  <a:lnTo>
                    <a:pt x="12686" y="11314"/>
                  </a:lnTo>
                  <a:lnTo>
                    <a:pt x="12667" y="11326"/>
                  </a:lnTo>
                  <a:lnTo>
                    <a:pt x="12367" y="11498"/>
                  </a:lnTo>
                  <a:lnTo>
                    <a:pt x="12367" y="11137"/>
                  </a:lnTo>
                  <a:lnTo>
                    <a:pt x="12686" y="10950"/>
                  </a:lnTo>
                  <a:lnTo>
                    <a:pt x="13007" y="11137"/>
                  </a:lnTo>
                  <a:lnTo>
                    <a:pt x="13007" y="11498"/>
                  </a:lnTo>
                  <a:lnTo>
                    <a:pt x="12686" y="11314"/>
                  </a:lnTo>
                  <a:close/>
                  <a:moveTo>
                    <a:pt x="12698" y="10941"/>
                  </a:moveTo>
                  <a:lnTo>
                    <a:pt x="13019" y="10756"/>
                  </a:lnTo>
                  <a:lnTo>
                    <a:pt x="13019" y="10754"/>
                  </a:lnTo>
                  <a:lnTo>
                    <a:pt x="13019" y="10388"/>
                  </a:lnTo>
                  <a:lnTo>
                    <a:pt x="13282" y="10539"/>
                  </a:lnTo>
                  <a:lnTo>
                    <a:pt x="13334" y="10570"/>
                  </a:lnTo>
                  <a:lnTo>
                    <a:pt x="13334" y="10936"/>
                  </a:lnTo>
                  <a:lnTo>
                    <a:pt x="13107" y="11068"/>
                  </a:lnTo>
                  <a:lnTo>
                    <a:pt x="13015" y="11123"/>
                  </a:lnTo>
                  <a:lnTo>
                    <a:pt x="12698" y="10941"/>
                  </a:lnTo>
                  <a:close/>
                  <a:moveTo>
                    <a:pt x="13019" y="11134"/>
                  </a:moveTo>
                  <a:lnTo>
                    <a:pt x="13334" y="10955"/>
                  </a:lnTo>
                  <a:lnTo>
                    <a:pt x="13334" y="11321"/>
                  </a:lnTo>
                  <a:lnTo>
                    <a:pt x="13334" y="11321"/>
                  </a:lnTo>
                  <a:lnTo>
                    <a:pt x="13650" y="11505"/>
                  </a:lnTo>
                  <a:lnTo>
                    <a:pt x="13341" y="11685"/>
                  </a:lnTo>
                  <a:lnTo>
                    <a:pt x="13019" y="11503"/>
                  </a:lnTo>
                  <a:lnTo>
                    <a:pt x="13019" y="11134"/>
                  </a:lnTo>
                  <a:close/>
                  <a:moveTo>
                    <a:pt x="13345" y="12077"/>
                  </a:moveTo>
                  <a:lnTo>
                    <a:pt x="13664" y="11893"/>
                  </a:lnTo>
                  <a:lnTo>
                    <a:pt x="13986" y="12077"/>
                  </a:lnTo>
                  <a:lnTo>
                    <a:pt x="13986" y="12446"/>
                  </a:lnTo>
                  <a:lnTo>
                    <a:pt x="13764" y="12576"/>
                  </a:lnTo>
                  <a:lnTo>
                    <a:pt x="13667" y="12633"/>
                  </a:lnTo>
                  <a:lnTo>
                    <a:pt x="13664" y="12630"/>
                  </a:lnTo>
                  <a:lnTo>
                    <a:pt x="13664" y="12633"/>
                  </a:lnTo>
                  <a:lnTo>
                    <a:pt x="13345" y="12446"/>
                  </a:lnTo>
                  <a:lnTo>
                    <a:pt x="13345" y="12077"/>
                  </a:lnTo>
                  <a:close/>
                  <a:moveTo>
                    <a:pt x="13920" y="12028"/>
                  </a:moveTo>
                  <a:lnTo>
                    <a:pt x="13667" y="11881"/>
                  </a:lnTo>
                  <a:lnTo>
                    <a:pt x="13664" y="11881"/>
                  </a:lnTo>
                  <a:lnTo>
                    <a:pt x="13664" y="11881"/>
                  </a:lnTo>
                  <a:lnTo>
                    <a:pt x="13345" y="12063"/>
                  </a:lnTo>
                  <a:lnTo>
                    <a:pt x="13345" y="11702"/>
                  </a:lnTo>
                  <a:lnTo>
                    <a:pt x="13664" y="11517"/>
                  </a:lnTo>
                  <a:lnTo>
                    <a:pt x="13986" y="11702"/>
                  </a:lnTo>
                  <a:lnTo>
                    <a:pt x="13986" y="12066"/>
                  </a:lnTo>
                  <a:lnTo>
                    <a:pt x="13920" y="12028"/>
                  </a:lnTo>
                  <a:close/>
                  <a:moveTo>
                    <a:pt x="13678" y="11505"/>
                  </a:moveTo>
                  <a:lnTo>
                    <a:pt x="13997" y="11321"/>
                  </a:lnTo>
                  <a:lnTo>
                    <a:pt x="13997" y="10955"/>
                  </a:lnTo>
                  <a:lnTo>
                    <a:pt x="14309" y="11134"/>
                  </a:lnTo>
                  <a:lnTo>
                    <a:pt x="14309" y="11503"/>
                  </a:lnTo>
                  <a:lnTo>
                    <a:pt x="13990" y="11685"/>
                  </a:lnTo>
                  <a:lnTo>
                    <a:pt x="13678" y="11505"/>
                  </a:lnTo>
                  <a:close/>
                  <a:moveTo>
                    <a:pt x="14272" y="11097"/>
                  </a:moveTo>
                  <a:lnTo>
                    <a:pt x="14000" y="10936"/>
                  </a:lnTo>
                  <a:lnTo>
                    <a:pt x="14000" y="10567"/>
                  </a:lnTo>
                  <a:lnTo>
                    <a:pt x="14312" y="10388"/>
                  </a:lnTo>
                  <a:lnTo>
                    <a:pt x="14312" y="10754"/>
                  </a:lnTo>
                  <a:lnTo>
                    <a:pt x="14312" y="10756"/>
                  </a:lnTo>
                  <a:lnTo>
                    <a:pt x="14432" y="10825"/>
                  </a:lnTo>
                  <a:lnTo>
                    <a:pt x="14631" y="10941"/>
                  </a:lnTo>
                  <a:lnTo>
                    <a:pt x="14316" y="11123"/>
                  </a:lnTo>
                  <a:lnTo>
                    <a:pt x="14272" y="11097"/>
                  </a:lnTo>
                  <a:close/>
                  <a:moveTo>
                    <a:pt x="14326" y="11515"/>
                  </a:moveTo>
                  <a:lnTo>
                    <a:pt x="14645" y="11331"/>
                  </a:lnTo>
                  <a:lnTo>
                    <a:pt x="14678" y="11349"/>
                  </a:lnTo>
                  <a:lnTo>
                    <a:pt x="14962" y="11515"/>
                  </a:lnTo>
                  <a:lnTo>
                    <a:pt x="14962" y="11884"/>
                  </a:lnTo>
                  <a:lnTo>
                    <a:pt x="14661" y="12058"/>
                  </a:lnTo>
                  <a:lnTo>
                    <a:pt x="14645" y="12068"/>
                  </a:lnTo>
                  <a:lnTo>
                    <a:pt x="14326" y="11884"/>
                  </a:lnTo>
                  <a:lnTo>
                    <a:pt x="14326" y="11515"/>
                  </a:lnTo>
                  <a:close/>
                  <a:moveTo>
                    <a:pt x="14732" y="11366"/>
                  </a:moveTo>
                  <a:lnTo>
                    <a:pt x="14645" y="11314"/>
                  </a:lnTo>
                  <a:lnTo>
                    <a:pt x="14645" y="11314"/>
                  </a:lnTo>
                  <a:lnTo>
                    <a:pt x="14645" y="11314"/>
                  </a:lnTo>
                  <a:lnTo>
                    <a:pt x="14326" y="11501"/>
                  </a:lnTo>
                  <a:lnTo>
                    <a:pt x="14326" y="11137"/>
                  </a:lnTo>
                  <a:lnTo>
                    <a:pt x="14645" y="10950"/>
                  </a:lnTo>
                  <a:lnTo>
                    <a:pt x="14962" y="11137"/>
                  </a:lnTo>
                  <a:lnTo>
                    <a:pt x="14962" y="11498"/>
                  </a:lnTo>
                  <a:lnTo>
                    <a:pt x="14732" y="11366"/>
                  </a:lnTo>
                  <a:close/>
                  <a:moveTo>
                    <a:pt x="14654" y="10941"/>
                  </a:moveTo>
                  <a:lnTo>
                    <a:pt x="14976" y="10756"/>
                  </a:lnTo>
                  <a:lnTo>
                    <a:pt x="14976" y="10754"/>
                  </a:lnTo>
                  <a:lnTo>
                    <a:pt x="14976" y="10385"/>
                  </a:lnTo>
                  <a:lnTo>
                    <a:pt x="15113" y="10466"/>
                  </a:lnTo>
                  <a:lnTo>
                    <a:pt x="15292" y="10570"/>
                  </a:lnTo>
                  <a:lnTo>
                    <a:pt x="15292" y="10936"/>
                  </a:lnTo>
                  <a:lnTo>
                    <a:pt x="14971" y="11123"/>
                  </a:lnTo>
                  <a:lnTo>
                    <a:pt x="14654" y="10941"/>
                  </a:lnTo>
                  <a:close/>
                  <a:moveTo>
                    <a:pt x="14978" y="11134"/>
                  </a:moveTo>
                  <a:lnTo>
                    <a:pt x="15292" y="10955"/>
                  </a:lnTo>
                  <a:lnTo>
                    <a:pt x="15292" y="11321"/>
                  </a:lnTo>
                  <a:lnTo>
                    <a:pt x="15292" y="11321"/>
                  </a:lnTo>
                  <a:lnTo>
                    <a:pt x="15609" y="11505"/>
                  </a:lnTo>
                  <a:lnTo>
                    <a:pt x="15295" y="11685"/>
                  </a:lnTo>
                  <a:lnTo>
                    <a:pt x="14978" y="11503"/>
                  </a:lnTo>
                  <a:lnTo>
                    <a:pt x="14978" y="11134"/>
                  </a:lnTo>
                  <a:close/>
                  <a:moveTo>
                    <a:pt x="15304" y="12080"/>
                  </a:moveTo>
                  <a:lnTo>
                    <a:pt x="15623" y="11893"/>
                  </a:lnTo>
                  <a:lnTo>
                    <a:pt x="15744" y="11962"/>
                  </a:lnTo>
                  <a:lnTo>
                    <a:pt x="15940" y="12077"/>
                  </a:lnTo>
                  <a:lnTo>
                    <a:pt x="15940" y="12446"/>
                  </a:lnTo>
                  <a:lnTo>
                    <a:pt x="15623" y="12630"/>
                  </a:lnTo>
                  <a:lnTo>
                    <a:pt x="15304" y="12446"/>
                  </a:lnTo>
                  <a:lnTo>
                    <a:pt x="15304" y="12080"/>
                  </a:lnTo>
                  <a:close/>
                  <a:moveTo>
                    <a:pt x="15777" y="11969"/>
                  </a:moveTo>
                  <a:lnTo>
                    <a:pt x="15623" y="11881"/>
                  </a:lnTo>
                  <a:lnTo>
                    <a:pt x="15623" y="11881"/>
                  </a:lnTo>
                  <a:lnTo>
                    <a:pt x="15623" y="11881"/>
                  </a:lnTo>
                  <a:lnTo>
                    <a:pt x="15304" y="12063"/>
                  </a:lnTo>
                  <a:lnTo>
                    <a:pt x="15304" y="11702"/>
                  </a:lnTo>
                  <a:lnTo>
                    <a:pt x="15623" y="11517"/>
                  </a:lnTo>
                  <a:lnTo>
                    <a:pt x="15940" y="11702"/>
                  </a:lnTo>
                  <a:lnTo>
                    <a:pt x="15940" y="12063"/>
                  </a:lnTo>
                  <a:lnTo>
                    <a:pt x="15777" y="11969"/>
                  </a:lnTo>
                  <a:close/>
                  <a:moveTo>
                    <a:pt x="15637" y="11505"/>
                  </a:moveTo>
                  <a:lnTo>
                    <a:pt x="15829" y="11394"/>
                  </a:lnTo>
                  <a:lnTo>
                    <a:pt x="15954" y="11321"/>
                  </a:lnTo>
                  <a:lnTo>
                    <a:pt x="15954" y="11321"/>
                  </a:lnTo>
                  <a:lnTo>
                    <a:pt x="15954" y="10952"/>
                  </a:lnTo>
                  <a:lnTo>
                    <a:pt x="16271" y="11134"/>
                  </a:lnTo>
                  <a:lnTo>
                    <a:pt x="16271" y="11503"/>
                  </a:lnTo>
                  <a:lnTo>
                    <a:pt x="15952" y="11685"/>
                  </a:lnTo>
                  <a:lnTo>
                    <a:pt x="15637" y="11505"/>
                  </a:lnTo>
                  <a:close/>
                  <a:moveTo>
                    <a:pt x="16195" y="11075"/>
                  </a:moveTo>
                  <a:lnTo>
                    <a:pt x="15956" y="10936"/>
                  </a:lnTo>
                  <a:lnTo>
                    <a:pt x="15956" y="10570"/>
                  </a:lnTo>
                  <a:lnTo>
                    <a:pt x="16242" y="10402"/>
                  </a:lnTo>
                  <a:lnTo>
                    <a:pt x="16271" y="10385"/>
                  </a:lnTo>
                  <a:lnTo>
                    <a:pt x="16271" y="10754"/>
                  </a:lnTo>
                  <a:lnTo>
                    <a:pt x="16271" y="10756"/>
                  </a:lnTo>
                  <a:lnTo>
                    <a:pt x="16308" y="10778"/>
                  </a:lnTo>
                  <a:lnTo>
                    <a:pt x="16590" y="10941"/>
                  </a:lnTo>
                  <a:lnTo>
                    <a:pt x="16275" y="11123"/>
                  </a:lnTo>
                  <a:lnTo>
                    <a:pt x="16195" y="11075"/>
                  </a:lnTo>
                  <a:close/>
                  <a:moveTo>
                    <a:pt x="16282" y="11515"/>
                  </a:moveTo>
                  <a:lnTo>
                    <a:pt x="16393" y="11451"/>
                  </a:lnTo>
                  <a:lnTo>
                    <a:pt x="16601" y="11331"/>
                  </a:lnTo>
                  <a:lnTo>
                    <a:pt x="16923" y="11515"/>
                  </a:lnTo>
                  <a:lnTo>
                    <a:pt x="16923" y="11884"/>
                  </a:lnTo>
                  <a:lnTo>
                    <a:pt x="16601" y="12068"/>
                  </a:lnTo>
                  <a:lnTo>
                    <a:pt x="16282" y="11884"/>
                  </a:lnTo>
                  <a:lnTo>
                    <a:pt x="16282" y="11515"/>
                  </a:lnTo>
                  <a:close/>
                  <a:moveTo>
                    <a:pt x="16601" y="11314"/>
                  </a:moveTo>
                  <a:lnTo>
                    <a:pt x="16601" y="11314"/>
                  </a:lnTo>
                  <a:lnTo>
                    <a:pt x="16599" y="11314"/>
                  </a:lnTo>
                  <a:lnTo>
                    <a:pt x="16450" y="11401"/>
                  </a:lnTo>
                  <a:lnTo>
                    <a:pt x="16282" y="11498"/>
                  </a:lnTo>
                  <a:lnTo>
                    <a:pt x="16282" y="11137"/>
                  </a:lnTo>
                  <a:lnTo>
                    <a:pt x="16599" y="10950"/>
                  </a:lnTo>
                  <a:lnTo>
                    <a:pt x="16923" y="11137"/>
                  </a:lnTo>
                  <a:lnTo>
                    <a:pt x="16923" y="11498"/>
                  </a:lnTo>
                  <a:lnTo>
                    <a:pt x="16601" y="11314"/>
                  </a:lnTo>
                  <a:close/>
                  <a:moveTo>
                    <a:pt x="16613" y="10941"/>
                  </a:moveTo>
                  <a:lnTo>
                    <a:pt x="16934" y="10756"/>
                  </a:lnTo>
                  <a:lnTo>
                    <a:pt x="16934" y="10754"/>
                  </a:lnTo>
                  <a:lnTo>
                    <a:pt x="16934" y="10388"/>
                  </a:lnTo>
                  <a:lnTo>
                    <a:pt x="17197" y="10539"/>
                  </a:lnTo>
                  <a:lnTo>
                    <a:pt x="17246" y="10570"/>
                  </a:lnTo>
                  <a:lnTo>
                    <a:pt x="17246" y="10936"/>
                  </a:lnTo>
                  <a:lnTo>
                    <a:pt x="17020" y="11068"/>
                  </a:lnTo>
                  <a:lnTo>
                    <a:pt x="16930" y="11123"/>
                  </a:lnTo>
                  <a:lnTo>
                    <a:pt x="16613" y="10941"/>
                  </a:lnTo>
                  <a:close/>
                  <a:moveTo>
                    <a:pt x="16934" y="11134"/>
                  </a:moveTo>
                  <a:lnTo>
                    <a:pt x="17246" y="10955"/>
                  </a:lnTo>
                  <a:lnTo>
                    <a:pt x="17246" y="11321"/>
                  </a:lnTo>
                  <a:lnTo>
                    <a:pt x="17246" y="11321"/>
                  </a:lnTo>
                  <a:lnTo>
                    <a:pt x="17565" y="11505"/>
                  </a:lnTo>
                  <a:lnTo>
                    <a:pt x="17253" y="11685"/>
                  </a:lnTo>
                  <a:lnTo>
                    <a:pt x="16934" y="11503"/>
                  </a:lnTo>
                  <a:lnTo>
                    <a:pt x="16934" y="11134"/>
                  </a:lnTo>
                  <a:close/>
                  <a:moveTo>
                    <a:pt x="17594" y="11505"/>
                  </a:moveTo>
                  <a:lnTo>
                    <a:pt x="17913" y="11321"/>
                  </a:lnTo>
                  <a:lnTo>
                    <a:pt x="17913" y="11321"/>
                  </a:lnTo>
                  <a:lnTo>
                    <a:pt x="17913" y="10952"/>
                  </a:lnTo>
                  <a:lnTo>
                    <a:pt x="18227" y="11134"/>
                  </a:lnTo>
                  <a:lnTo>
                    <a:pt x="18227" y="11503"/>
                  </a:lnTo>
                  <a:lnTo>
                    <a:pt x="17908" y="11685"/>
                  </a:lnTo>
                  <a:lnTo>
                    <a:pt x="17594" y="11505"/>
                  </a:lnTo>
                  <a:close/>
                  <a:moveTo>
                    <a:pt x="18156" y="11078"/>
                  </a:moveTo>
                  <a:lnTo>
                    <a:pt x="17915" y="10936"/>
                  </a:lnTo>
                  <a:lnTo>
                    <a:pt x="17915" y="10570"/>
                  </a:lnTo>
                  <a:lnTo>
                    <a:pt x="18173" y="10418"/>
                  </a:lnTo>
                  <a:lnTo>
                    <a:pt x="18227" y="10388"/>
                  </a:lnTo>
                  <a:lnTo>
                    <a:pt x="18227" y="10754"/>
                  </a:lnTo>
                  <a:lnTo>
                    <a:pt x="18227" y="10756"/>
                  </a:lnTo>
                  <a:lnTo>
                    <a:pt x="18345" y="10825"/>
                  </a:lnTo>
                  <a:lnTo>
                    <a:pt x="18546" y="10941"/>
                  </a:lnTo>
                  <a:lnTo>
                    <a:pt x="18234" y="11123"/>
                  </a:lnTo>
                  <a:lnTo>
                    <a:pt x="18156" y="11078"/>
                  </a:lnTo>
                  <a:close/>
                  <a:moveTo>
                    <a:pt x="18239" y="11515"/>
                  </a:moveTo>
                  <a:lnTo>
                    <a:pt x="18560" y="11331"/>
                  </a:lnTo>
                  <a:lnTo>
                    <a:pt x="18593" y="11349"/>
                  </a:lnTo>
                  <a:lnTo>
                    <a:pt x="18877" y="11515"/>
                  </a:lnTo>
                  <a:lnTo>
                    <a:pt x="18877" y="11884"/>
                  </a:lnTo>
                  <a:lnTo>
                    <a:pt x="18560" y="12068"/>
                  </a:lnTo>
                  <a:lnTo>
                    <a:pt x="18239" y="11884"/>
                  </a:lnTo>
                  <a:lnTo>
                    <a:pt x="18239" y="11515"/>
                  </a:lnTo>
                  <a:close/>
                  <a:moveTo>
                    <a:pt x="18648" y="11366"/>
                  </a:moveTo>
                  <a:lnTo>
                    <a:pt x="18560" y="11314"/>
                  </a:lnTo>
                  <a:lnTo>
                    <a:pt x="18560" y="11314"/>
                  </a:lnTo>
                  <a:lnTo>
                    <a:pt x="18560" y="11314"/>
                  </a:lnTo>
                  <a:lnTo>
                    <a:pt x="18241" y="11498"/>
                  </a:lnTo>
                  <a:lnTo>
                    <a:pt x="18241" y="11137"/>
                  </a:lnTo>
                  <a:lnTo>
                    <a:pt x="18560" y="10950"/>
                  </a:lnTo>
                  <a:lnTo>
                    <a:pt x="18877" y="11137"/>
                  </a:lnTo>
                  <a:lnTo>
                    <a:pt x="18877" y="11498"/>
                  </a:lnTo>
                  <a:lnTo>
                    <a:pt x="18648" y="11366"/>
                  </a:lnTo>
                  <a:close/>
                  <a:moveTo>
                    <a:pt x="18570" y="10941"/>
                  </a:moveTo>
                  <a:lnTo>
                    <a:pt x="18889" y="10756"/>
                  </a:lnTo>
                  <a:lnTo>
                    <a:pt x="18889" y="10754"/>
                  </a:lnTo>
                  <a:lnTo>
                    <a:pt x="18889" y="10385"/>
                  </a:lnTo>
                  <a:lnTo>
                    <a:pt x="19028" y="10466"/>
                  </a:lnTo>
                  <a:lnTo>
                    <a:pt x="19205" y="10570"/>
                  </a:lnTo>
                  <a:lnTo>
                    <a:pt x="19205" y="10936"/>
                  </a:lnTo>
                  <a:lnTo>
                    <a:pt x="18884" y="11123"/>
                  </a:lnTo>
                  <a:lnTo>
                    <a:pt x="18570" y="10941"/>
                  </a:lnTo>
                  <a:close/>
                  <a:moveTo>
                    <a:pt x="18893" y="11134"/>
                  </a:moveTo>
                  <a:lnTo>
                    <a:pt x="19205" y="10955"/>
                  </a:lnTo>
                  <a:lnTo>
                    <a:pt x="19205" y="11321"/>
                  </a:lnTo>
                  <a:lnTo>
                    <a:pt x="19205" y="11321"/>
                  </a:lnTo>
                  <a:lnTo>
                    <a:pt x="19524" y="11505"/>
                  </a:lnTo>
                  <a:lnTo>
                    <a:pt x="19210" y="11685"/>
                  </a:lnTo>
                  <a:lnTo>
                    <a:pt x="18893" y="11503"/>
                  </a:lnTo>
                  <a:lnTo>
                    <a:pt x="18893" y="11134"/>
                  </a:lnTo>
                  <a:close/>
                  <a:moveTo>
                    <a:pt x="19217" y="12077"/>
                  </a:moveTo>
                  <a:lnTo>
                    <a:pt x="19271" y="12047"/>
                  </a:lnTo>
                  <a:lnTo>
                    <a:pt x="19536" y="11893"/>
                  </a:lnTo>
                  <a:lnTo>
                    <a:pt x="19855" y="12077"/>
                  </a:lnTo>
                  <a:lnTo>
                    <a:pt x="19855" y="12446"/>
                  </a:lnTo>
                  <a:lnTo>
                    <a:pt x="19536" y="12630"/>
                  </a:lnTo>
                  <a:lnTo>
                    <a:pt x="19217" y="12446"/>
                  </a:lnTo>
                  <a:lnTo>
                    <a:pt x="19217" y="12077"/>
                  </a:lnTo>
                  <a:close/>
                  <a:moveTo>
                    <a:pt x="19536" y="11881"/>
                  </a:moveTo>
                  <a:lnTo>
                    <a:pt x="19536" y="11881"/>
                  </a:lnTo>
                  <a:lnTo>
                    <a:pt x="19534" y="11881"/>
                  </a:lnTo>
                  <a:lnTo>
                    <a:pt x="19217" y="12063"/>
                  </a:lnTo>
                  <a:lnTo>
                    <a:pt x="19217" y="11702"/>
                  </a:lnTo>
                  <a:lnTo>
                    <a:pt x="19536" y="11517"/>
                  </a:lnTo>
                  <a:lnTo>
                    <a:pt x="19855" y="11702"/>
                  </a:lnTo>
                  <a:lnTo>
                    <a:pt x="19855" y="12063"/>
                  </a:lnTo>
                  <a:lnTo>
                    <a:pt x="19536" y="11881"/>
                  </a:lnTo>
                  <a:close/>
                  <a:moveTo>
                    <a:pt x="19550" y="11505"/>
                  </a:moveTo>
                  <a:lnTo>
                    <a:pt x="19869" y="11321"/>
                  </a:lnTo>
                  <a:lnTo>
                    <a:pt x="19869" y="11321"/>
                  </a:lnTo>
                  <a:lnTo>
                    <a:pt x="19869" y="10955"/>
                  </a:lnTo>
                  <a:lnTo>
                    <a:pt x="20181" y="11134"/>
                  </a:lnTo>
                  <a:lnTo>
                    <a:pt x="20181" y="11503"/>
                  </a:lnTo>
                  <a:lnTo>
                    <a:pt x="19864" y="11685"/>
                  </a:lnTo>
                  <a:lnTo>
                    <a:pt x="19550" y="11505"/>
                  </a:lnTo>
                  <a:close/>
                  <a:moveTo>
                    <a:pt x="19869" y="10936"/>
                  </a:moveTo>
                  <a:lnTo>
                    <a:pt x="19869" y="10570"/>
                  </a:lnTo>
                  <a:lnTo>
                    <a:pt x="20018" y="10482"/>
                  </a:lnTo>
                  <a:lnTo>
                    <a:pt x="20186" y="10385"/>
                  </a:lnTo>
                  <a:lnTo>
                    <a:pt x="20186" y="10754"/>
                  </a:lnTo>
                  <a:lnTo>
                    <a:pt x="20186" y="10756"/>
                  </a:lnTo>
                  <a:lnTo>
                    <a:pt x="20224" y="10778"/>
                  </a:lnTo>
                  <a:lnTo>
                    <a:pt x="20502" y="10941"/>
                  </a:lnTo>
                  <a:lnTo>
                    <a:pt x="20190" y="11123"/>
                  </a:lnTo>
                  <a:lnTo>
                    <a:pt x="19869" y="10936"/>
                  </a:lnTo>
                  <a:close/>
                  <a:moveTo>
                    <a:pt x="20198" y="11515"/>
                  </a:moveTo>
                  <a:lnTo>
                    <a:pt x="20306" y="11451"/>
                  </a:lnTo>
                  <a:lnTo>
                    <a:pt x="20514" y="11331"/>
                  </a:lnTo>
                  <a:lnTo>
                    <a:pt x="20836" y="11515"/>
                  </a:lnTo>
                  <a:lnTo>
                    <a:pt x="20836" y="11884"/>
                  </a:lnTo>
                  <a:lnTo>
                    <a:pt x="20514" y="12068"/>
                  </a:lnTo>
                  <a:lnTo>
                    <a:pt x="20198" y="11884"/>
                  </a:lnTo>
                  <a:lnTo>
                    <a:pt x="20198" y="11515"/>
                  </a:lnTo>
                  <a:close/>
                  <a:moveTo>
                    <a:pt x="20514" y="11314"/>
                  </a:moveTo>
                  <a:lnTo>
                    <a:pt x="20514" y="11314"/>
                  </a:lnTo>
                  <a:lnTo>
                    <a:pt x="20514" y="11314"/>
                  </a:lnTo>
                  <a:lnTo>
                    <a:pt x="20365" y="11401"/>
                  </a:lnTo>
                  <a:lnTo>
                    <a:pt x="20198" y="11498"/>
                  </a:lnTo>
                  <a:lnTo>
                    <a:pt x="20198" y="11137"/>
                  </a:lnTo>
                  <a:lnTo>
                    <a:pt x="20514" y="10950"/>
                  </a:lnTo>
                  <a:lnTo>
                    <a:pt x="20836" y="11137"/>
                  </a:lnTo>
                  <a:lnTo>
                    <a:pt x="20836" y="11498"/>
                  </a:lnTo>
                  <a:lnTo>
                    <a:pt x="20514" y="11314"/>
                  </a:lnTo>
                  <a:close/>
                  <a:moveTo>
                    <a:pt x="20528" y="10941"/>
                  </a:moveTo>
                  <a:lnTo>
                    <a:pt x="20847" y="10756"/>
                  </a:lnTo>
                  <a:lnTo>
                    <a:pt x="20847" y="10754"/>
                  </a:lnTo>
                  <a:lnTo>
                    <a:pt x="20847" y="10388"/>
                  </a:lnTo>
                  <a:lnTo>
                    <a:pt x="21112" y="10539"/>
                  </a:lnTo>
                  <a:lnTo>
                    <a:pt x="21162" y="10570"/>
                  </a:lnTo>
                  <a:lnTo>
                    <a:pt x="21162" y="10936"/>
                  </a:lnTo>
                  <a:lnTo>
                    <a:pt x="20935" y="11068"/>
                  </a:lnTo>
                  <a:lnTo>
                    <a:pt x="20843" y="11123"/>
                  </a:lnTo>
                  <a:lnTo>
                    <a:pt x="20528" y="10941"/>
                  </a:lnTo>
                  <a:close/>
                  <a:moveTo>
                    <a:pt x="20847" y="11134"/>
                  </a:moveTo>
                  <a:lnTo>
                    <a:pt x="21162" y="10955"/>
                  </a:lnTo>
                  <a:lnTo>
                    <a:pt x="21162" y="11321"/>
                  </a:lnTo>
                  <a:lnTo>
                    <a:pt x="21162" y="11321"/>
                  </a:lnTo>
                  <a:lnTo>
                    <a:pt x="21481" y="11505"/>
                  </a:lnTo>
                  <a:lnTo>
                    <a:pt x="21169" y="11685"/>
                  </a:lnTo>
                  <a:lnTo>
                    <a:pt x="20847" y="11503"/>
                  </a:lnTo>
                  <a:lnTo>
                    <a:pt x="20847" y="11134"/>
                  </a:lnTo>
                  <a:close/>
                  <a:moveTo>
                    <a:pt x="21509" y="11505"/>
                  </a:moveTo>
                  <a:lnTo>
                    <a:pt x="21828" y="11321"/>
                  </a:lnTo>
                  <a:lnTo>
                    <a:pt x="21828" y="11321"/>
                  </a:lnTo>
                  <a:lnTo>
                    <a:pt x="21828" y="10952"/>
                  </a:lnTo>
                  <a:lnTo>
                    <a:pt x="22140" y="11134"/>
                  </a:lnTo>
                  <a:lnTo>
                    <a:pt x="22140" y="11503"/>
                  </a:lnTo>
                  <a:lnTo>
                    <a:pt x="21823" y="11685"/>
                  </a:lnTo>
                  <a:lnTo>
                    <a:pt x="21509" y="11505"/>
                  </a:lnTo>
                  <a:close/>
                  <a:moveTo>
                    <a:pt x="21989" y="11030"/>
                  </a:moveTo>
                  <a:lnTo>
                    <a:pt x="21828" y="10936"/>
                  </a:lnTo>
                  <a:lnTo>
                    <a:pt x="21828" y="10570"/>
                  </a:lnTo>
                  <a:lnTo>
                    <a:pt x="22088" y="10418"/>
                  </a:lnTo>
                  <a:lnTo>
                    <a:pt x="22140" y="10388"/>
                  </a:lnTo>
                  <a:lnTo>
                    <a:pt x="22140" y="10754"/>
                  </a:lnTo>
                  <a:lnTo>
                    <a:pt x="22140" y="10756"/>
                  </a:lnTo>
                  <a:lnTo>
                    <a:pt x="22218" y="10799"/>
                  </a:lnTo>
                  <a:lnTo>
                    <a:pt x="22461" y="10941"/>
                  </a:lnTo>
                  <a:lnTo>
                    <a:pt x="22147" y="11123"/>
                  </a:lnTo>
                  <a:lnTo>
                    <a:pt x="21989" y="11030"/>
                  </a:lnTo>
                  <a:close/>
                  <a:moveTo>
                    <a:pt x="22154" y="11515"/>
                  </a:moveTo>
                  <a:lnTo>
                    <a:pt x="22397" y="11375"/>
                  </a:lnTo>
                  <a:lnTo>
                    <a:pt x="22475" y="11331"/>
                  </a:lnTo>
                  <a:lnTo>
                    <a:pt x="22790" y="11515"/>
                  </a:lnTo>
                  <a:lnTo>
                    <a:pt x="22790" y="11884"/>
                  </a:lnTo>
                  <a:lnTo>
                    <a:pt x="22489" y="12058"/>
                  </a:lnTo>
                  <a:lnTo>
                    <a:pt x="22473" y="12068"/>
                  </a:lnTo>
                  <a:lnTo>
                    <a:pt x="22154" y="11884"/>
                  </a:lnTo>
                  <a:lnTo>
                    <a:pt x="22154" y="11515"/>
                  </a:lnTo>
                  <a:close/>
                  <a:moveTo>
                    <a:pt x="22475" y="11314"/>
                  </a:moveTo>
                  <a:lnTo>
                    <a:pt x="22475" y="11314"/>
                  </a:lnTo>
                  <a:lnTo>
                    <a:pt x="22473" y="11314"/>
                  </a:lnTo>
                  <a:lnTo>
                    <a:pt x="22367" y="11378"/>
                  </a:lnTo>
                  <a:lnTo>
                    <a:pt x="22156" y="11498"/>
                  </a:lnTo>
                  <a:lnTo>
                    <a:pt x="22156" y="11137"/>
                  </a:lnTo>
                  <a:lnTo>
                    <a:pt x="22473" y="10950"/>
                  </a:lnTo>
                  <a:lnTo>
                    <a:pt x="22790" y="11137"/>
                  </a:lnTo>
                  <a:lnTo>
                    <a:pt x="22790" y="11498"/>
                  </a:lnTo>
                  <a:lnTo>
                    <a:pt x="22475" y="11314"/>
                  </a:lnTo>
                  <a:close/>
                  <a:moveTo>
                    <a:pt x="22485" y="10941"/>
                  </a:moveTo>
                  <a:lnTo>
                    <a:pt x="22804" y="10756"/>
                  </a:lnTo>
                  <a:lnTo>
                    <a:pt x="22804" y="10754"/>
                  </a:lnTo>
                  <a:lnTo>
                    <a:pt x="22804" y="10385"/>
                  </a:lnTo>
                  <a:lnTo>
                    <a:pt x="22832" y="10399"/>
                  </a:lnTo>
                  <a:lnTo>
                    <a:pt x="23123" y="10572"/>
                  </a:lnTo>
                  <a:lnTo>
                    <a:pt x="23123" y="10936"/>
                  </a:lnTo>
                  <a:lnTo>
                    <a:pt x="22834" y="11104"/>
                  </a:lnTo>
                  <a:lnTo>
                    <a:pt x="22801" y="11123"/>
                  </a:lnTo>
                  <a:lnTo>
                    <a:pt x="22485" y="10941"/>
                  </a:lnTo>
                  <a:close/>
                  <a:moveTo>
                    <a:pt x="22801" y="9991"/>
                  </a:moveTo>
                  <a:lnTo>
                    <a:pt x="22487" y="9809"/>
                  </a:lnTo>
                  <a:lnTo>
                    <a:pt x="22804" y="9627"/>
                  </a:lnTo>
                  <a:lnTo>
                    <a:pt x="22804" y="9627"/>
                  </a:lnTo>
                  <a:lnTo>
                    <a:pt x="22804" y="9256"/>
                  </a:lnTo>
                  <a:lnTo>
                    <a:pt x="22837" y="9274"/>
                  </a:lnTo>
                  <a:lnTo>
                    <a:pt x="23123" y="9442"/>
                  </a:lnTo>
                  <a:lnTo>
                    <a:pt x="23123" y="9806"/>
                  </a:lnTo>
                  <a:lnTo>
                    <a:pt x="22801" y="9991"/>
                  </a:lnTo>
                  <a:close/>
                  <a:moveTo>
                    <a:pt x="22801" y="8861"/>
                  </a:moveTo>
                  <a:lnTo>
                    <a:pt x="22487" y="8681"/>
                  </a:lnTo>
                  <a:lnTo>
                    <a:pt x="22641" y="8591"/>
                  </a:lnTo>
                  <a:lnTo>
                    <a:pt x="22804" y="8497"/>
                  </a:lnTo>
                  <a:lnTo>
                    <a:pt x="22804" y="8497"/>
                  </a:lnTo>
                  <a:lnTo>
                    <a:pt x="22804" y="8126"/>
                  </a:lnTo>
                  <a:lnTo>
                    <a:pt x="23123" y="8310"/>
                  </a:lnTo>
                  <a:lnTo>
                    <a:pt x="23123" y="8676"/>
                  </a:lnTo>
                  <a:lnTo>
                    <a:pt x="23054" y="8717"/>
                  </a:lnTo>
                  <a:lnTo>
                    <a:pt x="22801" y="8861"/>
                  </a:lnTo>
                  <a:close/>
                  <a:moveTo>
                    <a:pt x="22799" y="7731"/>
                  </a:moveTo>
                  <a:lnTo>
                    <a:pt x="22485" y="7549"/>
                  </a:lnTo>
                  <a:lnTo>
                    <a:pt x="22804" y="7365"/>
                  </a:lnTo>
                  <a:lnTo>
                    <a:pt x="22804" y="7365"/>
                  </a:lnTo>
                  <a:lnTo>
                    <a:pt x="22804" y="6994"/>
                  </a:lnTo>
                  <a:lnTo>
                    <a:pt x="22839" y="7015"/>
                  </a:lnTo>
                  <a:lnTo>
                    <a:pt x="23123" y="7180"/>
                  </a:lnTo>
                  <a:lnTo>
                    <a:pt x="23123" y="7544"/>
                  </a:lnTo>
                  <a:lnTo>
                    <a:pt x="22799" y="7731"/>
                  </a:lnTo>
                  <a:close/>
                  <a:moveTo>
                    <a:pt x="22801" y="6601"/>
                  </a:moveTo>
                  <a:lnTo>
                    <a:pt x="22700" y="6542"/>
                  </a:lnTo>
                  <a:lnTo>
                    <a:pt x="22487" y="6419"/>
                  </a:lnTo>
                  <a:lnTo>
                    <a:pt x="22804" y="6235"/>
                  </a:lnTo>
                  <a:lnTo>
                    <a:pt x="22804" y="6235"/>
                  </a:lnTo>
                  <a:lnTo>
                    <a:pt x="22804" y="5864"/>
                  </a:lnTo>
                  <a:lnTo>
                    <a:pt x="22804" y="5864"/>
                  </a:lnTo>
                  <a:lnTo>
                    <a:pt x="23123" y="6053"/>
                  </a:lnTo>
                  <a:lnTo>
                    <a:pt x="23123" y="6415"/>
                  </a:lnTo>
                  <a:lnTo>
                    <a:pt x="22801" y="6601"/>
                  </a:lnTo>
                  <a:close/>
                  <a:moveTo>
                    <a:pt x="22801" y="5469"/>
                  </a:moveTo>
                  <a:lnTo>
                    <a:pt x="22487" y="5287"/>
                  </a:lnTo>
                  <a:lnTo>
                    <a:pt x="22804" y="5105"/>
                  </a:lnTo>
                  <a:lnTo>
                    <a:pt x="22804" y="5103"/>
                  </a:lnTo>
                  <a:lnTo>
                    <a:pt x="22804" y="4734"/>
                  </a:lnTo>
                  <a:lnTo>
                    <a:pt x="22842" y="4756"/>
                  </a:lnTo>
                  <a:lnTo>
                    <a:pt x="23123" y="4919"/>
                  </a:lnTo>
                  <a:lnTo>
                    <a:pt x="23123" y="5285"/>
                  </a:lnTo>
                  <a:lnTo>
                    <a:pt x="22801" y="5469"/>
                  </a:lnTo>
                  <a:close/>
                  <a:moveTo>
                    <a:pt x="22801" y="4340"/>
                  </a:moveTo>
                  <a:lnTo>
                    <a:pt x="22671" y="4264"/>
                  </a:lnTo>
                  <a:lnTo>
                    <a:pt x="22487" y="4158"/>
                  </a:lnTo>
                  <a:lnTo>
                    <a:pt x="22804" y="3973"/>
                  </a:lnTo>
                  <a:lnTo>
                    <a:pt x="22804" y="3973"/>
                  </a:lnTo>
                  <a:lnTo>
                    <a:pt x="22804" y="3605"/>
                  </a:lnTo>
                  <a:lnTo>
                    <a:pt x="23123" y="3789"/>
                  </a:lnTo>
                  <a:lnTo>
                    <a:pt x="23123" y="4155"/>
                  </a:lnTo>
                  <a:lnTo>
                    <a:pt x="23066" y="4188"/>
                  </a:lnTo>
                  <a:lnTo>
                    <a:pt x="22801" y="4340"/>
                  </a:lnTo>
                  <a:close/>
                  <a:moveTo>
                    <a:pt x="22801" y="3210"/>
                  </a:moveTo>
                  <a:lnTo>
                    <a:pt x="22615" y="3104"/>
                  </a:lnTo>
                  <a:lnTo>
                    <a:pt x="22485" y="3028"/>
                  </a:lnTo>
                  <a:lnTo>
                    <a:pt x="22631" y="2943"/>
                  </a:lnTo>
                  <a:lnTo>
                    <a:pt x="22804" y="2844"/>
                  </a:lnTo>
                  <a:lnTo>
                    <a:pt x="22804" y="2844"/>
                  </a:lnTo>
                  <a:lnTo>
                    <a:pt x="22804" y="2473"/>
                  </a:lnTo>
                  <a:lnTo>
                    <a:pt x="23123" y="2659"/>
                  </a:lnTo>
                  <a:lnTo>
                    <a:pt x="23123" y="3026"/>
                  </a:lnTo>
                  <a:lnTo>
                    <a:pt x="22801" y="3210"/>
                  </a:lnTo>
                  <a:close/>
                  <a:moveTo>
                    <a:pt x="22801" y="2080"/>
                  </a:moveTo>
                  <a:lnTo>
                    <a:pt x="22485" y="1898"/>
                  </a:lnTo>
                  <a:lnTo>
                    <a:pt x="22804" y="1714"/>
                  </a:lnTo>
                  <a:lnTo>
                    <a:pt x="22804" y="1714"/>
                  </a:lnTo>
                  <a:lnTo>
                    <a:pt x="22804" y="1343"/>
                  </a:lnTo>
                  <a:lnTo>
                    <a:pt x="23123" y="1530"/>
                  </a:lnTo>
                  <a:lnTo>
                    <a:pt x="23123" y="1894"/>
                  </a:lnTo>
                  <a:lnTo>
                    <a:pt x="22872" y="2040"/>
                  </a:lnTo>
                  <a:lnTo>
                    <a:pt x="22801" y="2080"/>
                  </a:lnTo>
                  <a:close/>
                  <a:moveTo>
                    <a:pt x="22790" y="1319"/>
                  </a:moveTo>
                  <a:lnTo>
                    <a:pt x="22475" y="1137"/>
                  </a:lnTo>
                  <a:lnTo>
                    <a:pt x="22475" y="1137"/>
                  </a:lnTo>
                  <a:lnTo>
                    <a:pt x="22473" y="1137"/>
                  </a:lnTo>
                  <a:lnTo>
                    <a:pt x="22156" y="1322"/>
                  </a:lnTo>
                  <a:lnTo>
                    <a:pt x="22156" y="958"/>
                  </a:lnTo>
                  <a:lnTo>
                    <a:pt x="22317" y="863"/>
                  </a:lnTo>
                  <a:lnTo>
                    <a:pt x="22473" y="776"/>
                  </a:lnTo>
                  <a:lnTo>
                    <a:pt x="22667" y="887"/>
                  </a:lnTo>
                  <a:lnTo>
                    <a:pt x="22790" y="958"/>
                  </a:lnTo>
                  <a:lnTo>
                    <a:pt x="22790" y="1319"/>
                  </a:lnTo>
                  <a:close/>
                  <a:moveTo>
                    <a:pt x="22345" y="1227"/>
                  </a:moveTo>
                  <a:lnTo>
                    <a:pt x="22475" y="1154"/>
                  </a:lnTo>
                  <a:lnTo>
                    <a:pt x="22790" y="1338"/>
                  </a:lnTo>
                  <a:lnTo>
                    <a:pt x="22790" y="1704"/>
                  </a:lnTo>
                  <a:lnTo>
                    <a:pt x="22473" y="1889"/>
                  </a:lnTo>
                  <a:lnTo>
                    <a:pt x="22154" y="1704"/>
                  </a:lnTo>
                  <a:lnTo>
                    <a:pt x="22154" y="1338"/>
                  </a:lnTo>
                  <a:lnTo>
                    <a:pt x="22156" y="1338"/>
                  </a:lnTo>
                  <a:lnTo>
                    <a:pt x="22156" y="1338"/>
                  </a:lnTo>
                  <a:lnTo>
                    <a:pt x="22345" y="1227"/>
                  </a:lnTo>
                  <a:close/>
                  <a:moveTo>
                    <a:pt x="22140" y="2092"/>
                  </a:moveTo>
                  <a:lnTo>
                    <a:pt x="22140" y="2461"/>
                  </a:lnTo>
                  <a:lnTo>
                    <a:pt x="22140" y="2461"/>
                  </a:lnTo>
                  <a:lnTo>
                    <a:pt x="22007" y="2539"/>
                  </a:lnTo>
                  <a:lnTo>
                    <a:pt x="21823" y="2643"/>
                  </a:lnTo>
                  <a:lnTo>
                    <a:pt x="21814" y="2640"/>
                  </a:lnTo>
                  <a:lnTo>
                    <a:pt x="21509" y="2463"/>
                  </a:lnTo>
                  <a:lnTo>
                    <a:pt x="21828" y="2281"/>
                  </a:lnTo>
                  <a:lnTo>
                    <a:pt x="21828" y="1910"/>
                  </a:lnTo>
                  <a:lnTo>
                    <a:pt x="22140" y="2092"/>
                  </a:lnTo>
                  <a:close/>
                  <a:moveTo>
                    <a:pt x="21162" y="1894"/>
                  </a:moveTo>
                  <a:lnTo>
                    <a:pt x="20939" y="2026"/>
                  </a:lnTo>
                  <a:lnTo>
                    <a:pt x="20845" y="2080"/>
                  </a:lnTo>
                  <a:lnTo>
                    <a:pt x="20528" y="1898"/>
                  </a:lnTo>
                  <a:lnTo>
                    <a:pt x="20847" y="1714"/>
                  </a:lnTo>
                  <a:lnTo>
                    <a:pt x="20847" y="1714"/>
                  </a:lnTo>
                  <a:lnTo>
                    <a:pt x="20847" y="1345"/>
                  </a:lnTo>
                  <a:lnTo>
                    <a:pt x="21162" y="1527"/>
                  </a:lnTo>
                  <a:lnTo>
                    <a:pt x="21162" y="1894"/>
                  </a:lnTo>
                  <a:close/>
                  <a:moveTo>
                    <a:pt x="20836" y="1324"/>
                  </a:moveTo>
                  <a:lnTo>
                    <a:pt x="20514" y="1137"/>
                  </a:lnTo>
                  <a:lnTo>
                    <a:pt x="20514" y="1137"/>
                  </a:lnTo>
                  <a:lnTo>
                    <a:pt x="20514" y="1137"/>
                  </a:lnTo>
                  <a:lnTo>
                    <a:pt x="20450" y="1175"/>
                  </a:lnTo>
                  <a:lnTo>
                    <a:pt x="20198" y="1322"/>
                  </a:lnTo>
                  <a:lnTo>
                    <a:pt x="20198" y="960"/>
                  </a:lnTo>
                  <a:lnTo>
                    <a:pt x="20514" y="776"/>
                  </a:lnTo>
                  <a:lnTo>
                    <a:pt x="20687" y="873"/>
                  </a:lnTo>
                  <a:lnTo>
                    <a:pt x="20836" y="960"/>
                  </a:lnTo>
                  <a:lnTo>
                    <a:pt x="20836" y="1324"/>
                  </a:lnTo>
                  <a:close/>
                  <a:moveTo>
                    <a:pt x="20387" y="1227"/>
                  </a:moveTo>
                  <a:lnTo>
                    <a:pt x="20514" y="1154"/>
                  </a:lnTo>
                  <a:lnTo>
                    <a:pt x="20836" y="1338"/>
                  </a:lnTo>
                  <a:lnTo>
                    <a:pt x="20836" y="1704"/>
                  </a:lnTo>
                  <a:lnTo>
                    <a:pt x="20514" y="1889"/>
                  </a:lnTo>
                  <a:lnTo>
                    <a:pt x="20198" y="1704"/>
                  </a:lnTo>
                  <a:lnTo>
                    <a:pt x="20198" y="1338"/>
                  </a:lnTo>
                  <a:lnTo>
                    <a:pt x="20387" y="1227"/>
                  </a:lnTo>
                  <a:close/>
                  <a:moveTo>
                    <a:pt x="20181" y="2092"/>
                  </a:moveTo>
                  <a:lnTo>
                    <a:pt x="20181" y="2461"/>
                  </a:lnTo>
                  <a:lnTo>
                    <a:pt x="20077" y="2522"/>
                  </a:lnTo>
                  <a:lnTo>
                    <a:pt x="19864" y="2643"/>
                  </a:lnTo>
                  <a:lnTo>
                    <a:pt x="19550" y="2463"/>
                  </a:lnTo>
                  <a:lnTo>
                    <a:pt x="19869" y="2281"/>
                  </a:lnTo>
                  <a:lnTo>
                    <a:pt x="19869" y="1910"/>
                  </a:lnTo>
                  <a:lnTo>
                    <a:pt x="20181" y="2092"/>
                  </a:lnTo>
                  <a:close/>
                  <a:moveTo>
                    <a:pt x="19857" y="1891"/>
                  </a:moveTo>
                  <a:lnTo>
                    <a:pt x="19536" y="1707"/>
                  </a:lnTo>
                  <a:lnTo>
                    <a:pt x="19536" y="1707"/>
                  </a:lnTo>
                  <a:lnTo>
                    <a:pt x="19534" y="1707"/>
                  </a:lnTo>
                  <a:lnTo>
                    <a:pt x="19217" y="1889"/>
                  </a:lnTo>
                  <a:lnTo>
                    <a:pt x="19217" y="1527"/>
                  </a:lnTo>
                  <a:lnTo>
                    <a:pt x="19538" y="1341"/>
                  </a:lnTo>
                  <a:lnTo>
                    <a:pt x="19857" y="1525"/>
                  </a:lnTo>
                  <a:lnTo>
                    <a:pt x="19857" y="1891"/>
                  </a:lnTo>
                  <a:close/>
                  <a:moveTo>
                    <a:pt x="19205" y="1894"/>
                  </a:moveTo>
                  <a:lnTo>
                    <a:pt x="18886" y="2080"/>
                  </a:lnTo>
                  <a:lnTo>
                    <a:pt x="18572" y="1898"/>
                  </a:lnTo>
                  <a:lnTo>
                    <a:pt x="18889" y="1714"/>
                  </a:lnTo>
                  <a:lnTo>
                    <a:pt x="18889" y="1714"/>
                  </a:lnTo>
                  <a:lnTo>
                    <a:pt x="18889" y="1345"/>
                  </a:lnTo>
                  <a:lnTo>
                    <a:pt x="19080" y="1454"/>
                  </a:lnTo>
                  <a:lnTo>
                    <a:pt x="19205" y="1527"/>
                  </a:lnTo>
                  <a:lnTo>
                    <a:pt x="19205" y="1894"/>
                  </a:lnTo>
                  <a:close/>
                  <a:moveTo>
                    <a:pt x="18877" y="1322"/>
                  </a:moveTo>
                  <a:lnTo>
                    <a:pt x="18581" y="1151"/>
                  </a:lnTo>
                  <a:lnTo>
                    <a:pt x="18560" y="1137"/>
                  </a:lnTo>
                  <a:lnTo>
                    <a:pt x="18560" y="1137"/>
                  </a:lnTo>
                  <a:lnTo>
                    <a:pt x="18560" y="1137"/>
                  </a:lnTo>
                  <a:lnTo>
                    <a:pt x="18515" y="1163"/>
                  </a:lnTo>
                  <a:lnTo>
                    <a:pt x="18241" y="1322"/>
                  </a:lnTo>
                  <a:lnTo>
                    <a:pt x="18241" y="960"/>
                  </a:lnTo>
                  <a:lnTo>
                    <a:pt x="18494" y="811"/>
                  </a:lnTo>
                  <a:lnTo>
                    <a:pt x="18560" y="776"/>
                  </a:lnTo>
                  <a:lnTo>
                    <a:pt x="18581" y="787"/>
                  </a:lnTo>
                  <a:lnTo>
                    <a:pt x="18877" y="960"/>
                  </a:lnTo>
                  <a:lnTo>
                    <a:pt x="18877" y="1322"/>
                  </a:lnTo>
                  <a:close/>
                  <a:moveTo>
                    <a:pt x="18560" y="1154"/>
                  </a:moveTo>
                  <a:lnTo>
                    <a:pt x="18584" y="1168"/>
                  </a:lnTo>
                  <a:lnTo>
                    <a:pt x="18877" y="1338"/>
                  </a:lnTo>
                  <a:lnTo>
                    <a:pt x="18877" y="1704"/>
                  </a:lnTo>
                  <a:lnTo>
                    <a:pt x="18560" y="1889"/>
                  </a:lnTo>
                  <a:lnTo>
                    <a:pt x="18239" y="1704"/>
                  </a:lnTo>
                  <a:lnTo>
                    <a:pt x="18239" y="1338"/>
                  </a:lnTo>
                  <a:lnTo>
                    <a:pt x="18241" y="1338"/>
                  </a:lnTo>
                  <a:lnTo>
                    <a:pt x="18241" y="1338"/>
                  </a:lnTo>
                  <a:lnTo>
                    <a:pt x="18560" y="1154"/>
                  </a:lnTo>
                  <a:close/>
                  <a:moveTo>
                    <a:pt x="18038" y="1981"/>
                  </a:moveTo>
                  <a:lnTo>
                    <a:pt x="18227" y="2090"/>
                  </a:lnTo>
                  <a:lnTo>
                    <a:pt x="18227" y="2461"/>
                  </a:lnTo>
                  <a:lnTo>
                    <a:pt x="18227" y="2461"/>
                  </a:lnTo>
                  <a:lnTo>
                    <a:pt x="18092" y="2539"/>
                  </a:lnTo>
                  <a:lnTo>
                    <a:pt x="17908" y="2643"/>
                  </a:lnTo>
                  <a:lnTo>
                    <a:pt x="17901" y="2640"/>
                  </a:lnTo>
                  <a:lnTo>
                    <a:pt x="17594" y="2463"/>
                  </a:lnTo>
                  <a:lnTo>
                    <a:pt x="17913" y="2281"/>
                  </a:lnTo>
                  <a:lnTo>
                    <a:pt x="17913" y="1910"/>
                  </a:lnTo>
                  <a:lnTo>
                    <a:pt x="18038" y="1981"/>
                  </a:lnTo>
                  <a:close/>
                  <a:moveTo>
                    <a:pt x="17246" y="1894"/>
                  </a:moveTo>
                  <a:lnTo>
                    <a:pt x="17024" y="2026"/>
                  </a:lnTo>
                  <a:lnTo>
                    <a:pt x="16930" y="2080"/>
                  </a:lnTo>
                  <a:lnTo>
                    <a:pt x="16613" y="1898"/>
                  </a:lnTo>
                  <a:lnTo>
                    <a:pt x="16934" y="1714"/>
                  </a:lnTo>
                  <a:lnTo>
                    <a:pt x="16934" y="1714"/>
                  </a:lnTo>
                  <a:lnTo>
                    <a:pt x="16934" y="1345"/>
                  </a:lnTo>
                  <a:lnTo>
                    <a:pt x="17246" y="1527"/>
                  </a:lnTo>
                  <a:lnTo>
                    <a:pt x="17246" y="1894"/>
                  </a:lnTo>
                  <a:close/>
                  <a:moveTo>
                    <a:pt x="16923" y="1324"/>
                  </a:moveTo>
                  <a:lnTo>
                    <a:pt x="16601" y="1137"/>
                  </a:lnTo>
                  <a:lnTo>
                    <a:pt x="16601" y="1137"/>
                  </a:lnTo>
                  <a:lnTo>
                    <a:pt x="16599" y="1137"/>
                  </a:lnTo>
                  <a:lnTo>
                    <a:pt x="16535" y="1175"/>
                  </a:lnTo>
                  <a:lnTo>
                    <a:pt x="16282" y="1322"/>
                  </a:lnTo>
                  <a:lnTo>
                    <a:pt x="16282" y="960"/>
                  </a:lnTo>
                  <a:lnTo>
                    <a:pt x="16601" y="776"/>
                  </a:lnTo>
                  <a:lnTo>
                    <a:pt x="16774" y="873"/>
                  </a:lnTo>
                  <a:lnTo>
                    <a:pt x="16923" y="960"/>
                  </a:lnTo>
                  <a:lnTo>
                    <a:pt x="16923" y="1324"/>
                  </a:lnTo>
                  <a:close/>
                  <a:moveTo>
                    <a:pt x="16474" y="1227"/>
                  </a:moveTo>
                  <a:lnTo>
                    <a:pt x="16601" y="1154"/>
                  </a:lnTo>
                  <a:lnTo>
                    <a:pt x="16923" y="1338"/>
                  </a:lnTo>
                  <a:lnTo>
                    <a:pt x="16923" y="1704"/>
                  </a:lnTo>
                  <a:lnTo>
                    <a:pt x="16601" y="1889"/>
                  </a:lnTo>
                  <a:lnTo>
                    <a:pt x="16282" y="1704"/>
                  </a:lnTo>
                  <a:lnTo>
                    <a:pt x="16282" y="1338"/>
                  </a:lnTo>
                  <a:lnTo>
                    <a:pt x="16474" y="1227"/>
                  </a:lnTo>
                  <a:close/>
                  <a:moveTo>
                    <a:pt x="16190" y="2045"/>
                  </a:moveTo>
                  <a:lnTo>
                    <a:pt x="16271" y="2092"/>
                  </a:lnTo>
                  <a:lnTo>
                    <a:pt x="16271" y="2458"/>
                  </a:lnTo>
                  <a:lnTo>
                    <a:pt x="16053" y="2586"/>
                  </a:lnTo>
                  <a:lnTo>
                    <a:pt x="15952" y="2643"/>
                  </a:lnTo>
                  <a:lnTo>
                    <a:pt x="15637" y="2463"/>
                  </a:lnTo>
                  <a:lnTo>
                    <a:pt x="15954" y="2281"/>
                  </a:lnTo>
                  <a:lnTo>
                    <a:pt x="15954" y="1910"/>
                  </a:lnTo>
                  <a:lnTo>
                    <a:pt x="16190" y="2045"/>
                  </a:lnTo>
                  <a:close/>
                  <a:moveTo>
                    <a:pt x="15942" y="1889"/>
                  </a:moveTo>
                  <a:lnTo>
                    <a:pt x="15777" y="1794"/>
                  </a:lnTo>
                  <a:lnTo>
                    <a:pt x="15623" y="1707"/>
                  </a:lnTo>
                  <a:lnTo>
                    <a:pt x="15623" y="1707"/>
                  </a:lnTo>
                  <a:lnTo>
                    <a:pt x="15623" y="1707"/>
                  </a:lnTo>
                  <a:lnTo>
                    <a:pt x="15304" y="1889"/>
                  </a:lnTo>
                  <a:lnTo>
                    <a:pt x="15304" y="1527"/>
                  </a:lnTo>
                  <a:lnTo>
                    <a:pt x="15623" y="1341"/>
                  </a:lnTo>
                  <a:lnTo>
                    <a:pt x="15942" y="1525"/>
                  </a:lnTo>
                  <a:lnTo>
                    <a:pt x="15942" y="1889"/>
                  </a:lnTo>
                  <a:close/>
                  <a:moveTo>
                    <a:pt x="15292" y="1894"/>
                  </a:moveTo>
                  <a:lnTo>
                    <a:pt x="14973" y="2080"/>
                  </a:lnTo>
                  <a:lnTo>
                    <a:pt x="14657" y="1898"/>
                  </a:lnTo>
                  <a:lnTo>
                    <a:pt x="14976" y="1714"/>
                  </a:lnTo>
                  <a:lnTo>
                    <a:pt x="14976" y="1714"/>
                  </a:lnTo>
                  <a:lnTo>
                    <a:pt x="14976" y="1345"/>
                  </a:lnTo>
                  <a:lnTo>
                    <a:pt x="15165" y="1454"/>
                  </a:lnTo>
                  <a:lnTo>
                    <a:pt x="15292" y="1527"/>
                  </a:lnTo>
                  <a:lnTo>
                    <a:pt x="15292" y="1894"/>
                  </a:lnTo>
                  <a:close/>
                  <a:moveTo>
                    <a:pt x="14962" y="1322"/>
                  </a:moveTo>
                  <a:lnTo>
                    <a:pt x="14666" y="1151"/>
                  </a:lnTo>
                  <a:lnTo>
                    <a:pt x="14645" y="1137"/>
                  </a:lnTo>
                  <a:lnTo>
                    <a:pt x="14645" y="1137"/>
                  </a:lnTo>
                  <a:lnTo>
                    <a:pt x="14645" y="1137"/>
                  </a:lnTo>
                  <a:lnTo>
                    <a:pt x="14600" y="1163"/>
                  </a:lnTo>
                  <a:lnTo>
                    <a:pt x="14326" y="1322"/>
                  </a:lnTo>
                  <a:lnTo>
                    <a:pt x="14326" y="960"/>
                  </a:lnTo>
                  <a:lnTo>
                    <a:pt x="14489" y="863"/>
                  </a:lnTo>
                  <a:lnTo>
                    <a:pt x="14645" y="776"/>
                  </a:lnTo>
                  <a:lnTo>
                    <a:pt x="14666" y="787"/>
                  </a:lnTo>
                  <a:lnTo>
                    <a:pt x="14962" y="960"/>
                  </a:lnTo>
                  <a:lnTo>
                    <a:pt x="14962" y="1322"/>
                  </a:lnTo>
                  <a:close/>
                  <a:moveTo>
                    <a:pt x="14645" y="1154"/>
                  </a:moveTo>
                  <a:lnTo>
                    <a:pt x="14669" y="1168"/>
                  </a:lnTo>
                  <a:lnTo>
                    <a:pt x="14962" y="1338"/>
                  </a:lnTo>
                  <a:lnTo>
                    <a:pt x="14962" y="1704"/>
                  </a:lnTo>
                  <a:lnTo>
                    <a:pt x="14645" y="1889"/>
                  </a:lnTo>
                  <a:lnTo>
                    <a:pt x="14326" y="1704"/>
                  </a:lnTo>
                  <a:lnTo>
                    <a:pt x="14326" y="1338"/>
                  </a:lnTo>
                  <a:lnTo>
                    <a:pt x="14645" y="1154"/>
                  </a:lnTo>
                  <a:close/>
                  <a:moveTo>
                    <a:pt x="14309" y="2092"/>
                  </a:moveTo>
                  <a:lnTo>
                    <a:pt x="14309" y="2461"/>
                  </a:lnTo>
                  <a:lnTo>
                    <a:pt x="13993" y="2643"/>
                  </a:lnTo>
                  <a:lnTo>
                    <a:pt x="13799" y="2534"/>
                  </a:lnTo>
                  <a:lnTo>
                    <a:pt x="13678" y="2465"/>
                  </a:lnTo>
                  <a:lnTo>
                    <a:pt x="13997" y="2281"/>
                  </a:lnTo>
                  <a:lnTo>
                    <a:pt x="13997" y="1910"/>
                  </a:lnTo>
                  <a:lnTo>
                    <a:pt x="14309" y="2092"/>
                  </a:lnTo>
                  <a:close/>
                  <a:moveTo>
                    <a:pt x="13986" y="1891"/>
                  </a:moveTo>
                  <a:lnTo>
                    <a:pt x="13920" y="1853"/>
                  </a:lnTo>
                  <a:lnTo>
                    <a:pt x="13667" y="1707"/>
                  </a:lnTo>
                  <a:lnTo>
                    <a:pt x="13664" y="1707"/>
                  </a:lnTo>
                  <a:lnTo>
                    <a:pt x="13664" y="1707"/>
                  </a:lnTo>
                  <a:lnTo>
                    <a:pt x="13345" y="1889"/>
                  </a:lnTo>
                  <a:lnTo>
                    <a:pt x="13345" y="1527"/>
                  </a:lnTo>
                  <a:lnTo>
                    <a:pt x="13664" y="1341"/>
                  </a:lnTo>
                  <a:lnTo>
                    <a:pt x="13986" y="1527"/>
                  </a:lnTo>
                  <a:lnTo>
                    <a:pt x="13986" y="1891"/>
                  </a:lnTo>
                  <a:close/>
                  <a:moveTo>
                    <a:pt x="13334" y="1894"/>
                  </a:moveTo>
                  <a:lnTo>
                    <a:pt x="13109" y="2026"/>
                  </a:lnTo>
                  <a:lnTo>
                    <a:pt x="13017" y="2080"/>
                  </a:lnTo>
                  <a:lnTo>
                    <a:pt x="12698" y="1898"/>
                  </a:lnTo>
                  <a:lnTo>
                    <a:pt x="13019" y="1714"/>
                  </a:lnTo>
                  <a:lnTo>
                    <a:pt x="13019" y="1714"/>
                  </a:lnTo>
                  <a:lnTo>
                    <a:pt x="13019" y="1345"/>
                  </a:lnTo>
                  <a:lnTo>
                    <a:pt x="13334" y="1527"/>
                  </a:lnTo>
                  <a:lnTo>
                    <a:pt x="13334" y="1894"/>
                  </a:lnTo>
                  <a:close/>
                  <a:moveTo>
                    <a:pt x="13007" y="1324"/>
                  </a:moveTo>
                  <a:lnTo>
                    <a:pt x="12686" y="1137"/>
                  </a:lnTo>
                  <a:lnTo>
                    <a:pt x="12686" y="1137"/>
                  </a:lnTo>
                  <a:lnTo>
                    <a:pt x="12686" y="1137"/>
                  </a:lnTo>
                  <a:lnTo>
                    <a:pt x="12677" y="1142"/>
                  </a:lnTo>
                  <a:lnTo>
                    <a:pt x="12367" y="1319"/>
                  </a:lnTo>
                  <a:lnTo>
                    <a:pt x="12367" y="958"/>
                  </a:lnTo>
                  <a:lnTo>
                    <a:pt x="12620" y="811"/>
                  </a:lnTo>
                  <a:lnTo>
                    <a:pt x="12686" y="776"/>
                  </a:lnTo>
                  <a:lnTo>
                    <a:pt x="12859" y="873"/>
                  </a:lnTo>
                  <a:lnTo>
                    <a:pt x="13007" y="960"/>
                  </a:lnTo>
                  <a:lnTo>
                    <a:pt x="13007" y="1324"/>
                  </a:lnTo>
                  <a:close/>
                  <a:moveTo>
                    <a:pt x="12670" y="1163"/>
                  </a:moveTo>
                  <a:lnTo>
                    <a:pt x="12686" y="1154"/>
                  </a:lnTo>
                  <a:lnTo>
                    <a:pt x="13007" y="1338"/>
                  </a:lnTo>
                  <a:lnTo>
                    <a:pt x="13007" y="1704"/>
                  </a:lnTo>
                  <a:lnTo>
                    <a:pt x="12686" y="1889"/>
                  </a:lnTo>
                  <a:lnTo>
                    <a:pt x="12367" y="1704"/>
                  </a:lnTo>
                  <a:lnTo>
                    <a:pt x="12367" y="1338"/>
                  </a:lnTo>
                  <a:lnTo>
                    <a:pt x="12670" y="1163"/>
                  </a:lnTo>
                  <a:close/>
                  <a:moveTo>
                    <a:pt x="12039" y="2281"/>
                  </a:moveTo>
                  <a:lnTo>
                    <a:pt x="12039" y="1912"/>
                  </a:lnTo>
                  <a:lnTo>
                    <a:pt x="12223" y="2016"/>
                  </a:lnTo>
                  <a:lnTo>
                    <a:pt x="12353" y="2092"/>
                  </a:lnTo>
                  <a:lnTo>
                    <a:pt x="12353" y="2458"/>
                  </a:lnTo>
                  <a:lnTo>
                    <a:pt x="12036" y="2643"/>
                  </a:lnTo>
                  <a:lnTo>
                    <a:pt x="11722" y="2463"/>
                  </a:lnTo>
                  <a:lnTo>
                    <a:pt x="12039" y="2281"/>
                  </a:lnTo>
                  <a:close/>
                  <a:moveTo>
                    <a:pt x="12027" y="2272"/>
                  </a:moveTo>
                  <a:lnTo>
                    <a:pt x="11708" y="2456"/>
                  </a:lnTo>
                  <a:lnTo>
                    <a:pt x="11389" y="2272"/>
                  </a:lnTo>
                  <a:lnTo>
                    <a:pt x="11389" y="1903"/>
                  </a:lnTo>
                  <a:lnTo>
                    <a:pt x="11668" y="1740"/>
                  </a:lnTo>
                  <a:lnTo>
                    <a:pt x="11706" y="1719"/>
                  </a:lnTo>
                  <a:lnTo>
                    <a:pt x="12025" y="1903"/>
                  </a:lnTo>
                  <a:lnTo>
                    <a:pt x="12025" y="1903"/>
                  </a:lnTo>
                  <a:lnTo>
                    <a:pt x="12027" y="1905"/>
                  </a:lnTo>
                  <a:lnTo>
                    <a:pt x="12027" y="2272"/>
                  </a:lnTo>
                  <a:close/>
                  <a:moveTo>
                    <a:pt x="12025" y="1889"/>
                  </a:moveTo>
                  <a:lnTo>
                    <a:pt x="11706" y="1707"/>
                  </a:lnTo>
                  <a:lnTo>
                    <a:pt x="11706" y="1707"/>
                  </a:lnTo>
                  <a:lnTo>
                    <a:pt x="11706" y="1707"/>
                  </a:lnTo>
                  <a:lnTo>
                    <a:pt x="11389" y="1889"/>
                  </a:lnTo>
                  <a:lnTo>
                    <a:pt x="11389" y="1525"/>
                  </a:lnTo>
                  <a:lnTo>
                    <a:pt x="11708" y="1341"/>
                  </a:lnTo>
                  <a:lnTo>
                    <a:pt x="12025" y="1525"/>
                  </a:lnTo>
                  <a:lnTo>
                    <a:pt x="12025" y="1889"/>
                  </a:lnTo>
                  <a:close/>
                  <a:moveTo>
                    <a:pt x="11377" y="1894"/>
                  </a:moveTo>
                  <a:lnTo>
                    <a:pt x="11193" y="2002"/>
                  </a:lnTo>
                  <a:lnTo>
                    <a:pt x="11058" y="2080"/>
                  </a:lnTo>
                  <a:lnTo>
                    <a:pt x="10741" y="1898"/>
                  </a:lnTo>
                  <a:lnTo>
                    <a:pt x="11060" y="1714"/>
                  </a:lnTo>
                  <a:lnTo>
                    <a:pt x="11060" y="1714"/>
                  </a:lnTo>
                  <a:lnTo>
                    <a:pt x="11060" y="1345"/>
                  </a:lnTo>
                  <a:lnTo>
                    <a:pt x="11377" y="1530"/>
                  </a:lnTo>
                  <a:lnTo>
                    <a:pt x="11377" y="1894"/>
                  </a:lnTo>
                  <a:close/>
                  <a:moveTo>
                    <a:pt x="11046" y="1322"/>
                  </a:moveTo>
                  <a:lnTo>
                    <a:pt x="10753" y="1151"/>
                  </a:lnTo>
                  <a:lnTo>
                    <a:pt x="10730" y="1137"/>
                  </a:lnTo>
                  <a:lnTo>
                    <a:pt x="10730" y="1137"/>
                  </a:lnTo>
                  <a:lnTo>
                    <a:pt x="10730" y="1137"/>
                  </a:lnTo>
                  <a:lnTo>
                    <a:pt x="10687" y="1163"/>
                  </a:lnTo>
                  <a:lnTo>
                    <a:pt x="10411" y="1322"/>
                  </a:lnTo>
                  <a:lnTo>
                    <a:pt x="10411" y="960"/>
                  </a:lnTo>
                  <a:lnTo>
                    <a:pt x="10666" y="811"/>
                  </a:lnTo>
                  <a:lnTo>
                    <a:pt x="10730" y="776"/>
                  </a:lnTo>
                  <a:lnTo>
                    <a:pt x="10753" y="787"/>
                  </a:lnTo>
                  <a:lnTo>
                    <a:pt x="11046" y="960"/>
                  </a:lnTo>
                  <a:lnTo>
                    <a:pt x="11046" y="1322"/>
                  </a:lnTo>
                  <a:close/>
                  <a:moveTo>
                    <a:pt x="10730" y="1154"/>
                  </a:moveTo>
                  <a:lnTo>
                    <a:pt x="10753" y="1168"/>
                  </a:lnTo>
                  <a:lnTo>
                    <a:pt x="11046" y="1338"/>
                  </a:lnTo>
                  <a:lnTo>
                    <a:pt x="11046" y="1704"/>
                  </a:lnTo>
                  <a:lnTo>
                    <a:pt x="10730" y="1889"/>
                  </a:lnTo>
                  <a:lnTo>
                    <a:pt x="10411" y="1704"/>
                  </a:lnTo>
                  <a:lnTo>
                    <a:pt x="10411" y="1338"/>
                  </a:lnTo>
                  <a:lnTo>
                    <a:pt x="10730" y="1154"/>
                  </a:lnTo>
                  <a:close/>
                  <a:moveTo>
                    <a:pt x="10397" y="2092"/>
                  </a:moveTo>
                  <a:lnTo>
                    <a:pt x="10397" y="2461"/>
                  </a:lnTo>
                  <a:lnTo>
                    <a:pt x="10078" y="2643"/>
                  </a:lnTo>
                  <a:lnTo>
                    <a:pt x="9886" y="2534"/>
                  </a:lnTo>
                  <a:lnTo>
                    <a:pt x="9766" y="2465"/>
                  </a:lnTo>
                  <a:lnTo>
                    <a:pt x="10085" y="2281"/>
                  </a:lnTo>
                  <a:lnTo>
                    <a:pt x="10085" y="1910"/>
                  </a:lnTo>
                  <a:lnTo>
                    <a:pt x="10397" y="2092"/>
                  </a:lnTo>
                  <a:close/>
                  <a:moveTo>
                    <a:pt x="10073" y="1891"/>
                  </a:moveTo>
                  <a:lnTo>
                    <a:pt x="10004" y="1853"/>
                  </a:lnTo>
                  <a:lnTo>
                    <a:pt x="9751" y="1707"/>
                  </a:lnTo>
                  <a:lnTo>
                    <a:pt x="9751" y="1707"/>
                  </a:lnTo>
                  <a:lnTo>
                    <a:pt x="9751" y="1707"/>
                  </a:lnTo>
                  <a:lnTo>
                    <a:pt x="9430" y="1889"/>
                  </a:lnTo>
                  <a:lnTo>
                    <a:pt x="9430" y="1527"/>
                  </a:lnTo>
                  <a:lnTo>
                    <a:pt x="9751" y="1341"/>
                  </a:lnTo>
                  <a:lnTo>
                    <a:pt x="10073" y="1527"/>
                  </a:lnTo>
                  <a:lnTo>
                    <a:pt x="10073" y="1891"/>
                  </a:lnTo>
                  <a:close/>
                  <a:moveTo>
                    <a:pt x="9418" y="1894"/>
                  </a:moveTo>
                  <a:lnTo>
                    <a:pt x="9196" y="2026"/>
                  </a:lnTo>
                  <a:lnTo>
                    <a:pt x="9102" y="2080"/>
                  </a:lnTo>
                  <a:lnTo>
                    <a:pt x="8783" y="1898"/>
                  </a:lnTo>
                  <a:lnTo>
                    <a:pt x="9104" y="1714"/>
                  </a:lnTo>
                  <a:lnTo>
                    <a:pt x="9104" y="1714"/>
                  </a:lnTo>
                  <a:lnTo>
                    <a:pt x="9104" y="1345"/>
                  </a:lnTo>
                  <a:lnTo>
                    <a:pt x="9418" y="1527"/>
                  </a:lnTo>
                  <a:lnTo>
                    <a:pt x="9418" y="1894"/>
                  </a:lnTo>
                  <a:close/>
                  <a:moveTo>
                    <a:pt x="9092" y="1324"/>
                  </a:moveTo>
                  <a:lnTo>
                    <a:pt x="8771" y="1137"/>
                  </a:lnTo>
                  <a:lnTo>
                    <a:pt x="8771" y="1137"/>
                  </a:lnTo>
                  <a:lnTo>
                    <a:pt x="8771" y="1137"/>
                  </a:lnTo>
                  <a:lnTo>
                    <a:pt x="8761" y="1142"/>
                  </a:lnTo>
                  <a:lnTo>
                    <a:pt x="8454" y="1319"/>
                  </a:lnTo>
                  <a:lnTo>
                    <a:pt x="8454" y="958"/>
                  </a:lnTo>
                  <a:lnTo>
                    <a:pt x="8707" y="811"/>
                  </a:lnTo>
                  <a:lnTo>
                    <a:pt x="8771" y="776"/>
                  </a:lnTo>
                  <a:lnTo>
                    <a:pt x="8943" y="873"/>
                  </a:lnTo>
                  <a:lnTo>
                    <a:pt x="9092" y="960"/>
                  </a:lnTo>
                  <a:lnTo>
                    <a:pt x="9092" y="1324"/>
                  </a:lnTo>
                  <a:close/>
                  <a:moveTo>
                    <a:pt x="8754" y="1163"/>
                  </a:moveTo>
                  <a:lnTo>
                    <a:pt x="8771" y="1154"/>
                  </a:lnTo>
                  <a:lnTo>
                    <a:pt x="9092" y="1338"/>
                  </a:lnTo>
                  <a:lnTo>
                    <a:pt x="9092" y="1704"/>
                  </a:lnTo>
                  <a:lnTo>
                    <a:pt x="8771" y="1889"/>
                  </a:lnTo>
                  <a:lnTo>
                    <a:pt x="8454" y="1704"/>
                  </a:lnTo>
                  <a:lnTo>
                    <a:pt x="8454" y="1338"/>
                  </a:lnTo>
                  <a:lnTo>
                    <a:pt x="8754" y="1163"/>
                  </a:lnTo>
                  <a:close/>
                  <a:moveTo>
                    <a:pt x="8126" y="2281"/>
                  </a:moveTo>
                  <a:lnTo>
                    <a:pt x="8126" y="1912"/>
                  </a:lnTo>
                  <a:lnTo>
                    <a:pt x="8442" y="2092"/>
                  </a:lnTo>
                  <a:lnTo>
                    <a:pt x="8442" y="2458"/>
                  </a:lnTo>
                  <a:lnTo>
                    <a:pt x="8121" y="2643"/>
                  </a:lnTo>
                  <a:lnTo>
                    <a:pt x="7807" y="2463"/>
                  </a:lnTo>
                  <a:lnTo>
                    <a:pt x="8126" y="2281"/>
                  </a:lnTo>
                  <a:close/>
                  <a:moveTo>
                    <a:pt x="8112" y="2272"/>
                  </a:moveTo>
                  <a:lnTo>
                    <a:pt x="7793" y="2456"/>
                  </a:lnTo>
                  <a:lnTo>
                    <a:pt x="7474" y="2272"/>
                  </a:lnTo>
                  <a:lnTo>
                    <a:pt x="7474" y="1903"/>
                  </a:lnTo>
                  <a:lnTo>
                    <a:pt x="7795" y="1719"/>
                  </a:lnTo>
                  <a:lnTo>
                    <a:pt x="7882" y="1768"/>
                  </a:lnTo>
                  <a:lnTo>
                    <a:pt x="8109" y="1901"/>
                  </a:lnTo>
                  <a:lnTo>
                    <a:pt x="8109" y="1903"/>
                  </a:lnTo>
                  <a:lnTo>
                    <a:pt x="8112" y="1905"/>
                  </a:lnTo>
                  <a:lnTo>
                    <a:pt x="8112" y="2272"/>
                  </a:lnTo>
                  <a:close/>
                  <a:moveTo>
                    <a:pt x="8109" y="1889"/>
                  </a:moveTo>
                  <a:lnTo>
                    <a:pt x="7911" y="1773"/>
                  </a:lnTo>
                  <a:lnTo>
                    <a:pt x="7795" y="1707"/>
                  </a:lnTo>
                  <a:lnTo>
                    <a:pt x="7795" y="1707"/>
                  </a:lnTo>
                  <a:lnTo>
                    <a:pt x="7795" y="1707"/>
                  </a:lnTo>
                  <a:lnTo>
                    <a:pt x="7474" y="1889"/>
                  </a:lnTo>
                  <a:lnTo>
                    <a:pt x="7474" y="1525"/>
                  </a:lnTo>
                  <a:lnTo>
                    <a:pt x="7793" y="1341"/>
                  </a:lnTo>
                  <a:lnTo>
                    <a:pt x="8109" y="1525"/>
                  </a:lnTo>
                  <a:lnTo>
                    <a:pt x="8109" y="1889"/>
                  </a:lnTo>
                  <a:close/>
                  <a:moveTo>
                    <a:pt x="7462" y="1894"/>
                  </a:moveTo>
                  <a:lnTo>
                    <a:pt x="7145" y="2080"/>
                  </a:lnTo>
                  <a:lnTo>
                    <a:pt x="6982" y="1986"/>
                  </a:lnTo>
                  <a:lnTo>
                    <a:pt x="6829" y="1898"/>
                  </a:lnTo>
                  <a:lnTo>
                    <a:pt x="7148" y="1714"/>
                  </a:lnTo>
                  <a:lnTo>
                    <a:pt x="7148" y="1714"/>
                  </a:lnTo>
                  <a:lnTo>
                    <a:pt x="7148" y="1345"/>
                  </a:lnTo>
                  <a:lnTo>
                    <a:pt x="7287" y="1426"/>
                  </a:lnTo>
                  <a:lnTo>
                    <a:pt x="7462" y="1527"/>
                  </a:lnTo>
                  <a:lnTo>
                    <a:pt x="7462" y="1894"/>
                  </a:lnTo>
                  <a:close/>
                  <a:moveTo>
                    <a:pt x="7136" y="1324"/>
                  </a:moveTo>
                  <a:lnTo>
                    <a:pt x="7126" y="1317"/>
                  </a:lnTo>
                  <a:lnTo>
                    <a:pt x="6814" y="1137"/>
                  </a:lnTo>
                  <a:lnTo>
                    <a:pt x="6814" y="1137"/>
                  </a:lnTo>
                  <a:lnTo>
                    <a:pt x="6814" y="1137"/>
                  </a:lnTo>
                  <a:lnTo>
                    <a:pt x="6495" y="1322"/>
                  </a:lnTo>
                  <a:lnTo>
                    <a:pt x="6495" y="960"/>
                  </a:lnTo>
                  <a:lnTo>
                    <a:pt x="6746" y="816"/>
                  </a:lnTo>
                  <a:lnTo>
                    <a:pt x="6817" y="776"/>
                  </a:lnTo>
                  <a:lnTo>
                    <a:pt x="6819" y="776"/>
                  </a:lnTo>
                  <a:lnTo>
                    <a:pt x="7136" y="962"/>
                  </a:lnTo>
                  <a:lnTo>
                    <a:pt x="7136" y="1324"/>
                  </a:lnTo>
                  <a:close/>
                  <a:moveTo>
                    <a:pt x="6814" y="1154"/>
                  </a:moveTo>
                  <a:lnTo>
                    <a:pt x="6980" y="1248"/>
                  </a:lnTo>
                  <a:lnTo>
                    <a:pt x="7136" y="1338"/>
                  </a:lnTo>
                  <a:lnTo>
                    <a:pt x="7136" y="1704"/>
                  </a:lnTo>
                  <a:lnTo>
                    <a:pt x="6838" y="1877"/>
                  </a:lnTo>
                  <a:lnTo>
                    <a:pt x="6817" y="1889"/>
                  </a:lnTo>
                  <a:lnTo>
                    <a:pt x="6637" y="1785"/>
                  </a:lnTo>
                  <a:lnTo>
                    <a:pt x="6495" y="1704"/>
                  </a:lnTo>
                  <a:lnTo>
                    <a:pt x="6495" y="1338"/>
                  </a:lnTo>
                  <a:lnTo>
                    <a:pt x="6814" y="1154"/>
                  </a:lnTo>
                  <a:close/>
                  <a:moveTo>
                    <a:pt x="6169" y="2281"/>
                  </a:moveTo>
                  <a:lnTo>
                    <a:pt x="6169" y="1912"/>
                  </a:lnTo>
                  <a:lnTo>
                    <a:pt x="6302" y="1988"/>
                  </a:lnTo>
                  <a:lnTo>
                    <a:pt x="6481" y="2092"/>
                  </a:lnTo>
                  <a:lnTo>
                    <a:pt x="6481" y="2461"/>
                  </a:lnTo>
                  <a:lnTo>
                    <a:pt x="6361" y="2532"/>
                  </a:lnTo>
                  <a:lnTo>
                    <a:pt x="6162" y="2643"/>
                  </a:lnTo>
                  <a:lnTo>
                    <a:pt x="6002" y="2553"/>
                  </a:lnTo>
                  <a:lnTo>
                    <a:pt x="5971" y="2534"/>
                  </a:lnTo>
                  <a:lnTo>
                    <a:pt x="5850" y="2465"/>
                  </a:lnTo>
                  <a:lnTo>
                    <a:pt x="6169" y="2281"/>
                  </a:lnTo>
                  <a:close/>
                  <a:moveTo>
                    <a:pt x="6155" y="2272"/>
                  </a:moveTo>
                  <a:lnTo>
                    <a:pt x="5836" y="2456"/>
                  </a:lnTo>
                  <a:lnTo>
                    <a:pt x="5515" y="2272"/>
                  </a:lnTo>
                  <a:lnTo>
                    <a:pt x="5515" y="1903"/>
                  </a:lnTo>
                  <a:lnTo>
                    <a:pt x="5836" y="1719"/>
                  </a:lnTo>
                  <a:lnTo>
                    <a:pt x="6155" y="1903"/>
                  </a:lnTo>
                  <a:lnTo>
                    <a:pt x="6155" y="1903"/>
                  </a:lnTo>
                  <a:lnTo>
                    <a:pt x="6155" y="1905"/>
                  </a:lnTo>
                  <a:lnTo>
                    <a:pt x="6155" y="2272"/>
                  </a:lnTo>
                  <a:close/>
                  <a:moveTo>
                    <a:pt x="6155" y="1889"/>
                  </a:moveTo>
                  <a:lnTo>
                    <a:pt x="6089" y="1851"/>
                  </a:lnTo>
                  <a:lnTo>
                    <a:pt x="5836" y="1707"/>
                  </a:lnTo>
                  <a:lnTo>
                    <a:pt x="5836" y="1707"/>
                  </a:lnTo>
                  <a:lnTo>
                    <a:pt x="5836" y="1707"/>
                  </a:lnTo>
                  <a:lnTo>
                    <a:pt x="5515" y="1889"/>
                  </a:lnTo>
                  <a:lnTo>
                    <a:pt x="5515" y="1527"/>
                  </a:lnTo>
                  <a:lnTo>
                    <a:pt x="5836" y="1341"/>
                  </a:lnTo>
                  <a:lnTo>
                    <a:pt x="6155" y="1527"/>
                  </a:lnTo>
                  <a:lnTo>
                    <a:pt x="6155" y="1889"/>
                  </a:lnTo>
                  <a:close/>
                  <a:moveTo>
                    <a:pt x="5503" y="1894"/>
                  </a:moveTo>
                  <a:lnTo>
                    <a:pt x="5345" y="1988"/>
                  </a:lnTo>
                  <a:lnTo>
                    <a:pt x="5281" y="2026"/>
                  </a:lnTo>
                  <a:lnTo>
                    <a:pt x="5186" y="2080"/>
                  </a:lnTo>
                  <a:lnTo>
                    <a:pt x="4870" y="1898"/>
                  </a:lnTo>
                  <a:lnTo>
                    <a:pt x="5189" y="1714"/>
                  </a:lnTo>
                  <a:lnTo>
                    <a:pt x="5189" y="1714"/>
                  </a:lnTo>
                  <a:lnTo>
                    <a:pt x="5189" y="1345"/>
                  </a:lnTo>
                  <a:lnTo>
                    <a:pt x="5503" y="1527"/>
                  </a:lnTo>
                  <a:lnTo>
                    <a:pt x="5503" y="1894"/>
                  </a:lnTo>
                  <a:close/>
                  <a:moveTo>
                    <a:pt x="5177" y="1324"/>
                  </a:moveTo>
                  <a:lnTo>
                    <a:pt x="4858" y="1137"/>
                  </a:lnTo>
                  <a:lnTo>
                    <a:pt x="4856" y="1137"/>
                  </a:lnTo>
                  <a:lnTo>
                    <a:pt x="4856" y="1137"/>
                  </a:lnTo>
                  <a:lnTo>
                    <a:pt x="4792" y="1175"/>
                  </a:lnTo>
                  <a:lnTo>
                    <a:pt x="4539" y="1322"/>
                  </a:lnTo>
                  <a:lnTo>
                    <a:pt x="4539" y="960"/>
                  </a:lnTo>
                  <a:lnTo>
                    <a:pt x="4856" y="776"/>
                  </a:lnTo>
                  <a:lnTo>
                    <a:pt x="5031" y="873"/>
                  </a:lnTo>
                  <a:lnTo>
                    <a:pt x="5177" y="960"/>
                  </a:lnTo>
                  <a:lnTo>
                    <a:pt x="5177" y="1324"/>
                  </a:lnTo>
                  <a:close/>
                  <a:moveTo>
                    <a:pt x="4721" y="1232"/>
                  </a:moveTo>
                  <a:lnTo>
                    <a:pt x="4856" y="1154"/>
                  </a:lnTo>
                  <a:lnTo>
                    <a:pt x="5177" y="1338"/>
                  </a:lnTo>
                  <a:lnTo>
                    <a:pt x="5177" y="1704"/>
                  </a:lnTo>
                  <a:lnTo>
                    <a:pt x="4858" y="1889"/>
                  </a:lnTo>
                  <a:lnTo>
                    <a:pt x="4539" y="1704"/>
                  </a:lnTo>
                  <a:lnTo>
                    <a:pt x="4539" y="1338"/>
                  </a:lnTo>
                  <a:lnTo>
                    <a:pt x="4721" y="1232"/>
                  </a:lnTo>
                  <a:close/>
                  <a:moveTo>
                    <a:pt x="4527" y="2092"/>
                  </a:moveTo>
                  <a:lnTo>
                    <a:pt x="4527" y="2458"/>
                  </a:lnTo>
                  <a:lnTo>
                    <a:pt x="4414" y="2527"/>
                  </a:lnTo>
                  <a:lnTo>
                    <a:pt x="4208" y="2643"/>
                  </a:lnTo>
                  <a:lnTo>
                    <a:pt x="3894" y="2463"/>
                  </a:lnTo>
                  <a:lnTo>
                    <a:pt x="4211" y="2281"/>
                  </a:lnTo>
                  <a:lnTo>
                    <a:pt x="4211" y="1910"/>
                  </a:lnTo>
                  <a:lnTo>
                    <a:pt x="4527" y="2092"/>
                  </a:lnTo>
                  <a:close/>
                  <a:moveTo>
                    <a:pt x="4201" y="1891"/>
                  </a:moveTo>
                  <a:lnTo>
                    <a:pt x="3998" y="1773"/>
                  </a:lnTo>
                  <a:lnTo>
                    <a:pt x="3880" y="1707"/>
                  </a:lnTo>
                  <a:lnTo>
                    <a:pt x="3880" y="1707"/>
                  </a:lnTo>
                  <a:lnTo>
                    <a:pt x="3880" y="1707"/>
                  </a:lnTo>
                  <a:lnTo>
                    <a:pt x="3558" y="1889"/>
                  </a:lnTo>
                  <a:lnTo>
                    <a:pt x="3558" y="1525"/>
                  </a:lnTo>
                  <a:lnTo>
                    <a:pt x="3880" y="1341"/>
                  </a:lnTo>
                  <a:lnTo>
                    <a:pt x="4201" y="1527"/>
                  </a:lnTo>
                  <a:lnTo>
                    <a:pt x="4201" y="1891"/>
                  </a:lnTo>
                  <a:close/>
                  <a:moveTo>
                    <a:pt x="3547" y="1894"/>
                  </a:moveTo>
                  <a:lnTo>
                    <a:pt x="3230" y="2080"/>
                  </a:lnTo>
                  <a:lnTo>
                    <a:pt x="3067" y="1986"/>
                  </a:lnTo>
                  <a:lnTo>
                    <a:pt x="2913" y="1898"/>
                  </a:lnTo>
                  <a:lnTo>
                    <a:pt x="3235" y="1714"/>
                  </a:lnTo>
                  <a:lnTo>
                    <a:pt x="3235" y="1714"/>
                  </a:lnTo>
                  <a:lnTo>
                    <a:pt x="3235" y="1345"/>
                  </a:lnTo>
                  <a:lnTo>
                    <a:pt x="3374" y="1426"/>
                  </a:lnTo>
                  <a:lnTo>
                    <a:pt x="3547" y="1527"/>
                  </a:lnTo>
                  <a:lnTo>
                    <a:pt x="3547" y="1894"/>
                  </a:lnTo>
                  <a:close/>
                  <a:moveTo>
                    <a:pt x="3223" y="1324"/>
                  </a:moveTo>
                  <a:lnTo>
                    <a:pt x="3211" y="1317"/>
                  </a:lnTo>
                  <a:lnTo>
                    <a:pt x="2902" y="1137"/>
                  </a:lnTo>
                  <a:lnTo>
                    <a:pt x="2902" y="1137"/>
                  </a:lnTo>
                  <a:lnTo>
                    <a:pt x="2902" y="1137"/>
                  </a:lnTo>
                  <a:lnTo>
                    <a:pt x="2583" y="1322"/>
                  </a:lnTo>
                  <a:lnTo>
                    <a:pt x="2583" y="960"/>
                  </a:lnTo>
                  <a:lnTo>
                    <a:pt x="2831" y="816"/>
                  </a:lnTo>
                  <a:lnTo>
                    <a:pt x="2902" y="776"/>
                  </a:lnTo>
                  <a:lnTo>
                    <a:pt x="2904" y="776"/>
                  </a:lnTo>
                  <a:lnTo>
                    <a:pt x="3223" y="962"/>
                  </a:lnTo>
                  <a:lnTo>
                    <a:pt x="3223" y="1324"/>
                  </a:lnTo>
                  <a:close/>
                  <a:moveTo>
                    <a:pt x="2644" y="1300"/>
                  </a:moveTo>
                  <a:lnTo>
                    <a:pt x="2902" y="1154"/>
                  </a:lnTo>
                  <a:lnTo>
                    <a:pt x="3065" y="1248"/>
                  </a:lnTo>
                  <a:lnTo>
                    <a:pt x="3223" y="1338"/>
                  </a:lnTo>
                  <a:lnTo>
                    <a:pt x="3223" y="1704"/>
                  </a:lnTo>
                  <a:lnTo>
                    <a:pt x="2923" y="1877"/>
                  </a:lnTo>
                  <a:lnTo>
                    <a:pt x="2902" y="1889"/>
                  </a:lnTo>
                  <a:lnTo>
                    <a:pt x="2724" y="1785"/>
                  </a:lnTo>
                  <a:lnTo>
                    <a:pt x="2583" y="1704"/>
                  </a:lnTo>
                  <a:lnTo>
                    <a:pt x="2583" y="1338"/>
                  </a:lnTo>
                  <a:lnTo>
                    <a:pt x="2644" y="1300"/>
                  </a:lnTo>
                  <a:close/>
                  <a:moveTo>
                    <a:pt x="2254" y="2281"/>
                  </a:moveTo>
                  <a:lnTo>
                    <a:pt x="2254" y="1912"/>
                  </a:lnTo>
                  <a:lnTo>
                    <a:pt x="2389" y="1988"/>
                  </a:lnTo>
                  <a:lnTo>
                    <a:pt x="2566" y="2092"/>
                  </a:lnTo>
                  <a:lnTo>
                    <a:pt x="2566" y="2461"/>
                  </a:lnTo>
                  <a:lnTo>
                    <a:pt x="2257" y="2640"/>
                  </a:lnTo>
                  <a:lnTo>
                    <a:pt x="2249" y="2643"/>
                  </a:lnTo>
                  <a:lnTo>
                    <a:pt x="1938" y="2463"/>
                  </a:lnTo>
                  <a:lnTo>
                    <a:pt x="2254" y="2281"/>
                  </a:lnTo>
                  <a:close/>
                  <a:moveTo>
                    <a:pt x="2242" y="2272"/>
                  </a:moveTo>
                  <a:lnTo>
                    <a:pt x="1923" y="2456"/>
                  </a:lnTo>
                  <a:lnTo>
                    <a:pt x="1604" y="2272"/>
                  </a:lnTo>
                  <a:lnTo>
                    <a:pt x="1604" y="1903"/>
                  </a:lnTo>
                  <a:lnTo>
                    <a:pt x="1921" y="1719"/>
                  </a:lnTo>
                  <a:lnTo>
                    <a:pt x="2049" y="1792"/>
                  </a:lnTo>
                  <a:lnTo>
                    <a:pt x="2240" y="1903"/>
                  </a:lnTo>
                  <a:lnTo>
                    <a:pt x="2240" y="1903"/>
                  </a:lnTo>
                  <a:lnTo>
                    <a:pt x="2242" y="1905"/>
                  </a:lnTo>
                  <a:lnTo>
                    <a:pt x="2242" y="2272"/>
                  </a:lnTo>
                  <a:close/>
                  <a:moveTo>
                    <a:pt x="2240" y="1889"/>
                  </a:moveTo>
                  <a:lnTo>
                    <a:pt x="1921" y="1707"/>
                  </a:lnTo>
                  <a:lnTo>
                    <a:pt x="1921" y="1707"/>
                  </a:lnTo>
                  <a:lnTo>
                    <a:pt x="1921" y="1707"/>
                  </a:lnTo>
                  <a:lnTo>
                    <a:pt x="1604" y="1889"/>
                  </a:lnTo>
                  <a:lnTo>
                    <a:pt x="1604" y="1525"/>
                  </a:lnTo>
                  <a:lnTo>
                    <a:pt x="1923" y="1341"/>
                  </a:lnTo>
                  <a:lnTo>
                    <a:pt x="2240" y="1525"/>
                  </a:lnTo>
                  <a:lnTo>
                    <a:pt x="2240" y="1889"/>
                  </a:lnTo>
                  <a:close/>
                  <a:moveTo>
                    <a:pt x="1590" y="1894"/>
                  </a:moveTo>
                  <a:lnTo>
                    <a:pt x="1491" y="1953"/>
                  </a:lnTo>
                  <a:lnTo>
                    <a:pt x="1269" y="2080"/>
                  </a:lnTo>
                  <a:lnTo>
                    <a:pt x="957" y="1898"/>
                  </a:lnTo>
                  <a:lnTo>
                    <a:pt x="1111" y="1808"/>
                  </a:lnTo>
                  <a:lnTo>
                    <a:pt x="1170" y="1773"/>
                  </a:lnTo>
                  <a:lnTo>
                    <a:pt x="1271" y="1714"/>
                  </a:lnTo>
                  <a:lnTo>
                    <a:pt x="1271" y="1714"/>
                  </a:lnTo>
                  <a:lnTo>
                    <a:pt x="1271" y="1345"/>
                  </a:lnTo>
                  <a:lnTo>
                    <a:pt x="1590" y="1527"/>
                  </a:lnTo>
                  <a:lnTo>
                    <a:pt x="1590" y="1894"/>
                  </a:lnTo>
                  <a:close/>
                  <a:moveTo>
                    <a:pt x="1259" y="1319"/>
                  </a:moveTo>
                  <a:lnTo>
                    <a:pt x="945" y="1137"/>
                  </a:lnTo>
                  <a:lnTo>
                    <a:pt x="945" y="1137"/>
                  </a:lnTo>
                  <a:lnTo>
                    <a:pt x="943" y="1137"/>
                  </a:lnTo>
                  <a:lnTo>
                    <a:pt x="624" y="1322"/>
                  </a:lnTo>
                  <a:lnTo>
                    <a:pt x="624" y="958"/>
                  </a:lnTo>
                  <a:lnTo>
                    <a:pt x="647" y="943"/>
                  </a:lnTo>
                  <a:lnTo>
                    <a:pt x="945" y="776"/>
                  </a:lnTo>
                  <a:lnTo>
                    <a:pt x="1099" y="863"/>
                  </a:lnTo>
                  <a:lnTo>
                    <a:pt x="1259" y="958"/>
                  </a:lnTo>
                  <a:lnTo>
                    <a:pt x="1259" y="1319"/>
                  </a:lnTo>
                  <a:close/>
                  <a:moveTo>
                    <a:pt x="295" y="3026"/>
                  </a:moveTo>
                  <a:lnTo>
                    <a:pt x="295" y="2657"/>
                  </a:lnTo>
                  <a:lnTo>
                    <a:pt x="612" y="2475"/>
                  </a:lnTo>
                  <a:lnTo>
                    <a:pt x="612" y="2844"/>
                  </a:lnTo>
                  <a:lnTo>
                    <a:pt x="612" y="2844"/>
                  </a:lnTo>
                  <a:lnTo>
                    <a:pt x="763" y="2929"/>
                  </a:lnTo>
                  <a:lnTo>
                    <a:pt x="931" y="3028"/>
                  </a:lnTo>
                  <a:lnTo>
                    <a:pt x="617" y="3210"/>
                  </a:lnTo>
                  <a:lnTo>
                    <a:pt x="295" y="3026"/>
                  </a:lnTo>
                  <a:close/>
                  <a:moveTo>
                    <a:pt x="295" y="4155"/>
                  </a:moveTo>
                  <a:lnTo>
                    <a:pt x="295" y="3787"/>
                  </a:lnTo>
                  <a:lnTo>
                    <a:pt x="298" y="3787"/>
                  </a:lnTo>
                  <a:lnTo>
                    <a:pt x="612" y="3607"/>
                  </a:lnTo>
                  <a:lnTo>
                    <a:pt x="612" y="3973"/>
                  </a:lnTo>
                  <a:lnTo>
                    <a:pt x="612" y="3973"/>
                  </a:lnTo>
                  <a:lnTo>
                    <a:pt x="931" y="4158"/>
                  </a:lnTo>
                  <a:lnTo>
                    <a:pt x="614" y="4340"/>
                  </a:lnTo>
                  <a:lnTo>
                    <a:pt x="295" y="4155"/>
                  </a:lnTo>
                  <a:close/>
                  <a:moveTo>
                    <a:pt x="454" y="5377"/>
                  </a:moveTo>
                  <a:lnTo>
                    <a:pt x="295" y="5285"/>
                  </a:lnTo>
                  <a:lnTo>
                    <a:pt x="295" y="4919"/>
                  </a:lnTo>
                  <a:lnTo>
                    <a:pt x="560" y="4765"/>
                  </a:lnTo>
                  <a:lnTo>
                    <a:pt x="612" y="4734"/>
                  </a:lnTo>
                  <a:lnTo>
                    <a:pt x="612" y="5103"/>
                  </a:lnTo>
                  <a:lnTo>
                    <a:pt x="612" y="5105"/>
                  </a:lnTo>
                  <a:lnTo>
                    <a:pt x="929" y="5287"/>
                  </a:lnTo>
                  <a:lnTo>
                    <a:pt x="612" y="5469"/>
                  </a:lnTo>
                  <a:lnTo>
                    <a:pt x="454" y="5377"/>
                  </a:lnTo>
                  <a:close/>
                  <a:moveTo>
                    <a:pt x="432" y="6495"/>
                  </a:moveTo>
                  <a:lnTo>
                    <a:pt x="295" y="6415"/>
                  </a:lnTo>
                  <a:lnTo>
                    <a:pt x="295" y="6051"/>
                  </a:lnTo>
                  <a:lnTo>
                    <a:pt x="612" y="5866"/>
                  </a:lnTo>
                  <a:lnTo>
                    <a:pt x="612" y="6235"/>
                  </a:lnTo>
                  <a:lnTo>
                    <a:pt x="612" y="6235"/>
                  </a:lnTo>
                  <a:lnTo>
                    <a:pt x="929" y="6419"/>
                  </a:lnTo>
                  <a:lnTo>
                    <a:pt x="614" y="6599"/>
                  </a:lnTo>
                  <a:lnTo>
                    <a:pt x="432" y="6495"/>
                  </a:lnTo>
                  <a:close/>
                  <a:moveTo>
                    <a:pt x="295" y="7547"/>
                  </a:moveTo>
                  <a:lnTo>
                    <a:pt x="295" y="7180"/>
                  </a:lnTo>
                  <a:lnTo>
                    <a:pt x="605" y="7001"/>
                  </a:lnTo>
                  <a:lnTo>
                    <a:pt x="612" y="6996"/>
                  </a:lnTo>
                  <a:lnTo>
                    <a:pt x="612" y="7365"/>
                  </a:lnTo>
                  <a:lnTo>
                    <a:pt x="612" y="7365"/>
                  </a:lnTo>
                  <a:lnTo>
                    <a:pt x="929" y="7549"/>
                  </a:lnTo>
                  <a:lnTo>
                    <a:pt x="617" y="7731"/>
                  </a:lnTo>
                  <a:lnTo>
                    <a:pt x="295" y="7547"/>
                  </a:lnTo>
                  <a:close/>
                  <a:moveTo>
                    <a:pt x="295" y="8676"/>
                  </a:moveTo>
                  <a:lnTo>
                    <a:pt x="295" y="8310"/>
                  </a:lnTo>
                  <a:lnTo>
                    <a:pt x="612" y="8128"/>
                  </a:lnTo>
                  <a:lnTo>
                    <a:pt x="612" y="8497"/>
                  </a:lnTo>
                  <a:lnTo>
                    <a:pt x="612" y="8497"/>
                  </a:lnTo>
                  <a:lnTo>
                    <a:pt x="929" y="8679"/>
                  </a:lnTo>
                  <a:lnTo>
                    <a:pt x="614" y="8861"/>
                  </a:lnTo>
                  <a:lnTo>
                    <a:pt x="295" y="8676"/>
                  </a:lnTo>
                  <a:close/>
                  <a:moveTo>
                    <a:pt x="586" y="9976"/>
                  </a:moveTo>
                  <a:lnTo>
                    <a:pt x="454" y="9898"/>
                  </a:lnTo>
                  <a:lnTo>
                    <a:pt x="295" y="9806"/>
                  </a:lnTo>
                  <a:lnTo>
                    <a:pt x="295" y="9442"/>
                  </a:lnTo>
                  <a:lnTo>
                    <a:pt x="605" y="9260"/>
                  </a:lnTo>
                  <a:lnTo>
                    <a:pt x="612" y="9256"/>
                  </a:lnTo>
                  <a:lnTo>
                    <a:pt x="612" y="9627"/>
                  </a:lnTo>
                  <a:lnTo>
                    <a:pt x="612" y="9627"/>
                  </a:lnTo>
                  <a:lnTo>
                    <a:pt x="683" y="9667"/>
                  </a:lnTo>
                  <a:lnTo>
                    <a:pt x="929" y="9809"/>
                  </a:lnTo>
                  <a:lnTo>
                    <a:pt x="614" y="9991"/>
                  </a:lnTo>
                  <a:lnTo>
                    <a:pt x="586" y="9976"/>
                  </a:lnTo>
                  <a:close/>
                  <a:moveTo>
                    <a:pt x="395" y="10993"/>
                  </a:moveTo>
                  <a:lnTo>
                    <a:pt x="295" y="10936"/>
                  </a:lnTo>
                  <a:lnTo>
                    <a:pt x="295" y="10570"/>
                  </a:lnTo>
                  <a:lnTo>
                    <a:pt x="612" y="10385"/>
                  </a:lnTo>
                  <a:lnTo>
                    <a:pt x="612" y="10754"/>
                  </a:lnTo>
                  <a:lnTo>
                    <a:pt x="612" y="10756"/>
                  </a:lnTo>
                  <a:lnTo>
                    <a:pt x="695" y="10801"/>
                  </a:lnTo>
                  <a:lnTo>
                    <a:pt x="931" y="10941"/>
                  </a:lnTo>
                  <a:lnTo>
                    <a:pt x="617" y="11120"/>
                  </a:lnTo>
                  <a:lnTo>
                    <a:pt x="395" y="10993"/>
                  </a:lnTo>
                  <a:close/>
                  <a:moveTo>
                    <a:pt x="295" y="12070"/>
                  </a:moveTo>
                  <a:lnTo>
                    <a:pt x="295" y="11704"/>
                  </a:lnTo>
                  <a:lnTo>
                    <a:pt x="612" y="11522"/>
                  </a:lnTo>
                  <a:lnTo>
                    <a:pt x="612" y="11884"/>
                  </a:lnTo>
                  <a:lnTo>
                    <a:pt x="612" y="11891"/>
                  </a:lnTo>
                  <a:lnTo>
                    <a:pt x="929" y="12073"/>
                  </a:lnTo>
                  <a:lnTo>
                    <a:pt x="614" y="12255"/>
                  </a:lnTo>
                  <a:lnTo>
                    <a:pt x="295" y="12070"/>
                  </a:lnTo>
                  <a:close/>
                  <a:moveTo>
                    <a:pt x="1259" y="13013"/>
                  </a:moveTo>
                  <a:lnTo>
                    <a:pt x="1028" y="13148"/>
                  </a:lnTo>
                  <a:lnTo>
                    <a:pt x="943" y="13198"/>
                  </a:lnTo>
                  <a:lnTo>
                    <a:pt x="624" y="13013"/>
                  </a:lnTo>
                  <a:lnTo>
                    <a:pt x="624" y="12645"/>
                  </a:lnTo>
                  <a:lnTo>
                    <a:pt x="624" y="12645"/>
                  </a:lnTo>
                  <a:lnTo>
                    <a:pt x="945" y="12460"/>
                  </a:lnTo>
                  <a:lnTo>
                    <a:pt x="1148" y="12578"/>
                  </a:lnTo>
                  <a:lnTo>
                    <a:pt x="1259" y="12645"/>
                  </a:lnTo>
                  <a:lnTo>
                    <a:pt x="1259" y="13013"/>
                  </a:lnTo>
                  <a:close/>
                  <a:moveTo>
                    <a:pt x="1259" y="12628"/>
                  </a:moveTo>
                  <a:lnTo>
                    <a:pt x="945" y="12444"/>
                  </a:lnTo>
                  <a:lnTo>
                    <a:pt x="945" y="12444"/>
                  </a:lnTo>
                  <a:lnTo>
                    <a:pt x="943" y="12444"/>
                  </a:lnTo>
                  <a:lnTo>
                    <a:pt x="624" y="12628"/>
                  </a:lnTo>
                  <a:lnTo>
                    <a:pt x="624" y="12266"/>
                  </a:lnTo>
                  <a:lnTo>
                    <a:pt x="943" y="12082"/>
                  </a:lnTo>
                  <a:lnTo>
                    <a:pt x="1096" y="12170"/>
                  </a:lnTo>
                  <a:lnTo>
                    <a:pt x="1259" y="12266"/>
                  </a:lnTo>
                  <a:lnTo>
                    <a:pt x="1259" y="12628"/>
                  </a:lnTo>
                  <a:close/>
                  <a:moveTo>
                    <a:pt x="1269" y="12255"/>
                  </a:moveTo>
                  <a:lnTo>
                    <a:pt x="955" y="12073"/>
                  </a:lnTo>
                  <a:lnTo>
                    <a:pt x="1271" y="11891"/>
                  </a:lnTo>
                  <a:lnTo>
                    <a:pt x="1271" y="11884"/>
                  </a:lnTo>
                  <a:lnTo>
                    <a:pt x="1271" y="11520"/>
                  </a:lnTo>
                  <a:lnTo>
                    <a:pt x="1590" y="11704"/>
                  </a:lnTo>
                  <a:lnTo>
                    <a:pt x="1590" y="12070"/>
                  </a:lnTo>
                  <a:lnTo>
                    <a:pt x="1269" y="12255"/>
                  </a:lnTo>
                  <a:close/>
                  <a:moveTo>
                    <a:pt x="1274" y="12633"/>
                  </a:moveTo>
                  <a:lnTo>
                    <a:pt x="1274" y="12269"/>
                  </a:lnTo>
                  <a:lnTo>
                    <a:pt x="1593" y="12084"/>
                  </a:lnTo>
                  <a:lnTo>
                    <a:pt x="1593" y="12453"/>
                  </a:lnTo>
                  <a:lnTo>
                    <a:pt x="1593" y="12456"/>
                  </a:lnTo>
                  <a:lnTo>
                    <a:pt x="1909" y="12640"/>
                  </a:lnTo>
                  <a:lnTo>
                    <a:pt x="1907" y="12640"/>
                  </a:lnTo>
                  <a:lnTo>
                    <a:pt x="1595" y="12822"/>
                  </a:lnTo>
                  <a:lnTo>
                    <a:pt x="1274" y="12633"/>
                  </a:lnTo>
                  <a:close/>
                  <a:moveTo>
                    <a:pt x="2240" y="13193"/>
                  </a:moveTo>
                  <a:lnTo>
                    <a:pt x="1921" y="13011"/>
                  </a:lnTo>
                  <a:lnTo>
                    <a:pt x="1921" y="13011"/>
                  </a:lnTo>
                  <a:lnTo>
                    <a:pt x="1921" y="13011"/>
                  </a:lnTo>
                  <a:lnTo>
                    <a:pt x="1604" y="13191"/>
                  </a:lnTo>
                  <a:lnTo>
                    <a:pt x="1604" y="12831"/>
                  </a:lnTo>
                  <a:lnTo>
                    <a:pt x="1923" y="12647"/>
                  </a:lnTo>
                  <a:lnTo>
                    <a:pt x="1978" y="12678"/>
                  </a:lnTo>
                  <a:lnTo>
                    <a:pt x="2240" y="12831"/>
                  </a:lnTo>
                  <a:lnTo>
                    <a:pt x="2240" y="13193"/>
                  </a:lnTo>
                  <a:close/>
                  <a:moveTo>
                    <a:pt x="2566" y="12638"/>
                  </a:moveTo>
                  <a:lnTo>
                    <a:pt x="2479" y="12687"/>
                  </a:lnTo>
                  <a:lnTo>
                    <a:pt x="2249" y="12820"/>
                  </a:lnTo>
                  <a:lnTo>
                    <a:pt x="1938" y="12640"/>
                  </a:lnTo>
                  <a:lnTo>
                    <a:pt x="2254" y="12456"/>
                  </a:lnTo>
                  <a:lnTo>
                    <a:pt x="2254" y="12453"/>
                  </a:lnTo>
                  <a:lnTo>
                    <a:pt x="2254" y="12089"/>
                  </a:lnTo>
                  <a:lnTo>
                    <a:pt x="2566" y="12266"/>
                  </a:lnTo>
                  <a:lnTo>
                    <a:pt x="2566" y="12638"/>
                  </a:lnTo>
                  <a:close/>
                  <a:moveTo>
                    <a:pt x="2254" y="12073"/>
                  </a:moveTo>
                  <a:lnTo>
                    <a:pt x="2254" y="12070"/>
                  </a:lnTo>
                  <a:lnTo>
                    <a:pt x="2254" y="11704"/>
                  </a:lnTo>
                  <a:lnTo>
                    <a:pt x="2568" y="11522"/>
                  </a:lnTo>
                  <a:lnTo>
                    <a:pt x="2568" y="11891"/>
                  </a:lnTo>
                  <a:lnTo>
                    <a:pt x="2568" y="11891"/>
                  </a:lnTo>
                  <a:lnTo>
                    <a:pt x="2864" y="12061"/>
                  </a:lnTo>
                  <a:lnTo>
                    <a:pt x="2887" y="12075"/>
                  </a:lnTo>
                  <a:lnTo>
                    <a:pt x="2734" y="12162"/>
                  </a:lnTo>
                  <a:lnTo>
                    <a:pt x="2573" y="12255"/>
                  </a:lnTo>
                  <a:lnTo>
                    <a:pt x="2254" y="12073"/>
                  </a:lnTo>
                  <a:close/>
                  <a:moveTo>
                    <a:pt x="3223" y="13013"/>
                  </a:moveTo>
                  <a:lnTo>
                    <a:pt x="2902" y="13198"/>
                  </a:lnTo>
                  <a:lnTo>
                    <a:pt x="2583" y="13013"/>
                  </a:lnTo>
                  <a:lnTo>
                    <a:pt x="2583" y="12645"/>
                  </a:lnTo>
                  <a:lnTo>
                    <a:pt x="2717" y="12567"/>
                  </a:lnTo>
                  <a:lnTo>
                    <a:pt x="2902" y="12460"/>
                  </a:lnTo>
                  <a:lnTo>
                    <a:pt x="2975" y="12503"/>
                  </a:lnTo>
                  <a:lnTo>
                    <a:pt x="3223" y="12645"/>
                  </a:lnTo>
                  <a:lnTo>
                    <a:pt x="3223" y="13013"/>
                  </a:lnTo>
                  <a:close/>
                  <a:moveTo>
                    <a:pt x="3223" y="12628"/>
                  </a:moveTo>
                  <a:lnTo>
                    <a:pt x="2942" y="12467"/>
                  </a:lnTo>
                  <a:lnTo>
                    <a:pt x="2902" y="12444"/>
                  </a:lnTo>
                  <a:lnTo>
                    <a:pt x="2902" y="12444"/>
                  </a:lnTo>
                  <a:lnTo>
                    <a:pt x="2902" y="12444"/>
                  </a:lnTo>
                  <a:lnTo>
                    <a:pt x="2583" y="12628"/>
                  </a:lnTo>
                  <a:lnTo>
                    <a:pt x="2583" y="12266"/>
                  </a:lnTo>
                  <a:lnTo>
                    <a:pt x="2665" y="12217"/>
                  </a:lnTo>
                  <a:lnTo>
                    <a:pt x="2902" y="12082"/>
                  </a:lnTo>
                  <a:lnTo>
                    <a:pt x="2902" y="12082"/>
                  </a:lnTo>
                  <a:lnTo>
                    <a:pt x="2902" y="12082"/>
                  </a:lnTo>
                  <a:lnTo>
                    <a:pt x="3223" y="12269"/>
                  </a:lnTo>
                  <a:lnTo>
                    <a:pt x="3223" y="12628"/>
                  </a:lnTo>
                  <a:close/>
                  <a:moveTo>
                    <a:pt x="3230" y="12255"/>
                  </a:moveTo>
                  <a:lnTo>
                    <a:pt x="3067" y="12162"/>
                  </a:lnTo>
                  <a:lnTo>
                    <a:pt x="2913" y="12075"/>
                  </a:lnTo>
                  <a:lnTo>
                    <a:pt x="3235" y="11891"/>
                  </a:lnTo>
                  <a:lnTo>
                    <a:pt x="3235" y="11891"/>
                  </a:lnTo>
                  <a:lnTo>
                    <a:pt x="3235" y="11522"/>
                  </a:lnTo>
                  <a:lnTo>
                    <a:pt x="3547" y="11704"/>
                  </a:lnTo>
                  <a:lnTo>
                    <a:pt x="3547" y="12073"/>
                  </a:lnTo>
                  <a:lnTo>
                    <a:pt x="3445" y="12132"/>
                  </a:lnTo>
                  <a:lnTo>
                    <a:pt x="3230" y="12255"/>
                  </a:lnTo>
                  <a:close/>
                  <a:moveTo>
                    <a:pt x="3393" y="12730"/>
                  </a:moveTo>
                  <a:lnTo>
                    <a:pt x="3235" y="12638"/>
                  </a:lnTo>
                  <a:lnTo>
                    <a:pt x="3235" y="12266"/>
                  </a:lnTo>
                  <a:lnTo>
                    <a:pt x="3547" y="12087"/>
                  </a:lnTo>
                  <a:lnTo>
                    <a:pt x="3547" y="12453"/>
                  </a:lnTo>
                  <a:lnTo>
                    <a:pt x="3547" y="12456"/>
                  </a:lnTo>
                  <a:lnTo>
                    <a:pt x="3844" y="12626"/>
                  </a:lnTo>
                  <a:lnTo>
                    <a:pt x="3866" y="12638"/>
                  </a:lnTo>
                  <a:lnTo>
                    <a:pt x="3551" y="12822"/>
                  </a:lnTo>
                  <a:lnTo>
                    <a:pt x="3393" y="12730"/>
                  </a:lnTo>
                  <a:close/>
                  <a:moveTo>
                    <a:pt x="4196" y="13193"/>
                  </a:moveTo>
                  <a:lnTo>
                    <a:pt x="3998" y="13077"/>
                  </a:lnTo>
                  <a:lnTo>
                    <a:pt x="3880" y="13011"/>
                  </a:lnTo>
                  <a:lnTo>
                    <a:pt x="3880" y="13011"/>
                  </a:lnTo>
                  <a:lnTo>
                    <a:pt x="3880" y="13011"/>
                  </a:lnTo>
                  <a:lnTo>
                    <a:pt x="3748" y="13087"/>
                  </a:lnTo>
                  <a:lnTo>
                    <a:pt x="3558" y="13195"/>
                  </a:lnTo>
                  <a:lnTo>
                    <a:pt x="3558" y="12831"/>
                  </a:lnTo>
                  <a:lnTo>
                    <a:pt x="3849" y="12664"/>
                  </a:lnTo>
                  <a:lnTo>
                    <a:pt x="3880" y="12647"/>
                  </a:lnTo>
                  <a:lnTo>
                    <a:pt x="4196" y="12831"/>
                  </a:lnTo>
                  <a:lnTo>
                    <a:pt x="4196" y="13193"/>
                  </a:lnTo>
                  <a:close/>
                  <a:moveTo>
                    <a:pt x="4527" y="12638"/>
                  </a:moveTo>
                  <a:lnTo>
                    <a:pt x="4487" y="12659"/>
                  </a:lnTo>
                  <a:lnTo>
                    <a:pt x="4208" y="12822"/>
                  </a:lnTo>
                  <a:lnTo>
                    <a:pt x="3989" y="12694"/>
                  </a:lnTo>
                  <a:lnTo>
                    <a:pt x="3894" y="12640"/>
                  </a:lnTo>
                  <a:lnTo>
                    <a:pt x="4211" y="12456"/>
                  </a:lnTo>
                  <a:lnTo>
                    <a:pt x="4211" y="12453"/>
                  </a:lnTo>
                  <a:lnTo>
                    <a:pt x="4211" y="12087"/>
                  </a:lnTo>
                  <a:lnTo>
                    <a:pt x="4367" y="12177"/>
                  </a:lnTo>
                  <a:lnTo>
                    <a:pt x="4527" y="12269"/>
                  </a:lnTo>
                  <a:lnTo>
                    <a:pt x="4527" y="12638"/>
                  </a:lnTo>
                  <a:close/>
                  <a:moveTo>
                    <a:pt x="4291" y="12118"/>
                  </a:moveTo>
                  <a:lnTo>
                    <a:pt x="4213" y="12073"/>
                  </a:lnTo>
                  <a:lnTo>
                    <a:pt x="4213" y="11704"/>
                  </a:lnTo>
                  <a:lnTo>
                    <a:pt x="4527" y="11522"/>
                  </a:lnTo>
                  <a:lnTo>
                    <a:pt x="4527" y="11891"/>
                  </a:lnTo>
                  <a:lnTo>
                    <a:pt x="4527" y="11891"/>
                  </a:lnTo>
                  <a:lnTo>
                    <a:pt x="4638" y="11955"/>
                  </a:lnTo>
                  <a:lnTo>
                    <a:pt x="4844" y="12075"/>
                  </a:lnTo>
                  <a:lnTo>
                    <a:pt x="4532" y="12255"/>
                  </a:lnTo>
                  <a:lnTo>
                    <a:pt x="4291" y="12118"/>
                  </a:lnTo>
                  <a:close/>
                  <a:moveTo>
                    <a:pt x="5177" y="13013"/>
                  </a:moveTo>
                  <a:lnTo>
                    <a:pt x="4858" y="13198"/>
                  </a:lnTo>
                  <a:lnTo>
                    <a:pt x="4539" y="13013"/>
                  </a:lnTo>
                  <a:lnTo>
                    <a:pt x="4539" y="12645"/>
                  </a:lnTo>
                  <a:lnTo>
                    <a:pt x="4856" y="12460"/>
                  </a:lnTo>
                  <a:lnTo>
                    <a:pt x="5177" y="12645"/>
                  </a:lnTo>
                  <a:lnTo>
                    <a:pt x="5177" y="13013"/>
                  </a:lnTo>
                  <a:close/>
                  <a:moveTo>
                    <a:pt x="5177" y="12628"/>
                  </a:moveTo>
                  <a:lnTo>
                    <a:pt x="4858" y="12444"/>
                  </a:lnTo>
                  <a:lnTo>
                    <a:pt x="4856" y="12444"/>
                  </a:lnTo>
                  <a:lnTo>
                    <a:pt x="4856" y="12444"/>
                  </a:lnTo>
                  <a:lnTo>
                    <a:pt x="4565" y="12614"/>
                  </a:lnTo>
                  <a:lnTo>
                    <a:pt x="4539" y="12630"/>
                  </a:lnTo>
                  <a:lnTo>
                    <a:pt x="4539" y="12266"/>
                  </a:lnTo>
                  <a:lnTo>
                    <a:pt x="4622" y="12219"/>
                  </a:lnTo>
                  <a:lnTo>
                    <a:pt x="4856" y="12082"/>
                  </a:lnTo>
                  <a:lnTo>
                    <a:pt x="4856" y="12082"/>
                  </a:lnTo>
                  <a:lnTo>
                    <a:pt x="4856" y="12082"/>
                  </a:lnTo>
                  <a:lnTo>
                    <a:pt x="4858" y="12082"/>
                  </a:lnTo>
                  <a:lnTo>
                    <a:pt x="4964" y="12144"/>
                  </a:lnTo>
                  <a:lnTo>
                    <a:pt x="5177" y="12266"/>
                  </a:lnTo>
                  <a:lnTo>
                    <a:pt x="5177" y="12628"/>
                  </a:lnTo>
                  <a:close/>
                  <a:moveTo>
                    <a:pt x="5186" y="12255"/>
                  </a:moveTo>
                  <a:lnTo>
                    <a:pt x="4889" y="12087"/>
                  </a:lnTo>
                  <a:lnTo>
                    <a:pt x="4870" y="12075"/>
                  </a:lnTo>
                  <a:lnTo>
                    <a:pt x="5189" y="11891"/>
                  </a:lnTo>
                  <a:lnTo>
                    <a:pt x="5189" y="11891"/>
                  </a:lnTo>
                  <a:lnTo>
                    <a:pt x="5189" y="11522"/>
                  </a:lnTo>
                  <a:lnTo>
                    <a:pt x="5503" y="11704"/>
                  </a:lnTo>
                  <a:lnTo>
                    <a:pt x="5503" y="12073"/>
                  </a:lnTo>
                  <a:lnTo>
                    <a:pt x="5439" y="12110"/>
                  </a:lnTo>
                  <a:lnTo>
                    <a:pt x="5186" y="12255"/>
                  </a:lnTo>
                  <a:close/>
                  <a:moveTo>
                    <a:pt x="5189" y="12638"/>
                  </a:moveTo>
                  <a:lnTo>
                    <a:pt x="5189" y="12269"/>
                  </a:lnTo>
                  <a:lnTo>
                    <a:pt x="5352" y="12177"/>
                  </a:lnTo>
                  <a:lnTo>
                    <a:pt x="5503" y="12087"/>
                  </a:lnTo>
                  <a:lnTo>
                    <a:pt x="5503" y="12453"/>
                  </a:lnTo>
                  <a:lnTo>
                    <a:pt x="5503" y="12456"/>
                  </a:lnTo>
                  <a:lnTo>
                    <a:pt x="5671" y="12552"/>
                  </a:lnTo>
                  <a:lnTo>
                    <a:pt x="5749" y="12597"/>
                  </a:lnTo>
                  <a:lnTo>
                    <a:pt x="5822" y="12640"/>
                  </a:lnTo>
                  <a:lnTo>
                    <a:pt x="5671" y="12727"/>
                  </a:lnTo>
                  <a:lnTo>
                    <a:pt x="5510" y="12820"/>
                  </a:lnTo>
                  <a:lnTo>
                    <a:pt x="5189" y="12638"/>
                  </a:lnTo>
                  <a:close/>
                  <a:moveTo>
                    <a:pt x="6155" y="13193"/>
                  </a:moveTo>
                  <a:lnTo>
                    <a:pt x="6089" y="13155"/>
                  </a:lnTo>
                  <a:lnTo>
                    <a:pt x="5836" y="13011"/>
                  </a:lnTo>
                  <a:lnTo>
                    <a:pt x="5836" y="13011"/>
                  </a:lnTo>
                  <a:lnTo>
                    <a:pt x="5836" y="13011"/>
                  </a:lnTo>
                  <a:lnTo>
                    <a:pt x="5706" y="13084"/>
                  </a:lnTo>
                  <a:lnTo>
                    <a:pt x="5515" y="13195"/>
                  </a:lnTo>
                  <a:lnTo>
                    <a:pt x="5515" y="12834"/>
                  </a:lnTo>
                  <a:lnTo>
                    <a:pt x="5836" y="12647"/>
                  </a:lnTo>
                  <a:lnTo>
                    <a:pt x="6155" y="12831"/>
                  </a:lnTo>
                  <a:lnTo>
                    <a:pt x="6155" y="13193"/>
                  </a:lnTo>
                  <a:close/>
                  <a:moveTo>
                    <a:pt x="6481" y="12638"/>
                  </a:moveTo>
                  <a:lnTo>
                    <a:pt x="6162" y="12820"/>
                  </a:lnTo>
                  <a:lnTo>
                    <a:pt x="6002" y="12727"/>
                  </a:lnTo>
                  <a:lnTo>
                    <a:pt x="5850" y="12640"/>
                  </a:lnTo>
                  <a:lnTo>
                    <a:pt x="6004" y="12552"/>
                  </a:lnTo>
                  <a:lnTo>
                    <a:pt x="6169" y="12456"/>
                  </a:lnTo>
                  <a:lnTo>
                    <a:pt x="6169" y="12453"/>
                  </a:lnTo>
                  <a:lnTo>
                    <a:pt x="6169" y="12089"/>
                  </a:lnTo>
                  <a:lnTo>
                    <a:pt x="6481" y="12266"/>
                  </a:lnTo>
                  <a:lnTo>
                    <a:pt x="6481" y="12638"/>
                  </a:lnTo>
                  <a:close/>
                  <a:moveTo>
                    <a:pt x="6172" y="12073"/>
                  </a:moveTo>
                  <a:lnTo>
                    <a:pt x="6169" y="12073"/>
                  </a:lnTo>
                  <a:lnTo>
                    <a:pt x="6169" y="12070"/>
                  </a:lnTo>
                  <a:lnTo>
                    <a:pt x="6169" y="11704"/>
                  </a:lnTo>
                  <a:lnTo>
                    <a:pt x="6484" y="11522"/>
                  </a:lnTo>
                  <a:lnTo>
                    <a:pt x="6484" y="11891"/>
                  </a:lnTo>
                  <a:lnTo>
                    <a:pt x="6484" y="11891"/>
                  </a:lnTo>
                  <a:lnTo>
                    <a:pt x="6779" y="12061"/>
                  </a:lnTo>
                  <a:lnTo>
                    <a:pt x="6803" y="12075"/>
                  </a:lnTo>
                  <a:lnTo>
                    <a:pt x="6649" y="12162"/>
                  </a:lnTo>
                  <a:lnTo>
                    <a:pt x="6486" y="12255"/>
                  </a:lnTo>
                  <a:lnTo>
                    <a:pt x="6172" y="12073"/>
                  </a:lnTo>
                  <a:close/>
                  <a:moveTo>
                    <a:pt x="7136" y="13013"/>
                  </a:moveTo>
                  <a:lnTo>
                    <a:pt x="6817" y="13198"/>
                  </a:lnTo>
                  <a:lnTo>
                    <a:pt x="6495" y="13013"/>
                  </a:lnTo>
                  <a:lnTo>
                    <a:pt x="6495" y="12645"/>
                  </a:lnTo>
                  <a:lnTo>
                    <a:pt x="6633" y="12564"/>
                  </a:lnTo>
                  <a:lnTo>
                    <a:pt x="6814" y="12460"/>
                  </a:lnTo>
                  <a:lnTo>
                    <a:pt x="6890" y="12503"/>
                  </a:lnTo>
                  <a:lnTo>
                    <a:pt x="7136" y="12645"/>
                  </a:lnTo>
                  <a:lnTo>
                    <a:pt x="7136" y="13013"/>
                  </a:lnTo>
                  <a:close/>
                  <a:moveTo>
                    <a:pt x="7136" y="12628"/>
                  </a:moveTo>
                  <a:lnTo>
                    <a:pt x="6855" y="12467"/>
                  </a:lnTo>
                  <a:lnTo>
                    <a:pt x="6814" y="12444"/>
                  </a:lnTo>
                  <a:lnTo>
                    <a:pt x="6814" y="12444"/>
                  </a:lnTo>
                  <a:lnTo>
                    <a:pt x="6814" y="12444"/>
                  </a:lnTo>
                  <a:lnTo>
                    <a:pt x="6495" y="12628"/>
                  </a:lnTo>
                  <a:lnTo>
                    <a:pt x="6495" y="12266"/>
                  </a:lnTo>
                  <a:lnTo>
                    <a:pt x="6581" y="12217"/>
                  </a:lnTo>
                  <a:lnTo>
                    <a:pt x="6814" y="12082"/>
                  </a:lnTo>
                  <a:lnTo>
                    <a:pt x="6817" y="12082"/>
                  </a:lnTo>
                  <a:lnTo>
                    <a:pt x="6817" y="12082"/>
                  </a:lnTo>
                  <a:lnTo>
                    <a:pt x="7136" y="12269"/>
                  </a:lnTo>
                  <a:lnTo>
                    <a:pt x="7136" y="12628"/>
                  </a:lnTo>
                  <a:close/>
                  <a:moveTo>
                    <a:pt x="7145" y="12255"/>
                  </a:moveTo>
                  <a:lnTo>
                    <a:pt x="6982" y="12162"/>
                  </a:lnTo>
                  <a:lnTo>
                    <a:pt x="6829" y="12075"/>
                  </a:lnTo>
                  <a:lnTo>
                    <a:pt x="7148" y="11891"/>
                  </a:lnTo>
                  <a:lnTo>
                    <a:pt x="7148" y="11891"/>
                  </a:lnTo>
                  <a:lnTo>
                    <a:pt x="7148" y="11522"/>
                  </a:lnTo>
                  <a:lnTo>
                    <a:pt x="7462" y="11704"/>
                  </a:lnTo>
                  <a:lnTo>
                    <a:pt x="7462" y="12073"/>
                  </a:lnTo>
                  <a:lnTo>
                    <a:pt x="7360" y="12132"/>
                  </a:lnTo>
                  <a:lnTo>
                    <a:pt x="7145" y="12255"/>
                  </a:lnTo>
                  <a:close/>
                  <a:moveTo>
                    <a:pt x="7148" y="12638"/>
                  </a:moveTo>
                  <a:lnTo>
                    <a:pt x="7148" y="12266"/>
                  </a:lnTo>
                  <a:lnTo>
                    <a:pt x="7462" y="12087"/>
                  </a:lnTo>
                  <a:lnTo>
                    <a:pt x="7462" y="12453"/>
                  </a:lnTo>
                  <a:lnTo>
                    <a:pt x="7462" y="12456"/>
                  </a:lnTo>
                  <a:lnTo>
                    <a:pt x="7760" y="12626"/>
                  </a:lnTo>
                  <a:lnTo>
                    <a:pt x="7781" y="12638"/>
                  </a:lnTo>
                  <a:lnTo>
                    <a:pt x="7467" y="12822"/>
                  </a:lnTo>
                  <a:lnTo>
                    <a:pt x="7148" y="12638"/>
                  </a:lnTo>
                  <a:close/>
                  <a:moveTo>
                    <a:pt x="8109" y="13193"/>
                  </a:moveTo>
                  <a:lnTo>
                    <a:pt x="7911" y="13077"/>
                  </a:lnTo>
                  <a:lnTo>
                    <a:pt x="7795" y="13011"/>
                  </a:lnTo>
                  <a:lnTo>
                    <a:pt x="7795" y="13011"/>
                  </a:lnTo>
                  <a:lnTo>
                    <a:pt x="7795" y="13011"/>
                  </a:lnTo>
                  <a:lnTo>
                    <a:pt x="7660" y="13087"/>
                  </a:lnTo>
                  <a:lnTo>
                    <a:pt x="7474" y="13195"/>
                  </a:lnTo>
                  <a:lnTo>
                    <a:pt x="7474" y="12831"/>
                  </a:lnTo>
                  <a:lnTo>
                    <a:pt x="7764" y="12664"/>
                  </a:lnTo>
                  <a:lnTo>
                    <a:pt x="7793" y="12647"/>
                  </a:lnTo>
                  <a:lnTo>
                    <a:pt x="8109" y="12831"/>
                  </a:lnTo>
                  <a:lnTo>
                    <a:pt x="8109" y="13193"/>
                  </a:lnTo>
                  <a:close/>
                  <a:moveTo>
                    <a:pt x="8442" y="12635"/>
                  </a:moveTo>
                  <a:lnTo>
                    <a:pt x="8121" y="12820"/>
                  </a:lnTo>
                  <a:lnTo>
                    <a:pt x="7901" y="12694"/>
                  </a:lnTo>
                  <a:lnTo>
                    <a:pt x="7809" y="12640"/>
                  </a:lnTo>
                  <a:lnTo>
                    <a:pt x="8126" y="12456"/>
                  </a:lnTo>
                  <a:lnTo>
                    <a:pt x="8126" y="12453"/>
                  </a:lnTo>
                  <a:lnTo>
                    <a:pt x="8126" y="12089"/>
                  </a:lnTo>
                  <a:lnTo>
                    <a:pt x="8442" y="12269"/>
                  </a:lnTo>
                  <a:lnTo>
                    <a:pt x="8442" y="12635"/>
                  </a:lnTo>
                  <a:close/>
                  <a:moveTo>
                    <a:pt x="8126" y="12070"/>
                  </a:moveTo>
                  <a:lnTo>
                    <a:pt x="8126" y="12070"/>
                  </a:lnTo>
                  <a:lnTo>
                    <a:pt x="8126" y="11704"/>
                  </a:lnTo>
                  <a:lnTo>
                    <a:pt x="8442" y="11520"/>
                  </a:lnTo>
                  <a:lnTo>
                    <a:pt x="8442" y="11891"/>
                  </a:lnTo>
                  <a:lnTo>
                    <a:pt x="8442" y="11891"/>
                  </a:lnTo>
                  <a:lnTo>
                    <a:pt x="8551" y="11955"/>
                  </a:lnTo>
                  <a:lnTo>
                    <a:pt x="8759" y="12075"/>
                  </a:lnTo>
                  <a:lnTo>
                    <a:pt x="8445" y="12255"/>
                  </a:lnTo>
                  <a:lnTo>
                    <a:pt x="8126" y="12070"/>
                  </a:lnTo>
                  <a:close/>
                  <a:moveTo>
                    <a:pt x="9092" y="13013"/>
                  </a:moveTo>
                  <a:lnTo>
                    <a:pt x="8771" y="13198"/>
                  </a:lnTo>
                  <a:lnTo>
                    <a:pt x="8454" y="13013"/>
                  </a:lnTo>
                  <a:lnTo>
                    <a:pt x="8454" y="12645"/>
                  </a:lnTo>
                  <a:lnTo>
                    <a:pt x="8747" y="12472"/>
                  </a:lnTo>
                  <a:lnTo>
                    <a:pt x="8771" y="12460"/>
                  </a:lnTo>
                  <a:lnTo>
                    <a:pt x="9092" y="12645"/>
                  </a:lnTo>
                  <a:lnTo>
                    <a:pt x="9092" y="13013"/>
                  </a:lnTo>
                  <a:close/>
                  <a:moveTo>
                    <a:pt x="9092" y="12628"/>
                  </a:moveTo>
                  <a:lnTo>
                    <a:pt x="8771" y="12444"/>
                  </a:lnTo>
                  <a:lnTo>
                    <a:pt x="8771" y="12444"/>
                  </a:lnTo>
                  <a:lnTo>
                    <a:pt x="8771" y="12444"/>
                  </a:lnTo>
                  <a:lnTo>
                    <a:pt x="8752" y="12456"/>
                  </a:lnTo>
                  <a:lnTo>
                    <a:pt x="8454" y="12628"/>
                  </a:lnTo>
                  <a:lnTo>
                    <a:pt x="8454" y="12266"/>
                  </a:lnTo>
                  <a:lnTo>
                    <a:pt x="8584" y="12188"/>
                  </a:lnTo>
                  <a:lnTo>
                    <a:pt x="8771" y="12082"/>
                  </a:lnTo>
                  <a:lnTo>
                    <a:pt x="8771" y="12082"/>
                  </a:lnTo>
                  <a:lnTo>
                    <a:pt x="8771" y="12082"/>
                  </a:lnTo>
                  <a:lnTo>
                    <a:pt x="8773" y="12082"/>
                  </a:lnTo>
                  <a:lnTo>
                    <a:pt x="8880" y="12144"/>
                  </a:lnTo>
                  <a:lnTo>
                    <a:pt x="9092" y="12266"/>
                  </a:lnTo>
                  <a:lnTo>
                    <a:pt x="9092" y="12628"/>
                  </a:lnTo>
                  <a:close/>
                  <a:moveTo>
                    <a:pt x="9099" y="12255"/>
                  </a:moveTo>
                  <a:lnTo>
                    <a:pt x="8802" y="12087"/>
                  </a:lnTo>
                  <a:lnTo>
                    <a:pt x="8783" y="12075"/>
                  </a:lnTo>
                  <a:lnTo>
                    <a:pt x="9104" y="11891"/>
                  </a:lnTo>
                  <a:lnTo>
                    <a:pt x="9104" y="11891"/>
                  </a:lnTo>
                  <a:lnTo>
                    <a:pt x="9104" y="11522"/>
                  </a:lnTo>
                  <a:lnTo>
                    <a:pt x="9418" y="11704"/>
                  </a:lnTo>
                  <a:lnTo>
                    <a:pt x="9418" y="12073"/>
                  </a:lnTo>
                  <a:lnTo>
                    <a:pt x="9352" y="12110"/>
                  </a:lnTo>
                  <a:lnTo>
                    <a:pt x="9099" y="12255"/>
                  </a:lnTo>
                  <a:close/>
                  <a:moveTo>
                    <a:pt x="9104" y="12638"/>
                  </a:moveTo>
                  <a:lnTo>
                    <a:pt x="9104" y="12269"/>
                  </a:lnTo>
                  <a:lnTo>
                    <a:pt x="9418" y="12087"/>
                  </a:lnTo>
                  <a:lnTo>
                    <a:pt x="9418" y="12453"/>
                  </a:lnTo>
                  <a:lnTo>
                    <a:pt x="9418" y="12456"/>
                  </a:lnTo>
                  <a:lnTo>
                    <a:pt x="9664" y="12597"/>
                  </a:lnTo>
                  <a:lnTo>
                    <a:pt x="9737" y="12640"/>
                  </a:lnTo>
                  <a:lnTo>
                    <a:pt x="9423" y="12820"/>
                  </a:lnTo>
                  <a:lnTo>
                    <a:pt x="9104" y="12638"/>
                  </a:lnTo>
                  <a:close/>
                  <a:moveTo>
                    <a:pt x="10070" y="13195"/>
                  </a:moveTo>
                  <a:lnTo>
                    <a:pt x="10004" y="13155"/>
                  </a:lnTo>
                  <a:lnTo>
                    <a:pt x="9751" y="13011"/>
                  </a:lnTo>
                  <a:lnTo>
                    <a:pt x="9751" y="13011"/>
                  </a:lnTo>
                  <a:lnTo>
                    <a:pt x="9751" y="13011"/>
                  </a:lnTo>
                  <a:lnTo>
                    <a:pt x="9622" y="13084"/>
                  </a:lnTo>
                  <a:lnTo>
                    <a:pt x="9430" y="13195"/>
                  </a:lnTo>
                  <a:lnTo>
                    <a:pt x="9430" y="12834"/>
                  </a:lnTo>
                  <a:lnTo>
                    <a:pt x="9751" y="12647"/>
                  </a:lnTo>
                  <a:lnTo>
                    <a:pt x="10070" y="12834"/>
                  </a:lnTo>
                  <a:lnTo>
                    <a:pt x="10070" y="13195"/>
                  </a:lnTo>
                  <a:close/>
                  <a:moveTo>
                    <a:pt x="10397" y="12638"/>
                  </a:moveTo>
                  <a:lnTo>
                    <a:pt x="10078" y="12820"/>
                  </a:lnTo>
                  <a:lnTo>
                    <a:pt x="9766" y="12640"/>
                  </a:lnTo>
                  <a:lnTo>
                    <a:pt x="10085" y="12456"/>
                  </a:lnTo>
                  <a:lnTo>
                    <a:pt x="10085" y="12453"/>
                  </a:lnTo>
                  <a:lnTo>
                    <a:pt x="10085" y="12453"/>
                  </a:lnTo>
                  <a:lnTo>
                    <a:pt x="10085" y="12087"/>
                  </a:lnTo>
                  <a:lnTo>
                    <a:pt x="10326" y="12226"/>
                  </a:lnTo>
                  <a:lnTo>
                    <a:pt x="10397" y="12266"/>
                  </a:lnTo>
                  <a:lnTo>
                    <a:pt x="10397" y="12638"/>
                  </a:lnTo>
                  <a:close/>
                  <a:moveTo>
                    <a:pt x="10245" y="12167"/>
                  </a:moveTo>
                  <a:lnTo>
                    <a:pt x="10085" y="12073"/>
                  </a:lnTo>
                  <a:lnTo>
                    <a:pt x="10085" y="11704"/>
                  </a:lnTo>
                  <a:lnTo>
                    <a:pt x="10397" y="11522"/>
                  </a:lnTo>
                  <a:lnTo>
                    <a:pt x="10397" y="11891"/>
                  </a:lnTo>
                  <a:lnTo>
                    <a:pt x="10397" y="11891"/>
                  </a:lnTo>
                  <a:lnTo>
                    <a:pt x="10675" y="12051"/>
                  </a:lnTo>
                  <a:lnTo>
                    <a:pt x="10718" y="12075"/>
                  </a:lnTo>
                  <a:lnTo>
                    <a:pt x="10401" y="12255"/>
                  </a:lnTo>
                  <a:lnTo>
                    <a:pt x="10245" y="12167"/>
                  </a:lnTo>
                  <a:close/>
                  <a:moveTo>
                    <a:pt x="11046" y="13013"/>
                  </a:moveTo>
                  <a:lnTo>
                    <a:pt x="10730" y="13198"/>
                  </a:lnTo>
                  <a:lnTo>
                    <a:pt x="10411" y="13013"/>
                  </a:lnTo>
                  <a:lnTo>
                    <a:pt x="10411" y="12645"/>
                  </a:lnTo>
                  <a:lnTo>
                    <a:pt x="10730" y="12460"/>
                  </a:lnTo>
                  <a:lnTo>
                    <a:pt x="10763" y="12479"/>
                  </a:lnTo>
                  <a:lnTo>
                    <a:pt x="11046" y="12645"/>
                  </a:lnTo>
                  <a:lnTo>
                    <a:pt x="11046" y="13013"/>
                  </a:lnTo>
                  <a:close/>
                  <a:moveTo>
                    <a:pt x="11046" y="12628"/>
                  </a:moveTo>
                  <a:lnTo>
                    <a:pt x="10819" y="12496"/>
                  </a:lnTo>
                  <a:lnTo>
                    <a:pt x="10730" y="12444"/>
                  </a:lnTo>
                  <a:lnTo>
                    <a:pt x="10730" y="12444"/>
                  </a:lnTo>
                  <a:lnTo>
                    <a:pt x="10730" y="12444"/>
                  </a:lnTo>
                  <a:lnTo>
                    <a:pt x="10411" y="12628"/>
                  </a:lnTo>
                  <a:lnTo>
                    <a:pt x="10411" y="12266"/>
                  </a:lnTo>
                  <a:lnTo>
                    <a:pt x="10730" y="12082"/>
                  </a:lnTo>
                  <a:lnTo>
                    <a:pt x="10730" y="12082"/>
                  </a:lnTo>
                  <a:lnTo>
                    <a:pt x="10730" y="12082"/>
                  </a:lnTo>
                  <a:lnTo>
                    <a:pt x="10940" y="12203"/>
                  </a:lnTo>
                  <a:lnTo>
                    <a:pt x="11046" y="12266"/>
                  </a:lnTo>
                  <a:lnTo>
                    <a:pt x="11046" y="12628"/>
                  </a:lnTo>
                  <a:close/>
                  <a:moveTo>
                    <a:pt x="11056" y="12255"/>
                  </a:moveTo>
                  <a:lnTo>
                    <a:pt x="10741" y="12075"/>
                  </a:lnTo>
                  <a:lnTo>
                    <a:pt x="11060" y="11891"/>
                  </a:lnTo>
                  <a:lnTo>
                    <a:pt x="11060" y="11891"/>
                  </a:lnTo>
                  <a:lnTo>
                    <a:pt x="11060" y="11522"/>
                  </a:lnTo>
                  <a:lnTo>
                    <a:pt x="11377" y="11704"/>
                  </a:lnTo>
                  <a:lnTo>
                    <a:pt x="11377" y="12070"/>
                  </a:lnTo>
                  <a:lnTo>
                    <a:pt x="11056" y="12255"/>
                  </a:lnTo>
                  <a:close/>
                  <a:moveTo>
                    <a:pt x="11060" y="12638"/>
                  </a:moveTo>
                  <a:lnTo>
                    <a:pt x="11060" y="12266"/>
                  </a:lnTo>
                  <a:lnTo>
                    <a:pt x="11377" y="12087"/>
                  </a:lnTo>
                  <a:lnTo>
                    <a:pt x="11377" y="12453"/>
                  </a:lnTo>
                  <a:lnTo>
                    <a:pt x="11377" y="12456"/>
                  </a:lnTo>
                  <a:lnTo>
                    <a:pt x="11694" y="12640"/>
                  </a:lnTo>
                  <a:lnTo>
                    <a:pt x="11613" y="12685"/>
                  </a:lnTo>
                  <a:lnTo>
                    <a:pt x="11379" y="12822"/>
                  </a:lnTo>
                  <a:lnTo>
                    <a:pt x="11060" y="12638"/>
                  </a:lnTo>
                  <a:close/>
                  <a:moveTo>
                    <a:pt x="12025" y="13193"/>
                  </a:moveTo>
                  <a:lnTo>
                    <a:pt x="11706" y="13011"/>
                  </a:lnTo>
                  <a:lnTo>
                    <a:pt x="11706" y="13011"/>
                  </a:lnTo>
                  <a:lnTo>
                    <a:pt x="11706" y="13011"/>
                  </a:lnTo>
                  <a:lnTo>
                    <a:pt x="11684" y="13023"/>
                  </a:lnTo>
                  <a:lnTo>
                    <a:pt x="11389" y="13193"/>
                  </a:lnTo>
                  <a:lnTo>
                    <a:pt x="11389" y="12831"/>
                  </a:lnTo>
                  <a:lnTo>
                    <a:pt x="11708" y="12647"/>
                  </a:lnTo>
                  <a:lnTo>
                    <a:pt x="11871" y="12739"/>
                  </a:lnTo>
                  <a:lnTo>
                    <a:pt x="12025" y="12831"/>
                  </a:lnTo>
                  <a:lnTo>
                    <a:pt x="12025" y="13193"/>
                  </a:lnTo>
                  <a:close/>
                  <a:moveTo>
                    <a:pt x="12353" y="12635"/>
                  </a:moveTo>
                  <a:lnTo>
                    <a:pt x="12034" y="12820"/>
                  </a:lnTo>
                  <a:lnTo>
                    <a:pt x="11722" y="12640"/>
                  </a:lnTo>
                  <a:lnTo>
                    <a:pt x="12039" y="12456"/>
                  </a:lnTo>
                  <a:lnTo>
                    <a:pt x="12039" y="12453"/>
                  </a:lnTo>
                  <a:lnTo>
                    <a:pt x="12039" y="12089"/>
                  </a:lnTo>
                  <a:lnTo>
                    <a:pt x="12353" y="12269"/>
                  </a:lnTo>
                  <a:lnTo>
                    <a:pt x="12353" y="12635"/>
                  </a:lnTo>
                  <a:close/>
                  <a:moveTo>
                    <a:pt x="12062" y="12087"/>
                  </a:moveTo>
                  <a:lnTo>
                    <a:pt x="12039" y="12073"/>
                  </a:lnTo>
                  <a:lnTo>
                    <a:pt x="12039" y="12070"/>
                  </a:lnTo>
                  <a:lnTo>
                    <a:pt x="12039" y="11704"/>
                  </a:lnTo>
                  <a:lnTo>
                    <a:pt x="12355" y="11520"/>
                  </a:lnTo>
                  <a:lnTo>
                    <a:pt x="12355" y="11891"/>
                  </a:lnTo>
                  <a:lnTo>
                    <a:pt x="12355" y="11891"/>
                  </a:lnTo>
                  <a:lnTo>
                    <a:pt x="12466" y="11955"/>
                  </a:lnTo>
                  <a:lnTo>
                    <a:pt x="12672" y="12075"/>
                  </a:lnTo>
                  <a:lnTo>
                    <a:pt x="12358" y="12257"/>
                  </a:lnTo>
                  <a:lnTo>
                    <a:pt x="12062" y="12087"/>
                  </a:lnTo>
                  <a:close/>
                  <a:moveTo>
                    <a:pt x="13007" y="13013"/>
                  </a:moveTo>
                  <a:lnTo>
                    <a:pt x="12686" y="13198"/>
                  </a:lnTo>
                  <a:lnTo>
                    <a:pt x="12367" y="13013"/>
                  </a:lnTo>
                  <a:lnTo>
                    <a:pt x="12367" y="12645"/>
                  </a:lnTo>
                  <a:lnTo>
                    <a:pt x="12662" y="12472"/>
                  </a:lnTo>
                  <a:lnTo>
                    <a:pt x="12686" y="12460"/>
                  </a:lnTo>
                  <a:lnTo>
                    <a:pt x="13007" y="12645"/>
                  </a:lnTo>
                  <a:lnTo>
                    <a:pt x="13007" y="13013"/>
                  </a:lnTo>
                  <a:close/>
                  <a:moveTo>
                    <a:pt x="13007" y="12628"/>
                  </a:moveTo>
                  <a:lnTo>
                    <a:pt x="12686" y="12444"/>
                  </a:lnTo>
                  <a:lnTo>
                    <a:pt x="12686" y="12444"/>
                  </a:lnTo>
                  <a:lnTo>
                    <a:pt x="12686" y="12444"/>
                  </a:lnTo>
                  <a:lnTo>
                    <a:pt x="12667" y="12456"/>
                  </a:lnTo>
                  <a:lnTo>
                    <a:pt x="12367" y="12628"/>
                  </a:lnTo>
                  <a:lnTo>
                    <a:pt x="12367" y="12266"/>
                  </a:lnTo>
                  <a:lnTo>
                    <a:pt x="12499" y="12188"/>
                  </a:lnTo>
                  <a:lnTo>
                    <a:pt x="12686" y="12082"/>
                  </a:lnTo>
                  <a:lnTo>
                    <a:pt x="12686" y="12082"/>
                  </a:lnTo>
                  <a:lnTo>
                    <a:pt x="12686" y="12082"/>
                  </a:lnTo>
                  <a:lnTo>
                    <a:pt x="12686" y="12082"/>
                  </a:lnTo>
                  <a:lnTo>
                    <a:pt x="12792" y="12144"/>
                  </a:lnTo>
                  <a:lnTo>
                    <a:pt x="13007" y="12266"/>
                  </a:lnTo>
                  <a:lnTo>
                    <a:pt x="13007" y="12628"/>
                  </a:lnTo>
                  <a:close/>
                  <a:moveTo>
                    <a:pt x="13015" y="12255"/>
                  </a:moveTo>
                  <a:lnTo>
                    <a:pt x="12717" y="12087"/>
                  </a:lnTo>
                  <a:lnTo>
                    <a:pt x="12698" y="12075"/>
                  </a:lnTo>
                  <a:lnTo>
                    <a:pt x="13019" y="11891"/>
                  </a:lnTo>
                  <a:lnTo>
                    <a:pt x="13019" y="11891"/>
                  </a:lnTo>
                  <a:lnTo>
                    <a:pt x="13019" y="11522"/>
                  </a:lnTo>
                  <a:lnTo>
                    <a:pt x="13334" y="11704"/>
                  </a:lnTo>
                  <a:lnTo>
                    <a:pt x="13334" y="12073"/>
                  </a:lnTo>
                  <a:lnTo>
                    <a:pt x="13267" y="12110"/>
                  </a:lnTo>
                  <a:lnTo>
                    <a:pt x="13015" y="12255"/>
                  </a:lnTo>
                  <a:close/>
                  <a:moveTo>
                    <a:pt x="13019" y="12638"/>
                  </a:moveTo>
                  <a:lnTo>
                    <a:pt x="13019" y="12269"/>
                  </a:lnTo>
                  <a:lnTo>
                    <a:pt x="13334" y="12087"/>
                  </a:lnTo>
                  <a:lnTo>
                    <a:pt x="13334" y="12453"/>
                  </a:lnTo>
                  <a:lnTo>
                    <a:pt x="13334" y="12456"/>
                  </a:lnTo>
                  <a:lnTo>
                    <a:pt x="13579" y="12597"/>
                  </a:lnTo>
                  <a:lnTo>
                    <a:pt x="13653" y="12640"/>
                  </a:lnTo>
                  <a:lnTo>
                    <a:pt x="13338" y="12820"/>
                  </a:lnTo>
                  <a:lnTo>
                    <a:pt x="13019" y="12638"/>
                  </a:lnTo>
                  <a:close/>
                  <a:moveTo>
                    <a:pt x="13986" y="13195"/>
                  </a:moveTo>
                  <a:lnTo>
                    <a:pt x="13920" y="13155"/>
                  </a:lnTo>
                  <a:lnTo>
                    <a:pt x="13667" y="13011"/>
                  </a:lnTo>
                  <a:lnTo>
                    <a:pt x="13664" y="13011"/>
                  </a:lnTo>
                  <a:lnTo>
                    <a:pt x="13664" y="13011"/>
                  </a:lnTo>
                  <a:lnTo>
                    <a:pt x="13534" y="13084"/>
                  </a:lnTo>
                  <a:lnTo>
                    <a:pt x="13345" y="13195"/>
                  </a:lnTo>
                  <a:lnTo>
                    <a:pt x="13345" y="12834"/>
                  </a:lnTo>
                  <a:lnTo>
                    <a:pt x="13664" y="12647"/>
                  </a:lnTo>
                  <a:lnTo>
                    <a:pt x="13986" y="12834"/>
                  </a:lnTo>
                  <a:lnTo>
                    <a:pt x="13986" y="13195"/>
                  </a:lnTo>
                  <a:close/>
                  <a:moveTo>
                    <a:pt x="14309" y="12638"/>
                  </a:moveTo>
                  <a:lnTo>
                    <a:pt x="13993" y="12820"/>
                  </a:lnTo>
                  <a:lnTo>
                    <a:pt x="13678" y="12640"/>
                  </a:lnTo>
                  <a:lnTo>
                    <a:pt x="13997" y="12456"/>
                  </a:lnTo>
                  <a:lnTo>
                    <a:pt x="13997" y="12453"/>
                  </a:lnTo>
                  <a:lnTo>
                    <a:pt x="13997" y="12453"/>
                  </a:lnTo>
                  <a:lnTo>
                    <a:pt x="13997" y="12087"/>
                  </a:lnTo>
                  <a:lnTo>
                    <a:pt x="14309" y="12266"/>
                  </a:lnTo>
                  <a:lnTo>
                    <a:pt x="14309" y="12638"/>
                  </a:lnTo>
                  <a:close/>
                  <a:moveTo>
                    <a:pt x="14111" y="12136"/>
                  </a:moveTo>
                  <a:lnTo>
                    <a:pt x="14000" y="12073"/>
                  </a:lnTo>
                  <a:lnTo>
                    <a:pt x="14000" y="11704"/>
                  </a:lnTo>
                  <a:lnTo>
                    <a:pt x="14312" y="11522"/>
                  </a:lnTo>
                  <a:lnTo>
                    <a:pt x="14312" y="11891"/>
                  </a:lnTo>
                  <a:lnTo>
                    <a:pt x="14312" y="11891"/>
                  </a:lnTo>
                  <a:lnTo>
                    <a:pt x="14591" y="12051"/>
                  </a:lnTo>
                  <a:lnTo>
                    <a:pt x="14631" y="12075"/>
                  </a:lnTo>
                  <a:lnTo>
                    <a:pt x="14316" y="12255"/>
                  </a:lnTo>
                  <a:lnTo>
                    <a:pt x="14111" y="12136"/>
                  </a:lnTo>
                  <a:close/>
                  <a:moveTo>
                    <a:pt x="14962" y="13013"/>
                  </a:moveTo>
                  <a:lnTo>
                    <a:pt x="14664" y="13186"/>
                  </a:lnTo>
                  <a:lnTo>
                    <a:pt x="14645" y="13198"/>
                  </a:lnTo>
                  <a:lnTo>
                    <a:pt x="14326" y="13013"/>
                  </a:lnTo>
                  <a:lnTo>
                    <a:pt x="14326" y="12645"/>
                  </a:lnTo>
                  <a:lnTo>
                    <a:pt x="14645" y="12460"/>
                  </a:lnTo>
                  <a:lnTo>
                    <a:pt x="14678" y="12479"/>
                  </a:lnTo>
                  <a:lnTo>
                    <a:pt x="14962" y="12645"/>
                  </a:lnTo>
                  <a:lnTo>
                    <a:pt x="14962" y="13013"/>
                  </a:lnTo>
                  <a:close/>
                  <a:moveTo>
                    <a:pt x="14962" y="12628"/>
                  </a:moveTo>
                  <a:lnTo>
                    <a:pt x="14732" y="12496"/>
                  </a:lnTo>
                  <a:lnTo>
                    <a:pt x="14645" y="12444"/>
                  </a:lnTo>
                  <a:lnTo>
                    <a:pt x="14645" y="12444"/>
                  </a:lnTo>
                  <a:lnTo>
                    <a:pt x="14645" y="12444"/>
                  </a:lnTo>
                  <a:lnTo>
                    <a:pt x="14326" y="12628"/>
                  </a:lnTo>
                  <a:lnTo>
                    <a:pt x="14326" y="12266"/>
                  </a:lnTo>
                  <a:lnTo>
                    <a:pt x="14491" y="12170"/>
                  </a:lnTo>
                  <a:lnTo>
                    <a:pt x="14643" y="12082"/>
                  </a:lnTo>
                  <a:lnTo>
                    <a:pt x="14645" y="12082"/>
                  </a:lnTo>
                  <a:lnTo>
                    <a:pt x="14645" y="12082"/>
                  </a:lnTo>
                  <a:lnTo>
                    <a:pt x="14853" y="12203"/>
                  </a:lnTo>
                  <a:lnTo>
                    <a:pt x="14962" y="12266"/>
                  </a:lnTo>
                  <a:lnTo>
                    <a:pt x="14962" y="12628"/>
                  </a:lnTo>
                  <a:close/>
                  <a:moveTo>
                    <a:pt x="14973" y="12257"/>
                  </a:moveTo>
                  <a:lnTo>
                    <a:pt x="14657" y="12075"/>
                  </a:lnTo>
                  <a:lnTo>
                    <a:pt x="14976" y="11891"/>
                  </a:lnTo>
                  <a:lnTo>
                    <a:pt x="14976" y="11891"/>
                  </a:lnTo>
                  <a:lnTo>
                    <a:pt x="14976" y="11522"/>
                  </a:lnTo>
                  <a:lnTo>
                    <a:pt x="15292" y="11704"/>
                  </a:lnTo>
                  <a:lnTo>
                    <a:pt x="15292" y="12073"/>
                  </a:lnTo>
                  <a:lnTo>
                    <a:pt x="15177" y="12139"/>
                  </a:lnTo>
                  <a:lnTo>
                    <a:pt x="14973" y="12257"/>
                  </a:lnTo>
                  <a:close/>
                  <a:moveTo>
                    <a:pt x="14978" y="12638"/>
                  </a:moveTo>
                  <a:lnTo>
                    <a:pt x="14978" y="12266"/>
                  </a:lnTo>
                  <a:lnTo>
                    <a:pt x="15051" y="12224"/>
                  </a:lnTo>
                  <a:lnTo>
                    <a:pt x="15292" y="12087"/>
                  </a:lnTo>
                  <a:lnTo>
                    <a:pt x="15292" y="12453"/>
                  </a:lnTo>
                  <a:lnTo>
                    <a:pt x="15292" y="12456"/>
                  </a:lnTo>
                  <a:lnTo>
                    <a:pt x="15590" y="12626"/>
                  </a:lnTo>
                  <a:lnTo>
                    <a:pt x="15609" y="12640"/>
                  </a:lnTo>
                  <a:lnTo>
                    <a:pt x="15295" y="12822"/>
                  </a:lnTo>
                  <a:lnTo>
                    <a:pt x="14978" y="12638"/>
                  </a:lnTo>
                  <a:close/>
                  <a:moveTo>
                    <a:pt x="15940" y="13193"/>
                  </a:moveTo>
                  <a:lnTo>
                    <a:pt x="15777" y="13098"/>
                  </a:lnTo>
                  <a:lnTo>
                    <a:pt x="15623" y="13011"/>
                  </a:lnTo>
                  <a:lnTo>
                    <a:pt x="15623" y="13011"/>
                  </a:lnTo>
                  <a:lnTo>
                    <a:pt x="15623" y="13011"/>
                  </a:lnTo>
                  <a:lnTo>
                    <a:pt x="15434" y="13120"/>
                  </a:lnTo>
                  <a:lnTo>
                    <a:pt x="15304" y="13195"/>
                  </a:lnTo>
                  <a:lnTo>
                    <a:pt x="15304" y="12831"/>
                  </a:lnTo>
                  <a:lnTo>
                    <a:pt x="15623" y="12647"/>
                  </a:lnTo>
                  <a:lnTo>
                    <a:pt x="15940" y="12831"/>
                  </a:lnTo>
                  <a:lnTo>
                    <a:pt x="15940" y="13193"/>
                  </a:lnTo>
                  <a:close/>
                  <a:moveTo>
                    <a:pt x="16271" y="12635"/>
                  </a:moveTo>
                  <a:lnTo>
                    <a:pt x="16030" y="12775"/>
                  </a:lnTo>
                  <a:lnTo>
                    <a:pt x="15952" y="12822"/>
                  </a:lnTo>
                  <a:lnTo>
                    <a:pt x="15732" y="12694"/>
                  </a:lnTo>
                  <a:lnTo>
                    <a:pt x="15637" y="12640"/>
                  </a:lnTo>
                  <a:lnTo>
                    <a:pt x="15954" y="12456"/>
                  </a:lnTo>
                  <a:lnTo>
                    <a:pt x="15954" y="12453"/>
                  </a:lnTo>
                  <a:lnTo>
                    <a:pt x="15954" y="12087"/>
                  </a:lnTo>
                  <a:lnTo>
                    <a:pt x="16271" y="12269"/>
                  </a:lnTo>
                  <a:lnTo>
                    <a:pt x="16271" y="12635"/>
                  </a:lnTo>
                  <a:close/>
                  <a:moveTo>
                    <a:pt x="15980" y="12084"/>
                  </a:moveTo>
                  <a:lnTo>
                    <a:pt x="15956" y="12073"/>
                  </a:lnTo>
                  <a:lnTo>
                    <a:pt x="15956" y="11704"/>
                  </a:lnTo>
                  <a:lnTo>
                    <a:pt x="16271" y="11522"/>
                  </a:lnTo>
                  <a:lnTo>
                    <a:pt x="16271" y="11891"/>
                  </a:lnTo>
                  <a:lnTo>
                    <a:pt x="16271" y="11891"/>
                  </a:lnTo>
                  <a:lnTo>
                    <a:pt x="16382" y="11955"/>
                  </a:lnTo>
                  <a:lnTo>
                    <a:pt x="16587" y="12075"/>
                  </a:lnTo>
                  <a:lnTo>
                    <a:pt x="16275" y="12255"/>
                  </a:lnTo>
                  <a:lnTo>
                    <a:pt x="15980" y="12084"/>
                  </a:lnTo>
                  <a:close/>
                  <a:moveTo>
                    <a:pt x="16923" y="13013"/>
                  </a:moveTo>
                  <a:lnTo>
                    <a:pt x="16601" y="13198"/>
                  </a:lnTo>
                  <a:lnTo>
                    <a:pt x="16282" y="13013"/>
                  </a:lnTo>
                  <a:lnTo>
                    <a:pt x="16282" y="12645"/>
                  </a:lnTo>
                  <a:lnTo>
                    <a:pt x="16393" y="12581"/>
                  </a:lnTo>
                  <a:lnTo>
                    <a:pt x="16601" y="12460"/>
                  </a:lnTo>
                  <a:lnTo>
                    <a:pt x="16923" y="12645"/>
                  </a:lnTo>
                  <a:lnTo>
                    <a:pt x="16923" y="13013"/>
                  </a:lnTo>
                  <a:close/>
                  <a:moveTo>
                    <a:pt x="16923" y="12628"/>
                  </a:moveTo>
                  <a:lnTo>
                    <a:pt x="16601" y="12444"/>
                  </a:lnTo>
                  <a:lnTo>
                    <a:pt x="16601" y="12444"/>
                  </a:lnTo>
                  <a:lnTo>
                    <a:pt x="16599" y="12444"/>
                  </a:lnTo>
                  <a:lnTo>
                    <a:pt x="16450" y="12531"/>
                  </a:lnTo>
                  <a:lnTo>
                    <a:pt x="16282" y="12628"/>
                  </a:lnTo>
                  <a:lnTo>
                    <a:pt x="16282" y="12266"/>
                  </a:lnTo>
                  <a:lnTo>
                    <a:pt x="16334" y="12236"/>
                  </a:lnTo>
                  <a:lnTo>
                    <a:pt x="16601" y="12082"/>
                  </a:lnTo>
                  <a:lnTo>
                    <a:pt x="16708" y="12144"/>
                  </a:lnTo>
                  <a:lnTo>
                    <a:pt x="16923" y="12266"/>
                  </a:lnTo>
                  <a:lnTo>
                    <a:pt x="16923" y="12628"/>
                  </a:lnTo>
                  <a:close/>
                  <a:moveTo>
                    <a:pt x="16930" y="12255"/>
                  </a:moveTo>
                  <a:lnTo>
                    <a:pt x="16632" y="12087"/>
                  </a:lnTo>
                  <a:lnTo>
                    <a:pt x="16613" y="12075"/>
                  </a:lnTo>
                  <a:lnTo>
                    <a:pt x="16934" y="11891"/>
                  </a:lnTo>
                  <a:lnTo>
                    <a:pt x="16934" y="11891"/>
                  </a:lnTo>
                  <a:lnTo>
                    <a:pt x="16934" y="11522"/>
                  </a:lnTo>
                  <a:lnTo>
                    <a:pt x="17246" y="11704"/>
                  </a:lnTo>
                  <a:lnTo>
                    <a:pt x="17246" y="12073"/>
                  </a:lnTo>
                  <a:lnTo>
                    <a:pt x="17183" y="12110"/>
                  </a:lnTo>
                  <a:lnTo>
                    <a:pt x="16930" y="12255"/>
                  </a:lnTo>
                  <a:close/>
                  <a:moveTo>
                    <a:pt x="16934" y="12638"/>
                  </a:moveTo>
                  <a:lnTo>
                    <a:pt x="16934" y="12269"/>
                  </a:lnTo>
                  <a:lnTo>
                    <a:pt x="17246" y="12087"/>
                  </a:lnTo>
                  <a:lnTo>
                    <a:pt x="17246" y="12453"/>
                  </a:lnTo>
                  <a:lnTo>
                    <a:pt x="17246" y="12456"/>
                  </a:lnTo>
                  <a:lnTo>
                    <a:pt x="17532" y="12619"/>
                  </a:lnTo>
                  <a:lnTo>
                    <a:pt x="17568" y="12640"/>
                  </a:lnTo>
                  <a:lnTo>
                    <a:pt x="17253" y="12820"/>
                  </a:lnTo>
                  <a:lnTo>
                    <a:pt x="16934" y="12638"/>
                  </a:lnTo>
                  <a:close/>
                  <a:moveTo>
                    <a:pt x="17899" y="13193"/>
                  </a:moveTo>
                  <a:lnTo>
                    <a:pt x="17580" y="13011"/>
                  </a:lnTo>
                  <a:lnTo>
                    <a:pt x="17580" y="13011"/>
                  </a:lnTo>
                  <a:lnTo>
                    <a:pt x="17580" y="13011"/>
                  </a:lnTo>
                  <a:lnTo>
                    <a:pt x="17258" y="13195"/>
                  </a:lnTo>
                  <a:lnTo>
                    <a:pt x="17258" y="12834"/>
                  </a:lnTo>
                  <a:lnTo>
                    <a:pt x="17580" y="12647"/>
                  </a:lnTo>
                  <a:lnTo>
                    <a:pt x="17899" y="12831"/>
                  </a:lnTo>
                  <a:lnTo>
                    <a:pt x="17899" y="13193"/>
                  </a:lnTo>
                  <a:close/>
                  <a:moveTo>
                    <a:pt x="18227" y="12638"/>
                  </a:moveTo>
                  <a:lnTo>
                    <a:pt x="18227" y="12638"/>
                  </a:lnTo>
                  <a:lnTo>
                    <a:pt x="18168" y="12671"/>
                  </a:lnTo>
                  <a:lnTo>
                    <a:pt x="17908" y="12822"/>
                  </a:lnTo>
                  <a:lnTo>
                    <a:pt x="17594" y="12640"/>
                  </a:lnTo>
                  <a:lnTo>
                    <a:pt x="17913" y="12456"/>
                  </a:lnTo>
                  <a:lnTo>
                    <a:pt x="17913" y="12453"/>
                  </a:lnTo>
                  <a:lnTo>
                    <a:pt x="17913" y="12087"/>
                  </a:lnTo>
                  <a:lnTo>
                    <a:pt x="18227" y="12266"/>
                  </a:lnTo>
                  <a:lnTo>
                    <a:pt x="18227" y="12638"/>
                  </a:lnTo>
                  <a:close/>
                  <a:moveTo>
                    <a:pt x="17960" y="12099"/>
                  </a:moveTo>
                  <a:lnTo>
                    <a:pt x="17915" y="12073"/>
                  </a:lnTo>
                  <a:lnTo>
                    <a:pt x="17915" y="11704"/>
                  </a:lnTo>
                  <a:lnTo>
                    <a:pt x="18227" y="11522"/>
                  </a:lnTo>
                  <a:lnTo>
                    <a:pt x="18227" y="11891"/>
                  </a:lnTo>
                  <a:lnTo>
                    <a:pt x="18227" y="11891"/>
                  </a:lnTo>
                  <a:lnTo>
                    <a:pt x="18503" y="12051"/>
                  </a:lnTo>
                  <a:lnTo>
                    <a:pt x="18546" y="12075"/>
                  </a:lnTo>
                  <a:lnTo>
                    <a:pt x="18232" y="12255"/>
                  </a:lnTo>
                  <a:lnTo>
                    <a:pt x="17960" y="12099"/>
                  </a:lnTo>
                  <a:close/>
                  <a:moveTo>
                    <a:pt x="18877" y="13013"/>
                  </a:moveTo>
                  <a:lnTo>
                    <a:pt x="18560" y="13198"/>
                  </a:lnTo>
                  <a:lnTo>
                    <a:pt x="18239" y="13013"/>
                  </a:lnTo>
                  <a:lnTo>
                    <a:pt x="18239" y="12645"/>
                  </a:lnTo>
                  <a:lnTo>
                    <a:pt x="18560" y="12460"/>
                  </a:lnTo>
                  <a:lnTo>
                    <a:pt x="18593" y="12479"/>
                  </a:lnTo>
                  <a:lnTo>
                    <a:pt x="18877" y="12645"/>
                  </a:lnTo>
                  <a:lnTo>
                    <a:pt x="18877" y="13013"/>
                  </a:lnTo>
                  <a:close/>
                  <a:moveTo>
                    <a:pt x="18877" y="12628"/>
                  </a:moveTo>
                  <a:lnTo>
                    <a:pt x="18648" y="12496"/>
                  </a:lnTo>
                  <a:lnTo>
                    <a:pt x="18560" y="12444"/>
                  </a:lnTo>
                  <a:lnTo>
                    <a:pt x="18560" y="12444"/>
                  </a:lnTo>
                  <a:lnTo>
                    <a:pt x="18560" y="12444"/>
                  </a:lnTo>
                  <a:lnTo>
                    <a:pt x="18241" y="12628"/>
                  </a:lnTo>
                  <a:lnTo>
                    <a:pt x="18241" y="12266"/>
                  </a:lnTo>
                  <a:lnTo>
                    <a:pt x="18558" y="12082"/>
                  </a:lnTo>
                  <a:lnTo>
                    <a:pt x="18560" y="12082"/>
                  </a:lnTo>
                  <a:lnTo>
                    <a:pt x="18560" y="12082"/>
                  </a:lnTo>
                  <a:lnTo>
                    <a:pt x="18768" y="12203"/>
                  </a:lnTo>
                  <a:lnTo>
                    <a:pt x="18877" y="12266"/>
                  </a:lnTo>
                  <a:lnTo>
                    <a:pt x="18877" y="12628"/>
                  </a:lnTo>
                  <a:close/>
                  <a:moveTo>
                    <a:pt x="18886" y="12257"/>
                  </a:moveTo>
                  <a:lnTo>
                    <a:pt x="18572" y="12075"/>
                  </a:lnTo>
                  <a:lnTo>
                    <a:pt x="18889" y="11891"/>
                  </a:lnTo>
                  <a:lnTo>
                    <a:pt x="18889" y="11891"/>
                  </a:lnTo>
                  <a:lnTo>
                    <a:pt x="18889" y="11522"/>
                  </a:lnTo>
                  <a:lnTo>
                    <a:pt x="19205" y="11704"/>
                  </a:lnTo>
                  <a:lnTo>
                    <a:pt x="19205" y="12073"/>
                  </a:lnTo>
                  <a:lnTo>
                    <a:pt x="19182" y="12087"/>
                  </a:lnTo>
                  <a:lnTo>
                    <a:pt x="18886" y="12257"/>
                  </a:lnTo>
                  <a:close/>
                  <a:moveTo>
                    <a:pt x="18893" y="12638"/>
                  </a:moveTo>
                  <a:lnTo>
                    <a:pt x="18893" y="12266"/>
                  </a:lnTo>
                  <a:lnTo>
                    <a:pt x="18950" y="12233"/>
                  </a:lnTo>
                  <a:lnTo>
                    <a:pt x="19205" y="12087"/>
                  </a:lnTo>
                  <a:lnTo>
                    <a:pt x="19205" y="12453"/>
                  </a:lnTo>
                  <a:lnTo>
                    <a:pt x="19205" y="12456"/>
                  </a:lnTo>
                  <a:lnTo>
                    <a:pt x="19522" y="12640"/>
                  </a:lnTo>
                  <a:lnTo>
                    <a:pt x="19250" y="12798"/>
                  </a:lnTo>
                  <a:lnTo>
                    <a:pt x="19210" y="12822"/>
                  </a:lnTo>
                  <a:lnTo>
                    <a:pt x="18893" y="12638"/>
                  </a:lnTo>
                  <a:close/>
                  <a:moveTo>
                    <a:pt x="19855" y="13193"/>
                  </a:moveTo>
                  <a:lnTo>
                    <a:pt x="19536" y="13011"/>
                  </a:lnTo>
                  <a:lnTo>
                    <a:pt x="19536" y="13011"/>
                  </a:lnTo>
                  <a:lnTo>
                    <a:pt x="19534" y="13011"/>
                  </a:lnTo>
                  <a:lnTo>
                    <a:pt x="19413" y="13082"/>
                  </a:lnTo>
                  <a:lnTo>
                    <a:pt x="19217" y="13193"/>
                  </a:lnTo>
                  <a:lnTo>
                    <a:pt x="19217" y="12831"/>
                  </a:lnTo>
                  <a:lnTo>
                    <a:pt x="19536" y="12647"/>
                  </a:lnTo>
                  <a:lnTo>
                    <a:pt x="19699" y="12739"/>
                  </a:lnTo>
                  <a:lnTo>
                    <a:pt x="19855" y="12831"/>
                  </a:lnTo>
                  <a:lnTo>
                    <a:pt x="19855" y="13193"/>
                  </a:lnTo>
                  <a:close/>
                  <a:moveTo>
                    <a:pt x="20181" y="12638"/>
                  </a:moveTo>
                  <a:lnTo>
                    <a:pt x="19864" y="12822"/>
                  </a:lnTo>
                  <a:lnTo>
                    <a:pt x="19550" y="12640"/>
                  </a:lnTo>
                  <a:lnTo>
                    <a:pt x="19869" y="12456"/>
                  </a:lnTo>
                  <a:lnTo>
                    <a:pt x="19869" y="12453"/>
                  </a:lnTo>
                  <a:lnTo>
                    <a:pt x="19869" y="12087"/>
                  </a:lnTo>
                  <a:lnTo>
                    <a:pt x="20181" y="12266"/>
                  </a:lnTo>
                  <a:lnTo>
                    <a:pt x="20181" y="12638"/>
                  </a:lnTo>
                  <a:close/>
                  <a:moveTo>
                    <a:pt x="20042" y="12172"/>
                  </a:moveTo>
                  <a:lnTo>
                    <a:pt x="19869" y="12073"/>
                  </a:lnTo>
                  <a:lnTo>
                    <a:pt x="19869" y="11704"/>
                  </a:lnTo>
                  <a:lnTo>
                    <a:pt x="20186" y="11522"/>
                  </a:lnTo>
                  <a:lnTo>
                    <a:pt x="20186" y="11891"/>
                  </a:lnTo>
                  <a:lnTo>
                    <a:pt x="20186" y="11891"/>
                  </a:lnTo>
                  <a:lnTo>
                    <a:pt x="20294" y="11955"/>
                  </a:lnTo>
                  <a:lnTo>
                    <a:pt x="20502" y="12075"/>
                  </a:lnTo>
                  <a:lnTo>
                    <a:pt x="20188" y="12257"/>
                  </a:lnTo>
                  <a:lnTo>
                    <a:pt x="20042" y="12172"/>
                  </a:lnTo>
                  <a:close/>
                  <a:moveTo>
                    <a:pt x="20836" y="13013"/>
                  </a:moveTo>
                  <a:lnTo>
                    <a:pt x="20514" y="13198"/>
                  </a:lnTo>
                  <a:lnTo>
                    <a:pt x="20198" y="13013"/>
                  </a:lnTo>
                  <a:lnTo>
                    <a:pt x="20198" y="12645"/>
                  </a:lnTo>
                  <a:lnTo>
                    <a:pt x="20306" y="12581"/>
                  </a:lnTo>
                  <a:lnTo>
                    <a:pt x="20514" y="12460"/>
                  </a:lnTo>
                  <a:lnTo>
                    <a:pt x="20836" y="12645"/>
                  </a:lnTo>
                  <a:lnTo>
                    <a:pt x="20836" y="13013"/>
                  </a:lnTo>
                  <a:close/>
                  <a:moveTo>
                    <a:pt x="20836" y="12628"/>
                  </a:moveTo>
                  <a:lnTo>
                    <a:pt x="20514" y="12444"/>
                  </a:lnTo>
                  <a:lnTo>
                    <a:pt x="20514" y="12444"/>
                  </a:lnTo>
                  <a:lnTo>
                    <a:pt x="20514" y="12444"/>
                  </a:lnTo>
                  <a:lnTo>
                    <a:pt x="20365" y="12531"/>
                  </a:lnTo>
                  <a:lnTo>
                    <a:pt x="20198" y="12628"/>
                  </a:lnTo>
                  <a:lnTo>
                    <a:pt x="20198" y="12266"/>
                  </a:lnTo>
                  <a:lnTo>
                    <a:pt x="20250" y="12236"/>
                  </a:lnTo>
                  <a:lnTo>
                    <a:pt x="20517" y="12082"/>
                  </a:lnTo>
                  <a:lnTo>
                    <a:pt x="20623" y="12144"/>
                  </a:lnTo>
                  <a:lnTo>
                    <a:pt x="20836" y="12266"/>
                  </a:lnTo>
                  <a:lnTo>
                    <a:pt x="20836" y="12628"/>
                  </a:lnTo>
                  <a:close/>
                  <a:moveTo>
                    <a:pt x="20845" y="12255"/>
                  </a:moveTo>
                  <a:lnTo>
                    <a:pt x="20545" y="12087"/>
                  </a:lnTo>
                  <a:lnTo>
                    <a:pt x="20528" y="12075"/>
                  </a:lnTo>
                  <a:lnTo>
                    <a:pt x="20847" y="11891"/>
                  </a:lnTo>
                  <a:lnTo>
                    <a:pt x="20847" y="11891"/>
                  </a:lnTo>
                  <a:lnTo>
                    <a:pt x="20847" y="11522"/>
                  </a:lnTo>
                  <a:lnTo>
                    <a:pt x="21162" y="11704"/>
                  </a:lnTo>
                  <a:lnTo>
                    <a:pt x="21162" y="12073"/>
                  </a:lnTo>
                  <a:lnTo>
                    <a:pt x="21095" y="12110"/>
                  </a:lnTo>
                  <a:lnTo>
                    <a:pt x="20845" y="12255"/>
                  </a:lnTo>
                  <a:close/>
                  <a:moveTo>
                    <a:pt x="20847" y="12638"/>
                  </a:moveTo>
                  <a:lnTo>
                    <a:pt x="20847" y="12269"/>
                  </a:lnTo>
                  <a:lnTo>
                    <a:pt x="21162" y="12087"/>
                  </a:lnTo>
                  <a:lnTo>
                    <a:pt x="21162" y="12453"/>
                  </a:lnTo>
                  <a:lnTo>
                    <a:pt x="21162" y="12456"/>
                  </a:lnTo>
                  <a:lnTo>
                    <a:pt x="21447" y="12619"/>
                  </a:lnTo>
                  <a:lnTo>
                    <a:pt x="21481" y="12640"/>
                  </a:lnTo>
                  <a:lnTo>
                    <a:pt x="21166" y="12820"/>
                  </a:lnTo>
                  <a:lnTo>
                    <a:pt x="20847" y="12638"/>
                  </a:lnTo>
                  <a:close/>
                  <a:moveTo>
                    <a:pt x="21814" y="13193"/>
                  </a:moveTo>
                  <a:lnTo>
                    <a:pt x="21495" y="13011"/>
                  </a:lnTo>
                  <a:lnTo>
                    <a:pt x="21495" y="13011"/>
                  </a:lnTo>
                  <a:lnTo>
                    <a:pt x="21495" y="13011"/>
                  </a:lnTo>
                  <a:lnTo>
                    <a:pt x="21173" y="13195"/>
                  </a:lnTo>
                  <a:lnTo>
                    <a:pt x="21173" y="12834"/>
                  </a:lnTo>
                  <a:lnTo>
                    <a:pt x="21495" y="12647"/>
                  </a:lnTo>
                  <a:lnTo>
                    <a:pt x="21814" y="12831"/>
                  </a:lnTo>
                  <a:lnTo>
                    <a:pt x="21814" y="13193"/>
                  </a:lnTo>
                  <a:close/>
                  <a:moveTo>
                    <a:pt x="22140" y="12638"/>
                  </a:moveTo>
                  <a:lnTo>
                    <a:pt x="22140" y="12638"/>
                  </a:lnTo>
                  <a:lnTo>
                    <a:pt x="22083" y="12671"/>
                  </a:lnTo>
                  <a:lnTo>
                    <a:pt x="21823" y="12822"/>
                  </a:lnTo>
                  <a:lnTo>
                    <a:pt x="21509" y="12640"/>
                  </a:lnTo>
                  <a:lnTo>
                    <a:pt x="21828" y="12456"/>
                  </a:lnTo>
                  <a:lnTo>
                    <a:pt x="21828" y="12453"/>
                  </a:lnTo>
                  <a:lnTo>
                    <a:pt x="21828" y="12087"/>
                  </a:lnTo>
                  <a:lnTo>
                    <a:pt x="22140" y="12269"/>
                  </a:lnTo>
                  <a:lnTo>
                    <a:pt x="22140" y="12638"/>
                  </a:lnTo>
                  <a:close/>
                  <a:moveTo>
                    <a:pt x="21861" y="12092"/>
                  </a:moveTo>
                  <a:lnTo>
                    <a:pt x="21828" y="12073"/>
                  </a:lnTo>
                  <a:lnTo>
                    <a:pt x="21828" y="11704"/>
                  </a:lnTo>
                  <a:lnTo>
                    <a:pt x="22140" y="11522"/>
                  </a:lnTo>
                  <a:lnTo>
                    <a:pt x="22140" y="11891"/>
                  </a:lnTo>
                  <a:lnTo>
                    <a:pt x="22140" y="11891"/>
                  </a:lnTo>
                  <a:lnTo>
                    <a:pt x="22338" y="12004"/>
                  </a:lnTo>
                  <a:lnTo>
                    <a:pt x="22461" y="12075"/>
                  </a:lnTo>
                  <a:lnTo>
                    <a:pt x="22147" y="12255"/>
                  </a:lnTo>
                  <a:lnTo>
                    <a:pt x="21861" y="12092"/>
                  </a:lnTo>
                  <a:close/>
                  <a:moveTo>
                    <a:pt x="22790" y="13013"/>
                  </a:moveTo>
                  <a:lnTo>
                    <a:pt x="22492" y="13186"/>
                  </a:lnTo>
                  <a:lnTo>
                    <a:pt x="22473" y="13198"/>
                  </a:lnTo>
                  <a:lnTo>
                    <a:pt x="22154" y="13013"/>
                  </a:lnTo>
                  <a:lnTo>
                    <a:pt x="22154" y="12645"/>
                  </a:lnTo>
                  <a:lnTo>
                    <a:pt x="22397" y="12505"/>
                  </a:lnTo>
                  <a:lnTo>
                    <a:pt x="22475" y="12460"/>
                  </a:lnTo>
                  <a:lnTo>
                    <a:pt x="22790" y="12645"/>
                  </a:lnTo>
                  <a:lnTo>
                    <a:pt x="22790" y="13013"/>
                  </a:lnTo>
                  <a:close/>
                  <a:moveTo>
                    <a:pt x="22790" y="12626"/>
                  </a:moveTo>
                  <a:lnTo>
                    <a:pt x="22475" y="12444"/>
                  </a:lnTo>
                  <a:lnTo>
                    <a:pt x="22475" y="12444"/>
                  </a:lnTo>
                  <a:lnTo>
                    <a:pt x="22473" y="12444"/>
                  </a:lnTo>
                  <a:lnTo>
                    <a:pt x="22367" y="12505"/>
                  </a:lnTo>
                  <a:lnTo>
                    <a:pt x="22156" y="12628"/>
                  </a:lnTo>
                  <a:lnTo>
                    <a:pt x="22156" y="12266"/>
                  </a:lnTo>
                  <a:lnTo>
                    <a:pt x="22319" y="12170"/>
                  </a:lnTo>
                  <a:lnTo>
                    <a:pt x="22473" y="12082"/>
                  </a:lnTo>
                  <a:lnTo>
                    <a:pt x="22473" y="12082"/>
                  </a:lnTo>
                  <a:lnTo>
                    <a:pt x="22473" y="12082"/>
                  </a:lnTo>
                  <a:lnTo>
                    <a:pt x="22617" y="12165"/>
                  </a:lnTo>
                  <a:lnTo>
                    <a:pt x="22790" y="12266"/>
                  </a:lnTo>
                  <a:lnTo>
                    <a:pt x="22790" y="12626"/>
                  </a:lnTo>
                  <a:close/>
                  <a:moveTo>
                    <a:pt x="22801" y="12257"/>
                  </a:moveTo>
                  <a:lnTo>
                    <a:pt x="22485" y="12075"/>
                  </a:lnTo>
                  <a:lnTo>
                    <a:pt x="22804" y="11891"/>
                  </a:lnTo>
                  <a:lnTo>
                    <a:pt x="22804" y="11891"/>
                  </a:lnTo>
                  <a:lnTo>
                    <a:pt x="22804" y="11520"/>
                  </a:lnTo>
                  <a:lnTo>
                    <a:pt x="23123" y="11704"/>
                  </a:lnTo>
                  <a:lnTo>
                    <a:pt x="23123" y="12070"/>
                  </a:lnTo>
                  <a:lnTo>
                    <a:pt x="22801" y="12257"/>
                  </a:lnTo>
                  <a:close/>
                  <a:moveTo>
                    <a:pt x="23439" y="12638"/>
                  </a:moveTo>
                  <a:lnTo>
                    <a:pt x="23125" y="12820"/>
                  </a:lnTo>
                  <a:lnTo>
                    <a:pt x="22896" y="12687"/>
                  </a:lnTo>
                  <a:lnTo>
                    <a:pt x="22808" y="12638"/>
                  </a:lnTo>
                  <a:lnTo>
                    <a:pt x="22808" y="12266"/>
                  </a:lnTo>
                  <a:lnTo>
                    <a:pt x="23123" y="12087"/>
                  </a:lnTo>
                  <a:lnTo>
                    <a:pt x="23123" y="12453"/>
                  </a:lnTo>
                  <a:lnTo>
                    <a:pt x="23123" y="12456"/>
                  </a:lnTo>
                  <a:lnTo>
                    <a:pt x="23439" y="12638"/>
                  </a:lnTo>
                  <a:close/>
                  <a:moveTo>
                    <a:pt x="23439" y="11503"/>
                  </a:moveTo>
                  <a:lnTo>
                    <a:pt x="23125" y="11685"/>
                  </a:lnTo>
                  <a:lnTo>
                    <a:pt x="22808" y="11503"/>
                  </a:lnTo>
                  <a:lnTo>
                    <a:pt x="22808" y="11134"/>
                  </a:lnTo>
                  <a:lnTo>
                    <a:pt x="23123" y="10952"/>
                  </a:lnTo>
                  <a:lnTo>
                    <a:pt x="23123" y="11321"/>
                  </a:lnTo>
                  <a:lnTo>
                    <a:pt x="23123" y="11321"/>
                  </a:lnTo>
                  <a:lnTo>
                    <a:pt x="23439" y="11503"/>
                  </a:lnTo>
                  <a:close/>
                  <a:moveTo>
                    <a:pt x="23439" y="10373"/>
                  </a:moveTo>
                  <a:lnTo>
                    <a:pt x="23125" y="10558"/>
                  </a:lnTo>
                  <a:lnTo>
                    <a:pt x="23106" y="10546"/>
                  </a:lnTo>
                  <a:lnTo>
                    <a:pt x="22808" y="10373"/>
                  </a:lnTo>
                  <a:lnTo>
                    <a:pt x="22808" y="10002"/>
                  </a:lnTo>
                  <a:lnTo>
                    <a:pt x="23123" y="9823"/>
                  </a:lnTo>
                  <a:lnTo>
                    <a:pt x="23123" y="10189"/>
                  </a:lnTo>
                  <a:lnTo>
                    <a:pt x="23123" y="10191"/>
                  </a:lnTo>
                  <a:lnTo>
                    <a:pt x="23439" y="10373"/>
                  </a:lnTo>
                  <a:close/>
                  <a:moveTo>
                    <a:pt x="23286" y="9154"/>
                  </a:moveTo>
                  <a:lnTo>
                    <a:pt x="23439" y="9244"/>
                  </a:lnTo>
                  <a:lnTo>
                    <a:pt x="23127" y="9426"/>
                  </a:lnTo>
                  <a:lnTo>
                    <a:pt x="22808" y="9241"/>
                  </a:lnTo>
                  <a:lnTo>
                    <a:pt x="22808" y="8873"/>
                  </a:lnTo>
                  <a:lnTo>
                    <a:pt x="23033" y="8743"/>
                  </a:lnTo>
                  <a:lnTo>
                    <a:pt x="23123" y="8691"/>
                  </a:lnTo>
                  <a:lnTo>
                    <a:pt x="23123" y="9059"/>
                  </a:lnTo>
                  <a:lnTo>
                    <a:pt x="23123" y="9059"/>
                  </a:lnTo>
                  <a:lnTo>
                    <a:pt x="23286" y="9154"/>
                  </a:lnTo>
                  <a:close/>
                  <a:moveTo>
                    <a:pt x="23220" y="7986"/>
                  </a:moveTo>
                  <a:lnTo>
                    <a:pt x="23439" y="8116"/>
                  </a:lnTo>
                  <a:lnTo>
                    <a:pt x="23224" y="8239"/>
                  </a:lnTo>
                  <a:lnTo>
                    <a:pt x="23127" y="8296"/>
                  </a:lnTo>
                  <a:lnTo>
                    <a:pt x="22905" y="8168"/>
                  </a:lnTo>
                  <a:lnTo>
                    <a:pt x="22808" y="8112"/>
                  </a:lnTo>
                  <a:lnTo>
                    <a:pt x="22808" y="7745"/>
                  </a:lnTo>
                  <a:lnTo>
                    <a:pt x="23045" y="7606"/>
                  </a:lnTo>
                  <a:lnTo>
                    <a:pt x="23123" y="7561"/>
                  </a:lnTo>
                  <a:lnTo>
                    <a:pt x="23123" y="7930"/>
                  </a:lnTo>
                  <a:lnTo>
                    <a:pt x="23123" y="7930"/>
                  </a:lnTo>
                  <a:lnTo>
                    <a:pt x="23220" y="7986"/>
                  </a:lnTo>
                  <a:close/>
                  <a:moveTo>
                    <a:pt x="23236" y="6868"/>
                  </a:moveTo>
                  <a:lnTo>
                    <a:pt x="23439" y="6984"/>
                  </a:lnTo>
                  <a:lnTo>
                    <a:pt x="23217" y="7112"/>
                  </a:lnTo>
                  <a:lnTo>
                    <a:pt x="23125" y="7166"/>
                  </a:lnTo>
                  <a:lnTo>
                    <a:pt x="22825" y="6991"/>
                  </a:lnTo>
                  <a:lnTo>
                    <a:pt x="22808" y="6982"/>
                  </a:lnTo>
                  <a:lnTo>
                    <a:pt x="22808" y="6616"/>
                  </a:lnTo>
                  <a:lnTo>
                    <a:pt x="23123" y="6431"/>
                  </a:lnTo>
                  <a:lnTo>
                    <a:pt x="23123" y="6802"/>
                  </a:lnTo>
                  <a:lnTo>
                    <a:pt x="23123" y="6802"/>
                  </a:lnTo>
                  <a:lnTo>
                    <a:pt x="23236" y="6868"/>
                  </a:lnTo>
                  <a:close/>
                  <a:moveTo>
                    <a:pt x="23439" y="5855"/>
                  </a:moveTo>
                  <a:lnTo>
                    <a:pt x="23127" y="6037"/>
                  </a:lnTo>
                  <a:lnTo>
                    <a:pt x="22808" y="5852"/>
                  </a:lnTo>
                  <a:lnTo>
                    <a:pt x="22808" y="5484"/>
                  </a:lnTo>
                  <a:lnTo>
                    <a:pt x="23123" y="5299"/>
                  </a:lnTo>
                  <a:lnTo>
                    <a:pt x="23123" y="5668"/>
                  </a:lnTo>
                  <a:lnTo>
                    <a:pt x="23123" y="5670"/>
                  </a:lnTo>
                  <a:lnTo>
                    <a:pt x="23439" y="5855"/>
                  </a:lnTo>
                  <a:close/>
                  <a:moveTo>
                    <a:pt x="23295" y="4637"/>
                  </a:moveTo>
                  <a:lnTo>
                    <a:pt x="23442" y="4723"/>
                  </a:lnTo>
                  <a:lnTo>
                    <a:pt x="23430" y="4730"/>
                  </a:lnTo>
                  <a:lnTo>
                    <a:pt x="23127" y="4905"/>
                  </a:lnTo>
                  <a:lnTo>
                    <a:pt x="22808" y="4723"/>
                  </a:lnTo>
                  <a:lnTo>
                    <a:pt x="22808" y="4351"/>
                  </a:lnTo>
                  <a:lnTo>
                    <a:pt x="23123" y="4169"/>
                  </a:lnTo>
                  <a:lnTo>
                    <a:pt x="23123" y="4538"/>
                  </a:lnTo>
                  <a:lnTo>
                    <a:pt x="23123" y="4538"/>
                  </a:lnTo>
                  <a:lnTo>
                    <a:pt x="23295" y="4637"/>
                  </a:lnTo>
                  <a:close/>
                  <a:moveTo>
                    <a:pt x="23442" y="3593"/>
                  </a:moveTo>
                  <a:lnTo>
                    <a:pt x="23316" y="3664"/>
                  </a:lnTo>
                  <a:lnTo>
                    <a:pt x="23125" y="3775"/>
                  </a:lnTo>
                  <a:lnTo>
                    <a:pt x="22967" y="3683"/>
                  </a:lnTo>
                  <a:lnTo>
                    <a:pt x="22808" y="3590"/>
                  </a:lnTo>
                  <a:lnTo>
                    <a:pt x="22808" y="3224"/>
                  </a:lnTo>
                  <a:lnTo>
                    <a:pt x="23123" y="3042"/>
                  </a:lnTo>
                  <a:lnTo>
                    <a:pt x="23123" y="3408"/>
                  </a:lnTo>
                  <a:lnTo>
                    <a:pt x="23123" y="3411"/>
                  </a:lnTo>
                  <a:lnTo>
                    <a:pt x="23442" y="3593"/>
                  </a:lnTo>
                  <a:close/>
                  <a:moveTo>
                    <a:pt x="23439" y="2463"/>
                  </a:moveTo>
                  <a:lnTo>
                    <a:pt x="23125" y="2643"/>
                  </a:lnTo>
                  <a:lnTo>
                    <a:pt x="23118" y="2640"/>
                  </a:lnTo>
                  <a:lnTo>
                    <a:pt x="22808" y="2461"/>
                  </a:lnTo>
                  <a:lnTo>
                    <a:pt x="22808" y="2092"/>
                  </a:lnTo>
                  <a:lnTo>
                    <a:pt x="22986" y="1988"/>
                  </a:lnTo>
                  <a:lnTo>
                    <a:pt x="23123" y="1910"/>
                  </a:lnTo>
                  <a:lnTo>
                    <a:pt x="23123" y="2281"/>
                  </a:lnTo>
                  <a:lnTo>
                    <a:pt x="23439" y="2463"/>
                  </a:lnTo>
                  <a:close/>
                  <a:moveTo>
                    <a:pt x="23288" y="1244"/>
                  </a:moveTo>
                  <a:lnTo>
                    <a:pt x="23442" y="1331"/>
                  </a:lnTo>
                  <a:lnTo>
                    <a:pt x="23127" y="1513"/>
                  </a:lnTo>
                  <a:lnTo>
                    <a:pt x="22808" y="1329"/>
                  </a:lnTo>
                  <a:lnTo>
                    <a:pt x="22808" y="962"/>
                  </a:lnTo>
                  <a:lnTo>
                    <a:pt x="23123" y="778"/>
                  </a:lnTo>
                  <a:lnTo>
                    <a:pt x="23123" y="1147"/>
                  </a:lnTo>
                  <a:lnTo>
                    <a:pt x="23123" y="1147"/>
                  </a:lnTo>
                  <a:lnTo>
                    <a:pt x="23288" y="1244"/>
                  </a:lnTo>
                  <a:close/>
                  <a:moveTo>
                    <a:pt x="22804" y="582"/>
                  </a:moveTo>
                  <a:lnTo>
                    <a:pt x="22804" y="580"/>
                  </a:lnTo>
                  <a:lnTo>
                    <a:pt x="22804" y="213"/>
                  </a:lnTo>
                  <a:lnTo>
                    <a:pt x="23123" y="398"/>
                  </a:lnTo>
                  <a:lnTo>
                    <a:pt x="23123" y="764"/>
                  </a:lnTo>
                  <a:lnTo>
                    <a:pt x="22976" y="849"/>
                  </a:lnTo>
                  <a:lnTo>
                    <a:pt x="22801" y="948"/>
                  </a:lnTo>
                  <a:lnTo>
                    <a:pt x="22549" y="804"/>
                  </a:lnTo>
                  <a:lnTo>
                    <a:pt x="22485" y="766"/>
                  </a:lnTo>
                  <a:lnTo>
                    <a:pt x="22804" y="582"/>
                  </a:lnTo>
                  <a:close/>
                  <a:moveTo>
                    <a:pt x="22154" y="208"/>
                  </a:moveTo>
                  <a:lnTo>
                    <a:pt x="22156" y="208"/>
                  </a:lnTo>
                  <a:lnTo>
                    <a:pt x="22156" y="206"/>
                  </a:lnTo>
                  <a:lnTo>
                    <a:pt x="22475" y="22"/>
                  </a:lnTo>
                  <a:lnTo>
                    <a:pt x="22790" y="206"/>
                  </a:lnTo>
                  <a:lnTo>
                    <a:pt x="22790" y="575"/>
                  </a:lnTo>
                  <a:lnTo>
                    <a:pt x="22532" y="726"/>
                  </a:lnTo>
                  <a:lnTo>
                    <a:pt x="22473" y="759"/>
                  </a:lnTo>
                  <a:lnTo>
                    <a:pt x="22154" y="575"/>
                  </a:lnTo>
                  <a:lnTo>
                    <a:pt x="22154" y="208"/>
                  </a:lnTo>
                  <a:close/>
                  <a:moveTo>
                    <a:pt x="21828" y="395"/>
                  </a:moveTo>
                  <a:lnTo>
                    <a:pt x="22140" y="218"/>
                  </a:lnTo>
                  <a:lnTo>
                    <a:pt x="22140" y="580"/>
                  </a:lnTo>
                  <a:lnTo>
                    <a:pt x="22140" y="582"/>
                  </a:lnTo>
                  <a:lnTo>
                    <a:pt x="22461" y="766"/>
                  </a:lnTo>
                  <a:lnTo>
                    <a:pt x="22145" y="948"/>
                  </a:lnTo>
                  <a:lnTo>
                    <a:pt x="22074" y="906"/>
                  </a:lnTo>
                  <a:lnTo>
                    <a:pt x="21828" y="764"/>
                  </a:lnTo>
                  <a:lnTo>
                    <a:pt x="21828" y="395"/>
                  </a:lnTo>
                  <a:close/>
                  <a:moveTo>
                    <a:pt x="21828" y="1147"/>
                  </a:moveTo>
                  <a:lnTo>
                    <a:pt x="21828" y="1147"/>
                  </a:lnTo>
                  <a:lnTo>
                    <a:pt x="21828" y="778"/>
                  </a:lnTo>
                  <a:lnTo>
                    <a:pt x="21989" y="873"/>
                  </a:lnTo>
                  <a:lnTo>
                    <a:pt x="22140" y="962"/>
                  </a:lnTo>
                  <a:lnTo>
                    <a:pt x="22140" y="1331"/>
                  </a:lnTo>
                  <a:lnTo>
                    <a:pt x="21821" y="1515"/>
                  </a:lnTo>
                  <a:lnTo>
                    <a:pt x="21507" y="1333"/>
                  </a:lnTo>
                  <a:lnTo>
                    <a:pt x="21828" y="1147"/>
                  </a:lnTo>
                  <a:close/>
                  <a:moveTo>
                    <a:pt x="21173" y="395"/>
                  </a:moveTo>
                  <a:lnTo>
                    <a:pt x="21495" y="211"/>
                  </a:lnTo>
                  <a:lnTo>
                    <a:pt x="21495" y="211"/>
                  </a:lnTo>
                  <a:lnTo>
                    <a:pt x="21495" y="211"/>
                  </a:lnTo>
                  <a:lnTo>
                    <a:pt x="21603" y="272"/>
                  </a:lnTo>
                  <a:lnTo>
                    <a:pt x="21814" y="395"/>
                  </a:lnTo>
                  <a:lnTo>
                    <a:pt x="21814" y="757"/>
                  </a:lnTo>
                  <a:lnTo>
                    <a:pt x="21585" y="622"/>
                  </a:lnTo>
                  <a:lnTo>
                    <a:pt x="21495" y="572"/>
                  </a:lnTo>
                  <a:lnTo>
                    <a:pt x="21495" y="572"/>
                  </a:lnTo>
                  <a:lnTo>
                    <a:pt x="21495" y="572"/>
                  </a:lnTo>
                  <a:lnTo>
                    <a:pt x="21313" y="676"/>
                  </a:lnTo>
                  <a:lnTo>
                    <a:pt x="21173" y="759"/>
                  </a:lnTo>
                  <a:lnTo>
                    <a:pt x="21173" y="395"/>
                  </a:lnTo>
                  <a:close/>
                  <a:moveTo>
                    <a:pt x="21483" y="1333"/>
                  </a:moveTo>
                  <a:lnTo>
                    <a:pt x="21169" y="1515"/>
                  </a:lnTo>
                  <a:lnTo>
                    <a:pt x="21058" y="1452"/>
                  </a:lnTo>
                  <a:lnTo>
                    <a:pt x="20847" y="1331"/>
                  </a:lnTo>
                  <a:lnTo>
                    <a:pt x="20847" y="962"/>
                  </a:lnTo>
                  <a:lnTo>
                    <a:pt x="20944" y="906"/>
                  </a:lnTo>
                  <a:lnTo>
                    <a:pt x="21162" y="780"/>
                  </a:lnTo>
                  <a:lnTo>
                    <a:pt x="21162" y="1147"/>
                  </a:lnTo>
                  <a:lnTo>
                    <a:pt x="21162" y="1147"/>
                  </a:lnTo>
                  <a:lnTo>
                    <a:pt x="21483" y="1333"/>
                  </a:lnTo>
                  <a:close/>
                  <a:moveTo>
                    <a:pt x="20847" y="582"/>
                  </a:moveTo>
                  <a:lnTo>
                    <a:pt x="20847" y="580"/>
                  </a:lnTo>
                  <a:lnTo>
                    <a:pt x="20847" y="216"/>
                  </a:lnTo>
                  <a:lnTo>
                    <a:pt x="21162" y="395"/>
                  </a:lnTo>
                  <a:lnTo>
                    <a:pt x="21162" y="766"/>
                  </a:lnTo>
                  <a:lnTo>
                    <a:pt x="21121" y="787"/>
                  </a:lnTo>
                  <a:lnTo>
                    <a:pt x="20845" y="948"/>
                  </a:lnTo>
                  <a:lnTo>
                    <a:pt x="20528" y="766"/>
                  </a:lnTo>
                  <a:lnTo>
                    <a:pt x="20847" y="582"/>
                  </a:lnTo>
                  <a:close/>
                  <a:moveTo>
                    <a:pt x="20198" y="206"/>
                  </a:moveTo>
                  <a:lnTo>
                    <a:pt x="20422" y="76"/>
                  </a:lnTo>
                  <a:lnTo>
                    <a:pt x="20514" y="22"/>
                  </a:lnTo>
                  <a:lnTo>
                    <a:pt x="20774" y="171"/>
                  </a:lnTo>
                  <a:lnTo>
                    <a:pt x="20836" y="206"/>
                  </a:lnTo>
                  <a:lnTo>
                    <a:pt x="20836" y="575"/>
                  </a:lnTo>
                  <a:lnTo>
                    <a:pt x="20514" y="759"/>
                  </a:lnTo>
                  <a:lnTo>
                    <a:pt x="20198" y="575"/>
                  </a:lnTo>
                  <a:lnTo>
                    <a:pt x="20198" y="206"/>
                  </a:lnTo>
                  <a:close/>
                  <a:moveTo>
                    <a:pt x="19869" y="395"/>
                  </a:moveTo>
                  <a:lnTo>
                    <a:pt x="20186" y="213"/>
                  </a:lnTo>
                  <a:lnTo>
                    <a:pt x="20186" y="580"/>
                  </a:lnTo>
                  <a:lnTo>
                    <a:pt x="20186" y="582"/>
                  </a:lnTo>
                  <a:lnTo>
                    <a:pt x="20306" y="653"/>
                  </a:lnTo>
                  <a:lnTo>
                    <a:pt x="20502" y="766"/>
                  </a:lnTo>
                  <a:lnTo>
                    <a:pt x="20316" y="875"/>
                  </a:lnTo>
                  <a:lnTo>
                    <a:pt x="20190" y="948"/>
                  </a:lnTo>
                  <a:lnTo>
                    <a:pt x="19869" y="766"/>
                  </a:lnTo>
                  <a:lnTo>
                    <a:pt x="19869" y="395"/>
                  </a:lnTo>
                  <a:close/>
                  <a:moveTo>
                    <a:pt x="19869" y="1147"/>
                  </a:moveTo>
                  <a:lnTo>
                    <a:pt x="19869" y="1147"/>
                  </a:lnTo>
                  <a:lnTo>
                    <a:pt x="19869" y="780"/>
                  </a:lnTo>
                  <a:lnTo>
                    <a:pt x="20181" y="962"/>
                  </a:lnTo>
                  <a:lnTo>
                    <a:pt x="20181" y="1331"/>
                  </a:lnTo>
                  <a:lnTo>
                    <a:pt x="19864" y="1513"/>
                  </a:lnTo>
                  <a:lnTo>
                    <a:pt x="19550" y="1333"/>
                  </a:lnTo>
                  <a:lnTo>
                    <a:pt x="19869" y="1147"/>
                  </a:lnTo>
                  <a:close/>
                  <a:moveTo>
                    <a:pt x="19217" y="395"/>
                  </a:moveTo>
                  <a:lnTo>
                    <a:pt x="19304" y="346"/>
                  </a:lnTo>
                  <a:lnTo>
                    <a:pt x="19536" y="211"/>
                  </a:lnTo>
                  <a:lnTo>
                    <a:pt x="19536" y="211"/>
                  </a:lnTo>
                  <a:lnTo>
                    <a:pt x="19536" y="211"/>
                  </a:lnTo>
                  <a:lnTo>
                    <a:pt x="19536" y="211"/>
                  </a:lnTo>
                  <a:lnTo>
                    <a:pt x="19855" y="395"/>
                  </a:lnTo>
                  <a:lnTo>
                    <a:pt x="19855" y="754"/>
                  </a:lnTo>
                  <a:lnTo>
                    <a:pt x="19536" y="572"/>
                  </a:lnTo>
                  <a:lnTo>
                    <a:pt x="19536" y="572"/>
                  </a:lnTo>
                  <a:lnTo>
                    <a:pt x="19534" y="572"/>
                  </a:lnTo>
                  <a:lnTo>
                    <a:pt x="19349" y="681"/>
                  </a:lnTo>
                  <a:lnTo>
                    <a:pt x="19217" y="757"/>
                  </a:lnTo>
                  <a:lnTo>
                    <a:pt x="19217" y="395"/>
                  </a:lnTo>
                  <a:close/>
                  <a:moveTo>
                    <a:pt x="19217" y="773"/>
                  </a:moveTo>
                  <a:lnTo>
                    <a:pt x="19269" y="743"/>
                  </a:lnTo>
                  <a:lnTo>
                    <a:pt x="19536" y="587"/>
                  </a:lnTo>
                  <a:lnTo>
                    <a:pt x="19855" y="773"/>
                  </a:lnTo>
                  <a:lnTo>
                    <a:pt x="19855" y="1142"/>
                  </a:lnTo>
                  <a:lnTo>
                    <a:pt x="19536" y="1326"/>
                  </a:lnTo>
                  <a:lnTo>
                    <a:pt x="19295" y="1187"/>
                  </a:lnTo>
                  <a:lnTo>
                    <a:pt x="19217" y="1142"/>
                  </a:lnTo>
                  <a:lnTo>
                    <a:pt x="19217" y="773"/>
                  </a:lnTo>
                  <a:close/>
                  <a:moveTo>
                    <a:pt x="19311" y="1208"/>
                  </a:moveTo>
                  <a:lnTo>
                    <a:pt x="19524" y="1333"/>
                  </a:lnTo>
                  <a:lnTo>
                    <a:pt x="19210" y="1515"/>
                  </a:lnTo>
                  <a:lnTo>
                    <a:pt x="18893" y="1331"/>
                  </a:lnTo>
                  <a:lnTo>
                    <a:pt x="18893" y="962"/>
                  </a:lnTo>
                  <a:lnTo>
                    <a:pt x="19205" y="780"/>
                  </a:lnTo>
                  <a:lnTo>
                    <a:pt x="19205" y="1147"/>
                  </a:lnTo>
                  <a:lnTo>
                    <a:pt x="19205" y="1147"/>
                  </a:lnTo>
                  <a:lnTo>
                    <a:pt x="19311" y="1208"/>
                  </a:lnTo>
                  <a:close/>
                  <a:moveTo>
                    <a:pt x="18889" y="582"/>
                  </a:moveTo>
                  <a:lnTo>
                    <a:pt x="18889" y="580"/>
                  </a:lnTo>
                  <a:lnTo>
                    <a:pt x="18889" y="213"/>
                  </a:lnTo>
                  <a:lnTo>
                    <a:pt x="19205" y="395"/>
                  </a:lnTo>
                  <a:lnTo>
                    <a:pt x="19205" y="764"/>
                  </a:lnTo>
                  <a:lnTo>
                    <a:pt x="19132" y="806"/>
                  </a:lnTo>
                  <a:lnTo>
                    <a:pt x="18884" y="948"/>
                  </a:lnTo>
                  <a:lnTo>
                    <a:pt x="18721" y="854"/>
                  </a:lnTo>
                  <a:lnTo>
                    <a:pt x="18572" y="766"/>
                  </a:lnTo>
                  <a:lnTo>
                    <a:pt x="18889" y="582"/>
                  </a:lnTo>
                  <a:close/>
                  <a:moveTo>
                    <a:pt x="18239" y="208"/>
                  </a:moveTo>
                  <a:lnTo>
                    <a:pt x="18241" y="208"/>
                  </a:lnTo>
                  <a:lnTo>
                    <a:pt x="18241" y="206"/>
                  </a:lnTo>
                  <a:lnTo>
                    <a:pt x="18300" y="171"/>
                  </a:lnTo>
                  <a:lnTo>
                    <a:pt x="18560" y="22"/>
                  </a:lnTo>
                  <a:lnTo>
                    <a:pt x="18579" y="34"/>
                  </a:lnTo>
                  <a:lnTo>
                    <a:pt x="18877" y="206"/>
                  </a:lnTo>
                  <a:lnTo>
                    <a:pt x="18877" y="575"/>
                  </a:lnTo>
                  <a:lnTo>
                    <a:pt x="18560" y="759"/>
                  </a:lnTo>
                  <a:lnTo>
                    <a:pt x="18560" y="759"/>
                  </a:lnTo>
                  <a:lnTo>
                    <a:pt x="18239" y="575"/>
                  </a:lnTo>
                  <a:lnTo>
                    <a:pt x="18239" y="208"/>
                  </a:lnTo>
                  <a:close/>
                  <a:moveTo>
                    <a:pt x="17915" y="395"/>
                  </a:moveTo>
                  <a:lnTo>
                    <a:pt x="18227" y="218"/>
                  </a:lnTo>
                  <a:lnTo>
                    <a:pt x="18227" y="580"/>
                  </a:lnTo>
                  <a:lnTo>
                    <a:pt x="18227" y="582"/>
                  </a:lnTo>
                  <a:lnTo>
                    <a:pt x="18546" y="766"/>
                  </a:lnTo>
                  <a:lnTo>
                    <a:pt x="18234" y="948"/>
                  </a:lnTo>
                  <a:lnTo>
                    <a:pt x="17995" y="811"/>
                  </a:lnTo>
                  <a:lnTo>
                    <a:pt x="17915" y="764"/>
                  </a:lnTo>
                  <a:lnTo>
                    <a:pt x="17915" y="395"/>
                  </a:lnTo>
                  <a:close/>
                  <a:moveTo>
                    <a:pt x="17913" y="1147"/>
                  </a:moveTo>
                  <a:lnTo>
                    <a:pt x="17913" y="1147"/>
                  </a:lnTo>
                  <a:lnTo>
                    <a:pt x="17913" y="778"/>
                  </a:lnTo>
                  <a:lnTo>
                    <a:pt x="18227" y="960"/>
                  </a:lnTo>
                  <a:lnTo>
                    <a:pt x="18227" y="1331"/>
                  </a:lnTo>
                  <a:lnTo>
                    <a:pt x="17908" y="1515"/>
                  </a:lnTo>
                  <a:lnTo>
                    <a:pt x="17591" y="1333"/>
                  </a:lnTo>
                  <a:lnTo>
                    <a:pt x="17913" y="1147"/>
                  </a:lnTo>
                  <a:close/>
                  <a:moveTo>
                    <a:pt x="17258" y="395"/>
                  </a:moveTo>
                  <a:lnTo>
                    <a:pt x="17580" y="211"/>
                  </a:lnTo>
                  <a:lnTo>
                    <a:pt x="17580" y="211"/>
                  </a:lnTo>
                  <a:lnTo>
                    <a:pt x="17580" y="211"/>
                  </a:lnTo>
                  <a:lnTo>
                    <a:pt x="17688" y="272"/>
                  </a:lnTo>
                  <a:lnTo>
                    <a:pt x="17899" y="395"/>
                  </a:lnTo>
                  <a:lnTo>
                    <a:pt x="17899" y="757"/>
                  </a:lnTo>
                  <a:lnTo>
                    <a:pt x="17669" y="622"/>
                  </a:lnTo>
                  <a:lnTo>
                    <a:pt x="17580" y="572"/>
                  </a:lnTo>
                  <a:lnTo>
                    <a:pt x="17580" y="572"/>
                  </a:lnTo>
                  <a:lnTo>
                    <a:pt x="17580" y="572"/>
                  </a:lnTo>
                  <a:lnTo>
                    <a:pt x="17398" y="676"/>
                  </a:lnTo>
                  <a:lnTo>
                    <a:pt x="17258" y="759"/>
                  </a:lnTo>
                  <a:lnTo>
                    <a:pt x="17258" y="395"/>
                  </a:lnTo>
                  <a:close/>
                  <a:moveTo>
                    <a:pt x="17568" y="1333"/>
                  </a:moveTo>
                  <a:lnTo>
                    <a:pt x="17253" y="1515"/>
                  </a:lnTo>
                  <a:lnTo>
                    <a:pt x="17142" y="1452"/>
                  </a:lnTo>
                  <a:lnTo>
                    <a:pt x="16934" y="1331"/>
                  </a:lnTo>
                  <a:lnTo>
                    <a:pt x="16934" y="962"/>
                  </a:lnTo>
                  <a:lnTo>
                    <a:pt x="17029" y="906"/>
                  </a:lnTo>
                  <a:lnTo>
                    <a:pt x="17246" y="780"/>
                  </a:lnTo>
                  <a:lnTo>
                    <a:pt x="17246" y="1147"/>
                  </a:lnTo>
                  <a:lnTo>
                    <a:pt x="17246" y="1147"/>
                  </a:lnTo>
                  <a:lnTo>
                    <a:pt x="17568" y="1333"/>
                  </a:lnTo>
                  <a:close/>
                  <a:moveTo>
                    <a:pt x="16934" y="582"/>
                  </a:moveTo>
                  <a:lnTo>
                    <a:pt x="16934" y="580"/>
                  </a:lnTo>
                  <a:lnTo>
                    <a:pt x="16934" y="216"/>
                  </a:lnTo>
                  <a:lnTo>
                    <a:pt x="17246" y="395"/>
                  </a:lnTo>
                  <a:lnTo>
                    <a:pt x="17246" y="766"/>
                  </a:lnTo>
                  <a:lnTo>
                    <a:pt x="17209" y="787"/>
                  </a:lnTo>
                  <a:lnTo>
                    <a:pt x="16930" y="948"/>
                  </a:lnTo>
                  <a:lnTo>
                    <a:pt x="16613" y="766"/>
                  </a:lnTo>
                  <a:lnTo>
                    <a:pt x="16934" y="582"/>
                  </a:lnTo>
                  <a:close/>
                  <a:moveTo>
                    <a:pt x="16282" y="206"/>
                  </a:moveTo>
                  <a:lnTo>
                    <a:pt x="16507" y="76"/>
                  </a:lnTo>
                  <a:lnTo>
                    <a:pt x="16601" y="22"/>
                  </a:lnTo>
                  <a:lnTo>
                    <a:pt x="16859" y="171"/>
                  </a:lnTo>
                  <a:lnTo>
                    <a:pt x="16923" y="206"/>
                  </a:lnTo>
                  <a:lnTo>
                    <a:pt x="16923" y="575"/>
                  </a:lnTo>
                  <a:lnTo>
                    <a:pt x="16601" y="759"/>
                  </a:lnTo>
                  <a:lnTo>
                    <a:pt x="16282" y="575"/>
                  </a:lnTo>
                  <a:lnTo>
                    <a:pt x="16282" y="206"/>
                  </a:lnTo>
                  <a:close/>
                  <a:moveTo>
                    <a:pt x="15956" y="395"/>
                  </a:moveTo>
                  <a:lnTo>
                    <a:pt x="16271" y="216"/>
                  </a:lnTo>
                  <a:lnTo>
                    <a:pt x="16271" y="580"/>
                  </a:lnTo>
                  <a:lnTo>
                    <a:pt x="16271" y="582"/>
                  </a:lnTo>
                  <a:lnTo>
                    <a:pt x="16393" y="653"/>
                  </a:lnTo>
                  <a:lnTo>
                    <a:pt x="16587" y="766"/>
                  </a:lnTo>
                  <a:lnTo>
                    <a:pt x="16403" y="875"/>
                  </a:lnTo>
                  <a:lnTo>
                    <a:pt x="16275" y="948"/>
                  </a:lnTo>
                  <a:lnTo>
                    <a:pt x="16063" y="828"/>
                  </a:lnTo>
                  <a:lnTo>
                    <a:pt x="15956" y="764"/>
                  </a:lnTo>
                  <a:lnTo>
                    <a:pt x="15956" y="395"/>
                  </a:lnTo>
                  <a:close/>
                  <a:moveTo>
                    <a:pt x="15954" y="1147"/>
                  </a:moveTo>
                  <a:lnTo>
                    <a:pt x="15954" y="1147"/>
                  </a:lnTo>
                  <a:lnTo>
                    <a:pt x="15954" y="778"/>
                  </a:lnTo>
                  <a:lnTo>
                    <a:pt x="16138" y="884"/>
                  </a:lnTo>
                  <a:lnTo>
                    <a:pt x="16271" y="962"/>
                  </a:lnTo>
                  <a:lnTo>
                    <a:pt x="16271" y="1329"/>
                  </a:lnTo>
                  <a:lnTo>
                    <a:pt x="15949" y="1513"/>
                  </a:lnTo>
                  <a:lnTo>
                    <a:pt x="15635" y="1333"/>
                  </a:lnTo>
                  <a:lnTo>
                    <a:pt x="15954" y="1147"/>
                  </a:lnTo>
                  <a:close/>
                  <a:moveTo>
                    <a:pt x="15304" y="395"/>
                  </a:moveTo>
                  <a:lnTo>
                    <a:pt x="15623" y="211"/>
                  </a:lnTo>
                  <a:lnTo>
                    <a:pt x="15623" y="211"/>
                  </a:lnTo>
                  <a:lnTo>
                    <a:pt x="15625" y="211"/>
                  </a:lnTo>
                  <a:lnTo>
                    <a:pt x="15661" y="230"/>
                  </a:lnTo>
                  <a:lnTo>
                    <a:pt x="15940" y="395"/>
                  </a:lnTo>
                  <a:lnTo>
                    <a:pt x="15940" y="754"/>
                  </a:lnTo>
                  <a:lnTo>
                    <a:pt x="15623" y="572"/>
                  </a:lnTo>
                  <a:lnTo>
                    <a:pt x="15623" y="572"/>
                  </a:lnTo>
                  <a:lnTo>
                    <a:pt x="15623" y="572"/>
                  </a:lnTo>
                  <a:lnTo>
                    <a:pt x="15304" y="759"/>
                  </a:lnTo>
                  <a:lnTo>
                    <a:pt x="15304" y="395"/>
                  </a:lnTo>
                  <a:close/>
                  <a:moveTo>
                    <a:pt x="15304" y="773"/>
                  </a:moveTo>
                  <a:lnTo>
                    <a:pt x="15623" y="587"/>
                  </a:lnTo>
                  <a:lnTo>
                    <a:pt x="15744" y="658"/>
                  </a:lnTo>
                  <a:lnTo>
                    <a:pt x="15940" y="771"/>
                  </a:lnTo>
                  <a:lnTo>
                    <a:pt x="15940" y="1142"/>
                  </a:lnTo>
                  <a:lnTo>
                    <a:pt x="15833" y="1203"/>
                  </a:lnTo>
                  <a:lnTo>
                    <a:pt x="15623" y="1326"/>
                  </a:lnTo>
                  <a:lnTo>
                    <a:pt x="15304" y="1142"/>
                  </a:lnTo>
                  <a:lnTo>
                    <a:pt x="15304" y="773"/>
                  </a:lnTo>
                  <a:close/>
                  <a:moveTo>
                    <a:pt x="15611" y="1333"/>
                  </a:moveTo>
                  <a:lnTo>
                    <a:pt x="15297" y="1515"/>
                  </a:lnTo>
                  <a:lnTo>
                    <a:pt x="14978" y="1331"/>
                  </a:lnTo>
                  <a:lnTo>
                    <a:pt x="14978" y="962"/>
                  </a:lnTo>
                  <a:lnTo>
                    <a:pt x="15292" y="780"/>
                  </a:lnTo>
                  <a:lnTo>
                    <a:pt x="15292" y="1147"/>
                  </a:lnTo>
                  <a:lnTo>
                    <a:pt x="15292" y="1147"/>
                  </a:lnTo>
                  <a:lnTo>
                    <a:pt x="15611" y="1333"/>
                  </a:lnTo>
                  <a:close/>
                  <a:moveTo>
                    <a:pt x="14976" y="582"/>
                  </a:moveTo>
                  <a:lnTo>
                    <a:pt x="14976" y="580"/>
                  </a:lnTo>
                  <a:lnTo>
                    <a:pt x="14976" y="213"/>
                  </a:lnTo>
                  <a:lnTo>
                    <a:pt x="15292" y="395"/>
                  </a:lnTo>
                  <a:lnTo>
                    <a:pt x="15292" y="766"/>
                  </a:lnTo>
                  <a:lnTo>
                    <a:pt x="15269" y="778"/>
                  </a:lnTo>
                  <a:lnTo>
                    <a:pt x="14971" y="948"/>
                  </a:lnTo>
                  <a:lnTo>
                    <a:pt x="14806" y="854"/>
                  </a:lnTo>
                  <a:lnTo>
                    <a:pt x="14657" y="766"/>
                  </a:lnTo>
                  <a:lnTo>
                    <a:pt x="14976" y="582"/>
                  </a:lnTo>
                  <a:close/>
                  <a:moveTo>
                    <a:pt x="14326" y="206"/>
                  </a:moveTo>
                  <a:lnTo>
                    <a:pt x="14385" y="171"/>
                  </a:lnTo>
                  <a:lnTo>
                    <a:pt x="14645" y="22"/>
                  </a:lnTo>
                  <a:lnTo>
                    <a:pt x="14664" y="34"/>
                  </a:lnTo>
                  <a:lnTo>
                    <a:pt x="14962" y="206"/>
                  </a:lnTo>
                  <a:lnTo>
                    <a:pt x="14962" y="575"/>
                  </a:lnTo>
                  <a:lnTo>
                    <a:pt x="14704" y="726"/>
                  </a:lnTo>
                  <a:lnTo>
                    <a:pt x="14645" y="759"/>
                  </a:lnTo>
                  <a:lnTo>
                    <a:pt x="14326" y="575"/>
                  </a:lnTo>
                  <a:lnTo>
                    <a:pt x="14326" y="206"/>
                  </a:lnTo>
                  <a:close/>
                  <a:moveTo>
                    <a:pt x="14000" y="395"/>
                  </a:moveTo>
                  <a:lnTo>
                    <a:pt x="14087" y="343"/>
                  </a:lnTo>
                  <a:lnTo>
                    <a:pt x="14312" y="216"/>
                  </a:lnTo>
                  <a:lnTo>
                    <a:pt x="14312" y="580"/>
                  </a:lnTo>
                  <a:lnTo>
                    <a:pt x="14312" y="582"/>
                  </a:lnTo>
                  <a:lnTo>
                    <a:pt x="14631" y="766"/>
                  </a:lnTo>
                  <a:lnTo>
                    <a:pt x="14316" y="948"/>
                  </a:lnTo>
                  <a:lnTo>
                    <a:pt x="14000" y="766"/>
                  </a:lnTo>
                  <a:lnTo>
                    <a:pt x="14000" y="395"/>
                  </a:lnTo>
                  <a:close/>
                  <a:moveTo>
                    <a:pt x="13997" y="1147"/>
                  </a:moveTo>
                  <a:lnTo>
                    <a:pt x="13997" y="780"/>
                  </a:lnTo>
                  <a:lnTo>
                    <a:pt x="14309" y="962"/>
                  </a:lnTo>
                  <a:lnTo>
                    <a:pt x="14309" y="1331"/>
                  </a:lnTo>
                  <a:lnTo>
                    <a:pt x="14137" y="1430"/>
                  </a:lnTo>
                  <a:lnTo>
                    <a:pt x="13990" y="1515"/>
                  </a:lnTo>
                  <a:lnTo>
                    <a:pt x="13678" y="1333"/>
                  </a:lnTo>
                  <a:lnTo>
                    <a:pt x="13997" y="1147"/>
                  </a:lnTo>
                  <a:close/>
                  <a:moveTo>
                    <a:pt x="13345" y="395"/>
                  </a:moveTo>
                  <a:lnTo>
                    <a:pt x="13664" y="211"/>
                  </a:lnTo>
                  <a:lnTo>
                    <a:pt x="13664" y="211"/>
                  </a:lnTo>
                  <a:lnTo>
                    <a:pt x="13667" y="211"/>
                  </a:lnTo>
                  <a:lnTo>
                    <a:pt x="13986" y="395"/>
                  </a:lnTo>
                  <a:lnTo>
                    <a:pt x="13986" y="757"/>
                  </a:lnTo>
                  <a:lnTo>
                    <a:pt x="13667" y="572"/>
                  </a:lnTo>
                  <a:lnTo>
                    <a:pt x="13664" y="572"/>
                  </a:lnTo>
                  <a:lnTo>
                    <a:pt x="13664" y="572"/>
                  </a:lnTo>
                  <a:lnTo>
                    <a:pt x="13345" y="759"/>
                  </a:lnTo>
                  <a:lnTo>
                    <a:pt x="13345" y="395"/>
                  </a:lnTo>
                  <a:close/>
                  <a:moveTo>
                    <a:pt x="13345" y="773"/>
                  </a:moveTo>
                  <a:lnTo>
                    <a:pt x="13664" y="587"/>
                  </a:lnTo>
                  <a:lnTo>
                    <a:pt x="13986" y="773"/>
                  </a:lnTo>
                  <a:lnTo>
                    <a:pt x="13986" y="1142"/>
                  </a:lnTo>
                  <a:lnTo>
                    <a:pt x="13664" y="1326"/>
                  </a:lnTo>
                  <a:lnTo>
                    <a:pt x="13345" y="1142"/>
                  </a:lnTo>
                  <a:lnTo>
                    <a:pt x="13345" y="773"/>
                  </a:lnTo>
                  <a:close/>
                  <a:moveTo>
                    <a:pt x="13653" y="1333"/>
                  </a:moveTo>
                  <a:lnTo>
                    <a:pt x="13341" y="1515"/>
                  </a:lnTo>
                  <a:lnTo>
                    <a:pt x="13227" y="1452"/>
                  </a:lnTo>
                  <a:lnTo>
                    <a:pt x="13019" y="1331"/>
                  </a:lnTo>
                  <a:lnTo>
                    <a:pt x="13019" y="962"/>
                  </a:lnTo>
                  <a:lnTo>
                    <a:pt x="13116" y="906"/>
                  </a:lnTo>
                  <a:lnTo>
                    <a:pt x="13334" y="780"/>
                  </a:lnTo>
                  <a:lnTo>
                    <a:pt x="13334" y="1147"/>
                  </a:lnTo>
                  <a:lnTo>
                    <a:pt x="13334" y="1147"/>
                  </a:lnTo>
                  <a:lnTo>
                    <a:pt x="13653" y="1333"/>
                  </a:lnTo>
                  <a:close/>
                  <a:moveTo>
                    <a:pt x="13019" y="582"/>
                  </a:moveTo>
                  <a:lnTo>
                    <a:pt x="13019" y="580"/>
                  </a:lnTo>
                  <a:lnTo>
                    <a:pt x="13019" y="216"/>
                  </a:lnTo>
                  <a:lnTo>
                    <a:pt x="13334" y="395"/>
                  </a:lnTo>
                  <a:lnTo>
                    <a:pt x="13334" y="766"/>
                  </a:lnTo>
                  <a:lnTo>
                    <a:pt x="13293" y="787"/>
                  </a:lnTo>
                  <a:lnTo>
                    <a:pt x="13015" y="948"/>
                  </a:lnTo>
                  <a:lnTo>
                    <a:pt x="12700" y="766"/>
                  </a:lnTo>
                  <a:lnTo>
                    <a:pt x="13019" y="582"/>
                  </a:lnTo>
                  <a:close/>
                  <a:moveTo>
                    <a:pt x="12367" y="206"/>
                  </a:moveTo>
                  <a:lnTo>
                    <a:pt x="12672" y="29"/>
                  </a:lnTo>
                  <a:lnTo>
                    <a:pt x="12686" y="22"/>
                  </a:lnTo>
                  <a:lnTo>
                    <a:pt x="12809" y="93"/>
                  </a:lnTo>
                  <a:lnTo>
                    <a:pt x="13007" y="206"/>
                  </a:lnTo>
                  <a:lnTo>
                    <a:pt x="13007" y="575"/>
                  </a:lnTo>
                  <a:lnTo>
                    <a:pt x="12686" y="759"/>
                  </a:lnTo>
                  <a:lnTo>
                    <a:pt x="12367" y="575"/>
                  </a:lnTo>
                  <a:lnTo>
                    <a:pt x="12367" y="206"/>
                  </a:lnTo>
                  <a:close/>
                  <a:moveTo>
                    <a:pt x="12039" y="766"/>
                  </a:moveTo>
                  <a:lnTo>
                    <a:pt x="12039" y="398"/>
                  </a:lnTo>
                  <a:lnTo>
                    <a:pt x="12355" y="213"/>
                  </a:lnTo>
                  <a:lnTo>
                    <a:pt x="12355" y="580"/>
                  </a:lnTo>
                  <a:lnTo>
                    <a:pt x="12355" y="582"/>
                  </a:lnTo>
                  <a:lnTo>
                    <a:pt x="12478" y="653"/>
                  </a:lnTo>
                  <a:lnTo>
                    <a:pt x="12672" y="766"/>
                  </a:lnTo>
                  <a:lnTo>
                    <a:pt x="12561" y="832"/>
                  </a:lnTo>
                  <a:lnTo>
                    <a:pt x="12358" y="948"/>
                  </a:lnTo>
                  <a:lnTo>
                    <a:pt x="12128" y="818"/>
                  </a:lnTo>
                  <a:lnTo>
                    <a:pt x="12039" y="766"/>
                  </a:lnTo>
                  <a:lnTo>
                    <a:pt x="12039" y="766"/>
                  </a:lnTo>
                  <a:close/>
                  <a:moveTo>
                    <a:pt x="12039" y="1147"/>
                  </a:moveTo>
                  <a:lnTo>
                    <a:pt x="12039" y="1147"/>
                  </a:lnTo>
                  <a:lnTo>
                    <a:pt x="12039" y="780"/>
                  </a:lnTo>
                  <a:lnTo>
                    <a:pt x="12343" y="955"/>
                  </a:lnTo>
                  <a:lnTo>
                    <a:pt x="12353" y="962"/>
                  </a:lnTo>
                  <a:lnTo>
                    <a:pt x="12353" y="1329"/>
                  </a:lnTo>
                  <a:lnTo>
                    <a:pt x="12034" y="1513"/>
                  </a:lnTo>
                  <a:lnTo>
                    <a:pt x="11720" y="1333"/>
                  </a:lnTo>
                  <a:lnTo>
                    <a:pt x="12039" y="1147"/>
                  </a:lnTo>
                  <a:close/>
                  <a:moveTo>
                    <a:pt x="11389" y="395"/>
                  </a:moveTo>
                  <a:lnTo>
                    <a:pt x="11604" y="268"/>
                  </a:lnTo>
                  <a:lnTo>
                    <a:pt x="11706" y="211"/>
                  </a:lnTo>
                  <a:lnTo>
                    <a:pt x="11706" y="211"/>
                  </a:lnTo>
                  <a:lnTo>
                    <a:pt x="11708" y="211"/>
                  </a:lnTo>
                  <a:lnTo>
                    <a:pt x="12025" y="393"/>
                  </a:lnTo>
                  <a:lnTo>
                    <a:pt x="12025" y="754"/>
                  </a:lnTo>
                  <a:lnTo>
                    <a:pt x="11706" y="572"/>
                  </a:lnTo>
                  <a:lnTo>
                    <a:pt x="11706" y="572"/>
                  </a:lnTo>
                  <a:lnTo>
                    <a:pt x="11706" y="572"/>
                  </a:lnTo>
                  <a:lnTo>
                    <a:pt x="11677" y="589"/>
                  </a:lnTo>
                  <a:lnTo>
                    <a:pt x="11389" y="757"/>
                  </a:lnTo>
                  <a:lnTo>
                    <a:pt x="11389" y="395"/>
                  </a:lnTo>
                  <a:close/>
                  <a:moveTo>
                    <a:pt x="11389" y="773"/>
                  </a:moveTo>
                  <a:lnTo>
                    <a:pt x="11668" y="610"/>
                  </a:lnTo>
                  <a:lnTo>
                    <a:pt x="11706" y="587"/>
                  </a:lnTo>
                  <a:lnTo>
                    <a:pt x="12027" y="773"/>
                  </a:lnTo>
                  <a:lnTo>
                    <a:pt x="12027" y="1142"/>
                  </a:lnTo>
                  <a:lnTo>
                    <a:pt x="11786" y="1281"/>
                  </a:lnTo>
                  <a:lnTo>
                    <a:pt x="11708" y="1326"/>
                  </a:lnTo>
                  <a:lnTo>
                    <a:pt x="11465" y="1187"/>
                  </a:lnTo>
                  <a:lnTo>
                    <a:pt x="11389" y="1142"/>
                  </a:lnTo>
                  <a:lnTo>
                    <a:pt x="11389" y="773"/>
                  </a:lnTo>
                  <a:close/>
                  <a:moveTo>
                    <a:pt x="11481" y="1208"/>
                  </a:moveTo>
                  <a:lnTo>
                    <a:pt x="11694" y="1333"/>
                  </a:lnTo>
                  <a:lnTo>
                    <a:pt x="11382" y="1513"/>
                  </a:lnTo>
                  <a:lnTo>
                    <a:pt x="11060" y="1329"/>
                  </a:lnTo>
                  <a:lnTo>
                    <a:pt x="11060" y="962"/>
                  </a:lnTo>
                  <a:lnTo>
                    <a:pt x="11377" y="778"/>
                  </a:lnTo>
                  <a:lnTo>
                    <a:pt x="11377" y="1147"/>
                  </a:lnTo>
                  <a:lnTo>
                    <a:pt x="11377" y="1147"/>
                  </a:lnTo>
                  <a:lnTo>
                    <a:pt x="11481" y="1208"/>
                  </a:lnTo>
                  <a:close/>
                  <a:moveTo>
                    <a:pt x="11060" y="582"/>
                  </a:moveTo>
                  <a:lnTo>
                    <a:pt x="11060" y="580"/>
                  </a:lnTo>
                  <a:lnTo>
                    <a:pt x="11060" y="216"/>
                  </a:lnTo>
                  <a:lnTo>
                    <a:pt x="11377" y="398"/>
                  </a:lnTo>
                  <a:lnTo>
                    <a:pt x="11377" y="764"/>
                  </a:lnTo>
                  <a:lnTo>
                    <a:pt x="11200" y="868"/>
                  </a:lnTo>
                  <a:lnTo>
                    <a:pt x="11056" y="948"/>
                  </a:lnTo>
                  <a:lnTo>
                    <a:pt x="10890" y="854"/>
                  </a:lnTo>
                  <a:lnTo>
                    <a:pt x="10744" y="766"/>
                  </a:lnTo>
                  <a:lnTo>
                    <a:pt x="11060" y="582"/>
                  </a:lnTo>
                  <a:close/>
                  <a:moveTo>
                    <a:pt x="10411" y="206"/>
                  </a:moveTo>
                  <a:lnTo>
                    <a:pt x="10472" y="171"/>
                  </a:lnTo>
                  <a:lnTo>
                    <a:pt x="10730" y="22"/>
                  </a:lnTo>
                  <a:lnTo>
                    <a:pt x="10749" y="34"/>
                  </a:lnTo>
                  <a:lnTo>
                    <a:pt x="11046" y="206"/>
                  </a:lnTo>
                  <a:lnTo>
                    <a:pt x="11046" y="575"/>
                  </a:lnTo>
                  <a:lnTo>
                    <a:pt x="10730" y="759"/>
                  </a:lnTo>
                  <a:lnTo>
                    <a:pt x="10730" y="759"/>
                  </a:lnTo>
                  <a:lnTo>
                    <a:pt x="10730" y="759"/>
                  </a:lnTo>
                  <a:lnTo>
                    <a:pt x="10411" y="575"/>
                  </a:lnTo>
                  <a:lnTo>
                    <a:pt x="10411" y="206"/>
                  </a:lnTo>
                  <a:close/>
                  <a:moveTo>
                    <a:pt x="10085" y="395"/>
                  </a:moveTo>
                  <a:lnTo>
                    <a:pt x="10172" y="343"/>
                  </a:lnTo>
                  <a:lnTo>
                    <a:pt x="10397" y="216"/>
                  </a:lnTo>
                  <a:lnTo>
                    <a:pt x="10397" y="580"/>
                  </a:lnTo>
                  <a:lnTo>
                    <a:pt x="10397" y="582"/>
                  </a:lnTo>
                  <a:lnTo>
                    <a:pt x="10716" y="766"/>
                  </a:lnTo>
                  <a:lnTo>
                    <a:pt x="10404" y="948"/>
                  </a:lnTo>
                  <a:lnTo>
                    <a:pt x="10085" y="766"/>
                  </a:lnTo>
                  <a:lnTo>
                    <a:pt x="10085" y="395"/>
                  </a:lnTo>
                  <a:close/>
                  <a:moveTo>
                    <a:pt x="10085" y="1147"/>
                  </a:moveTo>
                  <a:lnTo>
                    <a:pt x="10085" y="780"/>
                  </a:lnTo>
                  <a:lnTo>
                    <a:pt x="10397" y="962"/>
                  </a:lnTo>
                  <a:lnTo>
                    <a:pt x="10397" y="1331"/>
                  </a:lnTo>
                  <a:lnTo>
                    <a:pt x="10224" y="1430"/>
                  </a:lnTo>
                  <a:lnTo>
                    <a:pt x="10078" y="1515"/>
                  </a:lnTo>
                  <a:lnTo>
                    <a:pt x="9763" y="1333"/>
                  </a:lnTo>
                  <a:lnTo>
                    <a:pt x="10085" y="1147"/>
                  </a:lnTo>
                  <a:close/>
                  <a:moveTo>
                    <a:pt x="9430" y="395"/>
                  </a:moveTo>
                  <a:lnTo>
                    <a:pt x="9751" y="211"/>
                  </a:lnTo>
                  <a:lnTo>
                    <a:pt x="9751" y="211"/>
                  </a:lnTo>
                  <a:lnTo>
                    <a:pt x="9751" y="211"/>
                  </a:lnTo>
                  <a:lnTo>
                    <a:pt x="10070" y="395"/>
                  </a:lnTo>
                  <a:lnTo>
                    <a:pt x="10070" y="757"/>
                  </a:lnTo>
                  <a:lnTo>
                    <a:pt x="9751" y="572"/>
                  </a:lnTo>
                  <a:lnTo>
                    <a:pt x="9751" y="572"/>
                  </a:lnTo>
                  <a:lnTo>
                    <a:pt x="9751" y="572"/>
                  </a:lnTo>
                  <a:lnTo>
                    <a:pt x="9430" y="759"/>
                  </a:lnTo>
                  <a:lnTo>
                    <a:pt x="9430" y="395"/>
                  </a:lnTo>
                  <a:close/>
                  <a:moveTo>
                    <a:pt x="9430" y="773"/>
                  </a:moveTo>
                  <a:lnTo>
                    <a:pt x="9751" y="587"/>
                  </a:lnTo>
                  <a:lnTo>
                    <a:pt x="10070" y="773"/>
                  </a:lnTo>
                  <a:lnTo>
                    <a:pt x="10070" y="1142"/>
                  </a:lnTo>
                  <a:lnTo>
                    <a:pt x="9749" y="1326"/>
                  </a:lnTo>
                  <a:lnTo>
                    <a:pt x="9430" y="1142"/>
                  </a:lnTo>
                  <a:lnTo>
                    <a:pt x="9430" y="773"/>
                  </a:lnTo>
                  <a:close/>
                  <a:moveTo>
                    <a:pt x="9740" y="1333"/>
                  </a:moveTo>
                  <a:lnTo>
                    <a:pt x="9425" y="1515"/>
                  </a:lnTo>
                  <a:lnTo>
                    <a:pt x="9314" y="1452"/>
                  </a:lnTo>
                  <a:lnTo>
                    <a:pt x="9104" y="1331"/>
                  </a:lnTo>
                  <a:lnTo>
                    <a:pt x="9104" y="962"/>
                  </a:lnTo>
                  <a:lnTo>
                    <a:pt x="9201" y="906"/>
                  </a:lnTo>
                  <a:lnTo>
                    <a:pt x="9418" y="780"/>
                  </a:lnTo>
                  <a:lnTo>
                    <a:pt x="9418" y="1147"/>
                  </a:lnTo>
                  <a:lnTo>
                    <a:pt x="9418" y="1147"/>
                  </a:lnTo>
                  <a:lnTo>
                    <a:pt x="9740" y="1333"/>
                  </a:lnTo>
                  <a:close/>
                  <a:moveTo>
                    <a:pt x="9104" y="582"/>
                  </a:moveTo>
                  <a:lnTo>
                    <a:pt x="9104" y="580"/>
                  </a:lnTo>
                  <a:lnTo>
                    <a:pt x="9104" y="216"/>
                  </a:lnTo>
                  <a:lnTo>
                    <a:pt x="9418" y="395"/>
                  </a:lnTo>
                  <a:lnTo>
                    <a:pt x="9418" y="766"/>
                  </a:lnTo>
                  <a:lnTo>
                    <a:pt x="9378" y="787"/>
                  </a:lnTo>
                  <a:lnTo>
                    <a:pt x="9102" y="948"/>
                  </a:lnTo>
                  <a:lnTo>
                    <a:pt x="8785" y="766"/>
                  </a:lnTo>
                  <a:lnTo>
                    <a:pt x="9104" y="582"/>
                  </a:lnTo>
                  <a:close/>
                  <a:moveTo>
                    <a:pt x="8454" y="206"/>
                  </a:moveTo>
                  <a:lnTo>
                    <a:pt x="8759" y="29"/>
                  </a:lnTo>
                  <a:lnTo>
                    <a:pt x="8771" y="22"/>
                  </a:lnTo>
                  <a:lnTo>
                    <a:pt x="8894" y="93"/>
                  </a:lnTo>
                  <a:lnTo>
                    <a:pt x="9092" y="206"/>
                  </a:lnTo>
                  <a:lnTo>
                    <a:pt x="9092" y="575"/>
                  </a:lnTo>
                  <a:lnTo>
                    <a:pt x="8771" y="759"/>
                  </a:lnTo>
                  <a:lnTo>
                    <a:pt x="8454" y="575"/>
                  </a:lnTo>
                  <a:lnTo>
                    <a:pt x="8454" y="206"/>
                  </a:lnTo>
                  <a:close/>
                  <a:moveTo>
                    <a:pt x="8126" y="398"/>
                  </a:moveTo>
                  <a:lnTo>
                    <a:pt x="8442" y="216"/>
                  </a:lnTo>
                  <a:lnTo>
                    <a:pt x="8442" y="580"/>
                  </a:lnTo>
                  <a:lnTo>
                    <a:pt x="8442" y="582"/>
                  </a:lnTo>
                  <a:lnTo>
                    <a:pt x="8563" y="653"/>
                  </a:lnTo>
                  <a:lnTo>
                    <a:pt x="8759" y="766"/>
                  </a:lnTo>
                  <a:lnTo>
                    <a:pt x="8648" y="832"/>
                  </a:lnTo>
                  <a:lnTo>
                    <a:pt x="8445" y="948"/>
                  </a:lnTo>
                  <a:lnTo>
                    <a:pt x="8381" y="913"/>
                  </a:lnTo>
                  <a:lnTo>
                    <a:pt x="8126" y="764"/>
                  </a:lnTo>
                  <a:lnTo>
                    <a:pt x="8126" y="398"/>
                  </a:lnTo>
                  <a:close/>
                  <a:moveTo>
                    <a:pt x="8126" y="1147"/>
                  </a:moveTo>
                  <a:lnTo>
                    <a:pt x="8126" y="1147"/>
                  </a:lnTo>
                  <a:lnTo>
                    <a:pt x="8126" y="780"/>
                  </a:lnTo>
                  <a:lnTo>
                    <a:pt x="8442" y="962"/>
                  </a:lnTo>
                  <a:lnTo>
                    <a:pt x="8442" y="1326"/>
                  </a:lnTo>
                  <a:lnTo>
                    <a:pt x="8119" y="1513"/>
                  </a:lnTo>
                  <a:lnTo>
                    <a:pt x="7807" y="1333"/>
                  </a:lnTo>
                  <a:lnTo>
                    <a:pt x="7838" y="1315"/>
                  </a:lnTo>
                  <a:lnTo>
                    <a:pt x="8126" y="1147"/>
                  </a:lnTo>
                  <a:close/>
                  <a:moveTo>
                    <a:pt x="7474" y="395"/>
                  </a:moveTo>
                  <a:lnTo>
                    <a:pt x="7793" y="211"/>
                  </a:lnTo>
                  <a:lnTo>
                    <a:pt x="7795" y="211"/>
                  </a:lnTo>
                  <a:lnTo>
                    <a:pt x="7795" y="211"/>
                  </a:lnTo>
                  <a:lnTo>
                    <a:pt x="7830" y="230"/>
                  </a:lnTo>
                  <a:lnTo>
                    <a:pt x="8109" y="393"/>
                  </a:lnTo>
                  <a:lnTo>
                    <a:pt x="8109" y="754"/>
                  </a:lnTo>
                  <a:lnTo>
                    <a:pt x="7795" y="572"/>
                  </a:lnTo>
                  <a:lnTo>
                    <a:pt x="7795" y="572"/>
                  </a:lnTo>
                  <a:lnTo>
                    <a:pt x="7795" y="572"/>
                  </a:lnTo>
                  <a:lnTo>
                    <a:pt x="7474" y="759"/>
                  </a:lnTo>
                  <a:lnTo>
                    <a:pt x="7474" y="395"/>
                  </a:lnTo>
                  <a:close/>
                  <a:moveTo>
                    <a:pt x="7474" y="773"/>
                  </a:moveTo>
                  <a:lnTo>
                    <a:pt x="7795" y="587"/>
                  </a:lnTo>
                  <a:lnTo>
                    <a:pt x="7882" y="639"/>
                  </a:lnTo>
                  <a:lnTo>
                    <a:pt x="8112" y="771"/>
                  </a:lnTo>
                  <a:lnTo>
                    <a:pt x="8112" y="1142"/>
                  </a:lnTo>
                  <a:lnTo>
                    <a:pt x="8020" y="1194"/>
                  </a:lnTo>
                  <a:lnTo>
                    <a:pt x="7793" y="1326"/>
                  </a:lnTo>
                  <a:lnTo>
                    <a:pt x="7474" y="1142"/>
                  </a:lnTo>
                  <a:lnTo>
                    <a:pt x="7474" y="773"/>
                  </a:lnTo>
                  <a:close/>
                  <a:moveTo>
                    <a:pt x="7781" y="1333"/>
                  </a:moveTo>
                  <a:lnTo>
                    <a:pt x="7467" y="1513"/>
                  </a:lnTo>
                  <a:lnTo>
                    <a:pt x="7148" y="1331"/>
                  </a:lnTo>
                  <a:lnTo>
                    <a:pt x="7148" y="962"/>
                  </a:lnTo>
                  <a:lnTo>
                    <a:pt x="7462" y="780"/>
                  </a:lnTo>
                  <a:lnTo>
                    <a:pt x="7462" y="1147"/>
                  </a:lnTo>
                  <a:lnTo>
                    <a:pt x="7462" y="1147"/>
                  </a:lnTo>
                  <a:lnTo>
                    <a:pt x="7781" y="1333"/>
                  </a:lnTo>
                  <a:close/>
                  <a:moveTo>
                    <a:pt x="7148" y="582"/>
                  </a:moveTo>
                  <a:lnTo>
                    <a:pt x="7148" y="580"/>
                  </a:lnTo>
                  <a:lnTo>
                    <a:pt x="7148" y="216"/>
                  </a:lnTo>
                  <a:lnTo>
                    <a:pt x="7462" y="395"/>
                  </a:lnTo>
                  <a:lnTo>
                    <a:pt x="7462" y="766"/>
                  </a:lnTo>
                  <a:lnTo>
                    <a:pt x="7431" y="783"/>
                  </a:lnTo>
                  <a:lnTo>
                    <a:pt x="7143" y="948"/>
                  </a:lnTo>
                  <a:lnTo>
                    <a:pt x="6982" y="856"/>
                  </a:lnTo>
                  <a:lnTo>
                    <a:pt x="6829" y="766"/>
                  </a:lnTo>
                  <a:lnTo>
                    <a:pt x="7148" y="582"/>
                  </a:lnTo>
                  <a:close/>
                  <a:moveTo>
                    <a:pt x="6495" y="206"/>
                  </a:moveTo>
                  <a:lnTo>
                    <a:pt x="6814" y="22"/>
                  </a:lnTo>
                  <a:lnTo>
                    <a:pt x="7044" y="152"/>
                  </a:lnTo>
                  <a:lnTo>
                    <a:pt x="7136" y="206"/>
                  </a:lnTo>
                  <a:lnTo>
                    <a:pt x="7136" y="575"/>
                  </a:lnTo>
                  <a:lnTo>
                    <a:pt x="6838" y="747"/>
                  </a:lnTo>
                  <a:lnTo>
                    <a:pt x="6817" y="759"/>
                  </a:lnTo>
                  <a:lnTo>
                    <a:pt x="6817" y="759"/>
                  </a:lnTo>
                  <a:lnTo>
                    <a:pt x="6817" y="759"/>
                  </a:lnTo>
                  <a:lnTo>
                    <a:pt x="6637" y="658"/>
                  </a:lnTo>
                  <a:lnTo>
                    <a:pt x="6495" y="575"/>
                  </a:lnTo>
                  <a:lnTo>
                    <a:pt x="6495" y="206"/>
                  </a:lnTo>
                  <a:close/>
                  <a:moveTo>
                    <a:pt x="6169" y="766"/>
                  </a:moveTo>
                  <a:lnTo>
                    <a:pt x="6169" y="395"/>
                  </a:lnTo>
                  <a:lnTo>
                    <a:pt x="6484" y="216"/>
                  </a:lnTo>
                  <a:lnTo>
                    <a:pt x="6484" y="580"/>
                  </a:lnTo>
                  <a:lnTo>
                    <a:pt x="6484" y="582"/>
                  </a:lnTo>
                  <a:lnTo>
                    <a:pt x="6803" y="766"/>
                  </a:lnTo>
                  <a:lnTo>
                    <a:pt x="6649" y="856"/>
                  </a:lnTo>
                  <a:lnTo>
                    <a:pt x="6618" y="875"/>
                  </a:lnTo>
                  <a:lnTo>
                    <a:pt x="6488" y="948"/>
                  </a:lnTo>
                  <a:lnTo>
                    <a:pt x="6271" y="825"/>
                  </a:lnTo>
                  <a:lnTo>
                    <a:pt x="6169" y="766"/>
                  </a:lnTo>
                  <a:lnTo>
                    <a:pt x="6169" y="766"/>
                  </a:lnTo>
                  <a:close/>
                  <a:moveTo>
                    <a:pt x="6169" y="1147"/>
                  </a:moveTo>
                  <a:lnTo>
                    <a:pt x="6169" y="1147"/>
                  </a:lnTo>
                  <a:lnTo>
                    <a:pt x="6169" y="780"/>
                  </a:lnTo>
                  <a:lnTo>
                    <a:pt x="6481" y="962"/>
                  </a:lnTo>
                  <a:lnTo>
                    <a:pt x="6481" y="1329"/>
                  </a:lnTo>
                  <a:lnTo>
                    <a:pt x="6162" y="1513"/>
                  </a:lnTo>
                  <a:lnTo>
                    <a:pt x="5848" y="1333"/>
                  </a:lnTo>
                  <a:lnTo>
                    <a:pt x="6169" y="1147"/>
                  </a:lnTo>
                  <a:close/>
                  <a:moveTo>
                    <a:pt x="5515" y="395"/>
                  </a:moveTo>
                  <a:lnTo>
                    <a:pt x="5836" y="211"/>
                  </a:lnTo>
                  <a:lnTo>
                    <a:pt x="5836" y="211"/>
                  </a:lnTo>
                  <a:lnTo>
                    <a:pt x="5836" y="211"/>
                  </a:lnTo>
                  <a:lnTo>
                    <a:pt x="6155" y="395"/>
                  </a:lnTo>
                  <a:lnTo>
                    <a:pt x="6155" y="754"/>
                  </a:lnTo>
                  <a:lnTo>
                    <a:pt x="5836" y="572"/>
                  </a:lnTo>
                  <a:lnTo>
                    <a:pt x="5836" y="572"/>
                  </a:lnTo>
                  <a:lnTo>
                    <a:pt x="5836" y="572"/>
                  </a:lnTo>
                  <a:lnTo>
                    <a:pt x="5515" y="759"/>
                  </a:lnTo>
                  <a:lnTo>
                    <a:pt x="5515" y="395"/>
                  </a:lnTo>
                  <a:close/>
                  <a:moveTo>
                    <a:pt x="5515" y="773"/>
                  </a:moveTo>
                  <a:lnTo>
                    <a:pt x="5836" y="587"/>
                  </a:lnTo>
                  <a:lnTo>
                    <a:pt x="6155" y="773"/>
                  </a:lnTo>
                  <a:lnTo>
                    <a:pt x="6155" y="1142"/>
                  </a:lnTo>
                  <a:lnTo>
                    <a:pt x="5836" y="1326"/>
                  </a:lnTo>
                  <a:lnTo>
                    <a:pt x="5515" y="1142"/>
                  </a:lnTo>
                  <a:lnTo>
                    <a:pt x="5515" y="773"/>
                  </a:lnTo>
                  <a:close/>
                  <a:moveTo>
                    <a:pt x="5824" y="1333"/>
                  </a:moveTo>
                  <a:lnTo>
                    <a:pt x="5510" y="1515"/>
                  </a:lnTo>
                  <a:lnTo>
                    <a:pt x="5399" y="1452"/>
                  </a:lnTo>
                  <a:lnTo>
                    <a:pt x="5189" y="1331"/>
                  </a:lnTo>
                  <a:lnTo>
                    <a:pt x="5189" y="962"/>
                  </a:lnTo>
                  <a:lnTo>
                    <a:pt x="5286" y="906"/>
                  </a:lnTo>
                  <a:lnTo>
                    <a:pt x="5503" y="780"/>
                  </a:lnTo>
                  <a:lnTo>
                    <a:pt x="5503" y="1147"/>
                  </a:lnTo>
                  <a:lnTo>
                    <a:pt x="5503" y="1147"/>
                  </a:lnTo>
                  <a:lnTo>
                    <a:pt x="5824" y="1333"/>
                  </a:lnTo>
                  <a:close/>
                  <a:moveTo>
                    <a:pt x="5189" y="582"/>
                  </a:moveTo>
                  <a:lnTo>
                    <a:pt x="5189" y="580"/>
                  </a:lnTo>
                  <a:lnTo>
                    <a:pt x="5189" y="216"/>
                  </a:lnTo>
                  <a:lnTo>
                    <a:pt x="5503" y="395"/>
                  </a:lnTo>
                  <a:lnTo>
                    <a:pt x="5503" y="766"/>
                  </a:lnTo>
                  <a:lnTo>
                    <a:pt x="5465" y="787"/>
                  </a:lnTo>
                  <a:lnTo>
                    <a:pt x="5345" y="856"/>
                  </a:lnTo>
                  <a:lnTo>
                    <a:pt x="5186" y="948"/>
                  </a:lnTo>
                  <a:lnTo>
                    <a:pt x="4870" y="766"/>
                  </a:lnTo>
                  <a:lnTo>
                    <a:pt x="5189" y="582"/>
                  </a:lnTo>
                  <a:close/>
                  <a:moveTo>
                    <a:pt x="4539" y="206"/>
                  </a:moveTo>
                  <a:lnTo>
                    <a:pt x="4771" y="71"/>
                  </a:lnTo>
                  <a:lnTo>
                    <a:pt x="4856" y="22"/>
                  </a:lnTo>
                  <a:lnTo>
                    <a:pt x="5094" y="159"/>
                  </a:lnTo>
                  <a:lnTo>
                    <a:pt x="5130" y="180"/>
                  </a:lnTo>
                  <a:lnTo>
                    <a:pt x="5177" y="206"/>
                  </a:lnTo>
                  <a:lnTo>
                    <a:pt x="5177" y="575"/>
                  </a:lnTo>
                  <a:lnTo>
                    <a:pt x="4858" y="759"/>
                  </a:lnTo>
                  <a:lnTo>
                    <a:pt x="4539" y="575"/>
                  </a:lnTo>
                  <a:lnTo>
                    <a:pt x="4539" y="206"/>
                  </a:lnTo>
                  <a:close/>
                  <a:moveTo>
                    <a:pt x="4213" y="395"/>
                  </a:moveTo>
                  <a:lnTo>
                    <a:pt x="4527" y="216"/>
                  </a:lnTo>
                  <a:lnTo>
                    <a:pt x="4527" y="580"/>
                  </a:lnTo>
                  <a:lnTo>
                    <a:pt x="4527" y="582"/>
                  </a:lnTo>
                  <a:lnTo>
                    <a:pt x="4650" y="653"/>
                  </a:lnTo>
                  <a:lnTo>
                    <a:pt x="4844" y="766"/>
                  </a:lnTo>
                  <a:lnTo>
                    <a:pt x="4688" y="858"/>
                  </a:lnTo>
                  <a:lnTo>
                    <a:pt x="4530" y="948"/>
                  </a:lnTo>
                  <a:lnTo>
                    <a:pt x="4371" y="856"/>
                  </a:lnTo>
                  <a:lnTo>
                    <a:pt x="4213" y="766"/>
                  </a:lnTo>
                  <a:lnTo>
                    <a:pt x="4213" y="395"/>
                  </a:lnTo>
                  <a:close/>
                  <a:moveTo>
                    <a:pt x="4211" y="1147"/>
                  </a:moveTo>
                  <a:lnTo>
                    <a:pt x="4211" y="1147"/>
                  </a:lnTo>
                  <a:lnTo>
                    <a:pt x="4211" y="778"/>
                  </a:lnTo>
                  <a:lnTo>
                    <a:pt x="4437" y="910"/>
                  </a:lnTo>
                  <a:lnTo>
                    <a:pt x="4527" y="962"/>
                  </a:lnTo>
                  <a:lnTo>
                    <a:pt x="4527" y="1329"/>
                  </a:lnTo>
                  <a:lnTo>
                    <a:pt x="4230" y="1501"/>
                  </a:lnTo>
                  <a:lnTo>
                    <a:pt x="4208" y="1515"/>
                  </a:lnTo>
                  <a:lnTo>
                    <a:pt x="3892" y="1333"/>
                  </a:lnTo>
                  <a:lnTo>
                    <a:pt x="3922" y="1315"/>
                  </a:lnTo>
                  <a:lnTo>
                    <a:pt x="4211" y="1147"/>
                  </a:lnTo>
                  <a:close/>
                  <a:moveTo>
                    <a:pt x="3558" y="395"/>
                  </a:moveTo>
                  <a:lnTo>
                    <a:pt x="3877" y="211"/>
                  </a:lnTo>
                  <a:lnTo>
                    <a:pt x="3880" y="211"/>
                  </a:lnTo>
                  <a:lnTo>
                    <a:pt x="3880" y="211"/>
                  </a:lnTo>
                  <a:lnTo>
                    <a:pt x="3918" y="230"/>
                  </a:lnTo>
                  <a:lnTo>
                    <a:pt x="4196" y="395"/>
                  </a:lnTo>
                  <a:lnTo>
                    <a:pt x="4196" y="754"/>
                  </a:lnTo>
                  <a:lnTo>
                    <a:pt x="3880" y="572"/>
                  </a:lnTo>
                  <a:lnTo>
                    <a:pt x="3880" y="572"/>
                  </a:lnTo>
                  <a:lnTo>
                    <a:pt x="3880" y="572"/>
                  </a:lnTo>
                  <a:lnTo>
                    <a:pt x="3558" y="759"/>
                  </a:lnTo>
                  <a:lnTo>
                    <a:pt x="3558" y="395"/>
                  </a:lnTo>
                  <a:close/>
                  <a:moveTo>
                    <a:pt x="3558" y="773"/>
                  </a:moveTo>
                  <a:lnTo>
                    <a:pt x="3880" y="587"/>
                  </a:lnTo>
                  <a:lnTo>
                    <a:pt x="3967" y="639"/>
                  </a:lnTo>
                  <a:lnTo>
                    <a:pt x="4045" y="684"/>
                  </a:lnTo>
                  <a:lnTo>
                    <a:pt x="4196" y="771"/>
                  </a:lnTo>
                  <a:lnTo>
                    <a:pt x="4196" y="1142"/>
                  </a:lnTo>
                  <a:lnTo>
                    <a:pt x="4107" y="1194"/>
                  </a:lnTo>
                  <a:lnTo>
                    <a:pt x="3880" y="1326"/>
                  </a:lnTo>
                  <a:lnTo>
                    <a:pt x="3558" y="1142"/>
                  </a:lnTo>
                  <a:lnTo>
                    <a:pt x="3558" y="773"/>
                  </a:lnTo>
                  <a:close/>
                  <a:moveTo>
                    <a:pt x="3866" y="1333"/>
                  </a:moveTo>
                  <a:lnTo>
                    <a:pt x="3551" y="1513"/>
                  </a:lnTo>
                  <a:lnTo>
                    <a:pt x="3235" y="1331"/>
                  </a:lnTo>
                  <a:lnTo>
                    <a:pt x="3235" y="962"/>
                  </a:lnTo>
                  <a:lnTo>
                    <a:pt x="3547" y="780"/>
                  </a:lnTo>
                  <a:lnTo>
                    <a:pt x="3547" y="1147"/>
                  </a:lnTo>
                  <a:lnTo>
                    <a:pt x="3547" y="1147"/>
                  </a:lnTo>
                  <a:lnTo>
                    <a:pt x="3866" y="1333"/>
                  </a:lnTo>
                  <a:close/>
                  <a:moveTo>
                    <a:pt x="3235" y="582"/>
                  </a:moveTo>
                  <a:lnTo>
                    <a:pt x="3235" y="580"/>
                  </a:lnTo>
                  <a:lnTo>
                    <a:pt x="3235" y="216"/>
                  </a:lnTo>
                  <a:lnTo>
                    <a:pt x="3547" y="395"/>
                  </a:lnTo>
                  <a:lnTo>
                    <a:pt x="3547" y="766"/>
                  </a:lnTo>
                  <a:lnTo>
                    <a:pt x="3516" y="783"/>
                  </a:lnTo>
                  <a:lnTo>
                    <a:pt x="3228" y="948"/>
                  </a:lnTo>
                  <a:lnTo>
                    <a:pt x="3067" y="856"/>
                  </a:lnTo>
                  <a:lnTo>
                    <a:pt x="2913" y="766"/>
                  </a:lnTo>
                  <a:lnTo>
                    <a:pt x="3235" y="582"/>
                  </a:lnTo>
                  <a:close/>
                  <a:moveTo>
                    <a:pt x="2583" y="206"/>
                  </a:moveTo>
                  <a:lnTo>
                    <a:pt x="2675" y="152"/>
                  </a:lnTo>
                  <a:lnTo>
                    <a:pt x="2902" y="22"/>
                  </a:lnTo>
                  <a:lnTo>
                    <a:pt x="3223" y="206"/>
                  </a:lnTo>
                  <a:lnTo>
                    <a:pt x="3223" y="575"/>
                  </a:lnTo>
                  <a:lnTo>
                    <a:pt x="2923" y="747"/>
                  </a:lnTo>
                  <a:lnTo>
                    <a:pt x="2902" y="759"/>
                  </a:lnTo>
                  <a:lnTo>
                    <a:pt x="2902" y="759"/>
                  </a:lnTo>
                  <a:lnTo>
                    <a:pt x="2902" y="759"/>
                  </a:lnTo>
                  <a:lnTo>
                    <a:pt x="2724" y="658"/>
                  </a:lnTo>
                  <a:lnTo>
                    <a:pt x="2583" y="575"/>
                  </a:lnTo>
                  <a:lnTo>
                    <a:pt x="2583" y="206"/>
                  </a:lnTo>
                  <a:close/>
                  <a:moveTo>
                    <a:pt x="2254" y="766"/>
                  </a:moveTo>
                  <a:lnTo>
                    <a:pt x="2254" y="395"/>
                  </a:lnTo>
                  <a:lnTo>
                    <a:pt x="2415" y="303"/>
                  </a:lnTo>
                  <a:lnTo>
                    <a:pt x="2568" y="216"/>
                  </a:lnTo>
                  <a:lnTo>
                    <a:pt x="2568" y="580"/>
                  </a:lnTo>
                  <a:lnTo>
                    <a:pt x="2568" y="582"/>
                  </a:lnTo>
                  <a:lnTo>
                    <a:pt x="2887" y="766"/>
                  </a:lnTo>
                  <a:lnTo>
                    <a:pt x="2734" y="856"/>
                  </a:lnTo>
                  <a:lnTo>
                    <a:pt x="2703" y="875"/>
                  </a:lnTo>
                  <a:lnTo>
                    <a:pt x="2573" y="948"/>
                  </a:lnTo>
                  <a:lnTo>
                    <a:pt x="2361" y="828"/>
                  </a:lnTo>
                  <a:lnTo>
                    <a:pt x="2254" y="766"/>
                  </a:lnTo>
                  <a:lnTo>
                    <a:pt x="2254" y="766"/>
                  </a:lnTo>
                  <a:close/>
                  <a:moveTo>
                    <a:pt x="2254" y="1147"/>
                  </a:moveTo>
                  <a:lnTo>
                    <a:pt x="2254" y="1147"/>
                  </a:lnTo>
                  <a:lnTo>
                    <a:pt x="2254" y="780"/>
                  </a:lnTo>
                  <a:lnTo>
                    <a:pt x="2566" y="962"/>
                  </a:lnTo>
                  <a:lnTo>
                    <a:pt x="2566" y="1329"/>
                  </a:lnTo>
                  <a:lnTo>
                    <a:pt x="2247" y="1513"/>
                  </a:lnTo>
                  <a:lnTo>
                    <a:pt x="1935" y="1333"/>
                  </a:lnTo>
                  <a:lnTo>
                    <a:pt x="2254" y="1147"/>
                  </a:lnTo>
                  <a:close/>
                  <a:moveTo>
                    <a:pt x="1604" y="395"/>
                  </a:moveTo>
                  <a:lnTo>
                    <a:pt x="1886" y="230"/>
                  </a:lnTo>
                  <a:lnTo>
                    <a:pt x="1921" y="211"/>
                  </a:lnTo>
                  <a:lnTo>
                    <a:pt x="1921" y="211"/>
                  </a:lnTo>
                  <a:lnTo>
                    <a:pt x="1923" y="211"/>
                  </a:lnTo>
                  <a:lnTo>
                    <a:pt x="2240" y="393"/>
                  </a:lnTo>
                  <a:lnTo>
                    <a:pt x="2240" y="754"/>
                  </a:lnTo>
                  <a:lnTo>
                    <a:pt x="1980" y="606"/>
                  </a:lnTo>
                  <a:lnTo>
                    <a:pt x="1921" y="572"/>
                  </a:lnTo>
                  <a:lnTo>
                    <a:pt x="1921" y="572"/>
                  </a:lnTo>
                  <a:lnTo>
                    <a:pt x="1921" y="572"/>
                  </a:lnTo>
                  <a:lnTo>
                    <a:pt x="1604" y="754"/>
                  </a:lnTo>
                  <a:lnTo>
                    <a:pt x="1604" y="395"/>
                  </a:lnTo>
                  <a:close/>
                  <a:moveTo>
                    <a:pt x="1604" y="771"/>
                  </a:moveTo>
                  <a:lnTo>
                    <a:pt x="1921" y="587"/>
                  </a:lnTo>
                  <a:lnTo>
                    <a:pt x="2051" y="662"/>
                  </a:lnTo>
                  <a:lnTo>
                    <a:pt x="2242" y="773"/>
                  </a:lnTo>
                  <a:lnTo>
                    <a:pt x="2242" y="1142"/>
                  </a:lnTo>
                  <a:lnTo>
                    <a:pt x="1923" y="1326"/>
                  </a:lnTo>
                  <a:lnTo>
                    <a:pt x="1689" y="1192"/>
                  </a:lnTo>
                  <a:lnTo>
                    <a:pt x="1604" y="1142"/>
                  </a:lnTo>
                  <a:lnTo>
                    <a:pt x="1604" y="771"/>
                  </a:lnTo>
                  <a:close/>
                  <a:moveTo>
                    <a:pt x="1760" y="1246"/>
                  </a:moveTo>
                  <a:lnTo>
                    <a:pt x="1909" y="1333"/>
                  </a:lnTo>
                  <a:lnTo>
                    <a:pt x="1595" y="1513"/>
                  </a:lnTo>
                  <a:lnTo>
                    <a:pt x="1274" y="1326"/>
                  </a:lnTo>
                  <a:lnTo>
                    <a:pt x="1274" y="965"/>
                  </a:lnTo>
                  <a:lnTo>
                    <a:pt x="1593" y="778"/>
                  </a:lnTo>
                  <a:lnTo>
                    <a:pt x="1593" y="1147"/>
                  </a:lnTo>
                  <a:lnTo>
                    <a:pt x="1593" y="1147"/>
                  </a:lnTo>
                  <a:lnTo>
                    <a:pt x="1760" y="1246"/>
                  </a:lnTo>
                  <a:close/>
                  <a:moveTo>
                    <a:pt x="1271" y="582"/>
                  </a:moveTo>
                  <a:lnTo>
                    <a:pt x="1271" y="580"/>
                  </a:lnTo>
                  <a:lnTo>
                    <a:pt x="1271" y="216"/>
                  </a:lnTo>
                  <a:lnTo>
                    <a:pt x="1590" y="395"/>
                  </a:lnTo>
                  <a:lnTo>
                    <a:pt x="1590" y="764"/>
                  </a:lnTo>
                  <a:lnTo>
                    <a:pt x="1278" y="943"/>
                  </a:lnTo>
                  <a:lnTo>
                    <a:pt x="1271" y="948"/>
                  </a:lnTo>
                  <a:lnTo>
                    <a:pt x="1037" y="813"/>
                  </a:lnTo>
                  <a:lnTo>
                    <a:pt x="955" y="766"/>
                  </a:lnTo>
                  <a:lnTo>
                    <a:pt x="1271" y="582"/>
                  </a:lnTo>
                  <a:close/>
                  <a:moveTo>
                    <a:pt x="624" y="206"/>
                  </a:moveTo>
                  <a:lnTo>
                    <a:pt x="624" y="206"/>
                  </a:lnTo>
                  <a:lnTo>
                    <a:pt x="945" y="22"/>
                  </a:lnTo>
                  <a:lnTo>
                    <a:pt x="1111" y="119"/>
                  </a:lnTo>
                  <a:lnTo>
                    <a:pt x="1259" y="206"/>
                  </a:lnTo>
                  <a:lnTo>
                    <a:pt x="1259" y="575"/>
                  </a:lnTo>
                  <a:lnTo>
                    <a:pt x="1082" y="679"/>
                  </a:lnTo>
                  <a:lnTo>
                    <a:pt x="943" y="759"/>
                  </a:lnTo>
                  <a:lnTo>
                    <a:pt x="624" y="575"/>
                  </a:lnTo>
                  <a:lnTo>
                    <a:pt x="624" y="206"/>
                  </a:lnTo>
                  <a:close/>
                  <a:moveTo>
                    <a:pt x="931" y="766"/>
                  </a:moveTo>
                  <a:lnTo>
                    <a:pt x="614" y="948"/>
                  </a:lnTo>
                  <a:lnTo>
                    <a:pt x="295" y="764"/>
                  </a:lnTo>
                  <a:lnTo>
                    <a:pt x="295" y="398"/>
                  </a:lnTo>
                  <a:lnTo>
                    <a:pt x="612" y="216"/>
                  </a:lnTo>
                  <a:lnTo>
                    <a:pt x="612" y="580"/>
                  </a:lnTo>
                  <a:lnTo>
                    <a:pt x="612" y="582"/>
                  </a:lnTo>
                  <a:lnTo>
                    <a:pt x="931" y="766"/>
                  </a:lnTo>
                  <a:close/>
                </a:path>
              </a:pathLst>
            </a:custGeom>
            <a:grpFill/>
            <a:ln w="9525">
              <a:solidFill>
                <a:srgbClr val="89D2E6"/>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36" name="Rectangle 1035"/>
          <p:cNvSpPr/>
          <p:nvPr userDrawn="1"/>
        </p:nvSpPr>
        <p:spPr>
          <a:xfrm>
            <a:off x="0" y="0"/>
            <a:ext cx="12192000" cy="6858296"/>
          </a:xfrm>
          <a:prstGeom prst="rect">
            <a:avLst/>
          </a:prstGeom>
          <a:gradFill>
            <a:gsLst>
              <a:gs pos="49000">
                <a:schemeClr val="accent1">
                  <a:lumMod val="5000"/>
                  <a:lumOff val="95000"/>
                  <a:alpha val="85000"/>
                </a:schemeClr>
              </a:gs>
              <a:gs pos="100000">
                <a:srgbClr val="DCF2F8">
                  <a:alpha val="50000"/>
                </a:srgbClr>
              </a:gs>
            </a:gsLst>
            <a:lin ang="5400000" scaled="1"/>
          </a:gradFill>
          <a:ln w="15875">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p:cNvSpPr>
            <a:spLocks noGrp="1"/>
          </p:cNvSpPr>
          <p:nvPr>
            <p:ph type="title" hasCustomPrompt="1"/>
          </p:nvPr>
        </p:nvSpPr>
        <p:spPr>
          <a:xfrm>
            <a:off x="426720" y="1364343"/>
            <a:ext cx="11338560" cy="4499428"/>
          </a:xfrm>
        </p:spPr>
        <p:txBody>
          <a:bodyPr>
            <a:noAutofit/>
          </a:bodyPr>
          <a:lstStyle>
            <a:lvl1pPr marL="0" indent="0">
              <a:lnSpc>
                <a:spcPct val="100000"/>
              </a:lnSpc>
              <a:buSzPct val="100000"/>
              <a:buFont typeface="Arial" panose="020B0604020202020204" pitchFamily="34" charset="0"/>
              <a:buNone/>
              <a:tabLst>
                <a:tab pos="4746625" algn="l"/>
              </a:tabLst>
              <a:defRPr lang="en-US" sz="4800" b="1" kern="1200" cap="all" spc="200" dirty="0">
                <a:solidFill>
                  <a:schemeClr val="accent5">
                    <a:lumMod val="75000"/>
                  </a:schemeClr>
                </a:solidFill>
                <a:latin typeface="+mn-lt"/>
                <a:ea typeface="+mn-ea"/>
                <a:cs typeface="+mn-cs"/>
              </a:defRPr>
            </a:lvl1pPr>
          </a:lstStyle>
          <a:p>
            <a:r>
              <a:rPr lang="en-US" dirty="0"/>
              <a:t>Click to edit Master title style.</a:t>
            </a:r>
          </a:p>
        </p:txBody>
      </p:sp>
      <p:sp>
        <p:nvSpPr>
          <p:cNvPr id="4" name="Rectangle 3"/>
          <p:cNvSpPr/>
          <p:nvPr userDrawn="1"/>
        </p:nvSpPr>
        <p:spPr>
          <a:xfrm>
            <a:off x="4341337" y="6423995"/>
            <a:ext cx="666976" cy="215444"/>
          </a:xfrm>
          <a:prstGeom prst="rect">
            <a:avLst/>
          </a:prstGeom>
        </p:spPr>
        <p:txBody>
          <a:bodyPr wrap="square">
            <a:spAutoFit/>
          </a:bodyPr>
          <a:lstStyle/>
          <a:p>
            <a:pPr marL="0" algn="l" defTabSz="914400" rtl="0" eaLnBrk="1" latinLnBrk="0" hangingPunct="1">
              <a:lnSpc>
                <a:spcPct val="100000"/>
              </a:lnSpc>
            </a:pPr>
            <a:fld id="{DFCF27A5-1A5B-48D3-A060-2758FFBB1ADD}" type="slidenum">
              <a:rPr lang="en-US" sz="800" kern="1200" smtClean="0">
                <a:solidFill>
                  <a:schemeClr val="accent5">
                    <a:lumMod val="75000"/>
                  </a:schemeClr>
                </a:solidFill>
                <a:latin typeface="+mn-lt"/>
                <a:ea typeface="+mn-ea"/>
                <a:cs typeface="+mn-cs"/>
              </a:rPr>
              <a:pPr marL="0" algn="l" defTabSz="914400" rtl="0" eaLnBrk="1" latinLnBrk="0" hangingPunct="1">
                <a:lnSpc>
                  <a:spcPct val="100000"/>
                </a:lnSpc>
              </a:pPr>
              <a:t>‹#›</a:t>
            </a:fld>
            <a:endParaRPr lang="en-US" sz="800" kern="1200" dirty="0">
              <a:solidFill>
                <a:schemeClr val="accent5">
                  <a:lumMod val="75000"/>
                </a:schemeClr>
              </a:solidFill>
              <a:latin typeface="+mn-lt"/>
              <a:ea typeface="+mn-ea"/>
              <a:cs typeface="+mn-cs"/>
            </a:endParaRPr>
          </a:p>
        </p:txBody>
      </p:sp>
      <p:sp>
        <p:nvSpPr>
          <p:cNvPr id="5" name="Rectangle 4"/>
          <p:cNvSpPr/>
          <p:nvPr userDrawn="1"/>
        </p:nvSpPr>
        <p:spPr>
          <a:xfrm>
            <a:off x="426720" y="6423995"/>
            <a:ext cx="7810500" cy="215444"/>
          </a:xfrm>
          <a:prstGeom prst="rect">
            <a:avLst/>
          </a:prstGeom>
        </p:spPr>
        <p:txBody>
          <a:bodyPr wrap="square">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spc="50" baseline="0" dirty="0">
                <a:solidFill>
                  <a:schemeClr val="accent5">
                    <a:lumMod val="75000"/>
                  </a:schemeClr>
                </a:solidFill>
                <a:latin typeface="+mn-lt"/>
                <a:ea typeface="+mn-ea"/>
                <a:cs typeface="+mn-cs"/>
              </a:rPr>
              <a:t>© 2017 KEYSIGHT AND/OR ITS AFFILIATES. ALL RIGHTS RESERVED.   |</a:t>
            </a:r>
          </a:p>
        </p:txBody>
      </p:sp>
      <p:pic>
        <p:nvPicPr>
          <p:cNvPr id="12" name="Picture 11" descr="ppt bottom footer logo.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90390" y="6395769"/>
            <a:ext cx="477462" cy="311000"/>
          </a:xfrm>
          <a:prstGeom prst="rect">
            <a:avLst/>
          </a:prstGeom>
        </p:spPr>
      </p:pic>
    </p:spTree>
    <p:extLst>
      <p:ext uri="{BB962C8B-B14F-4D97-AF65-F5344CB8AC3E}">
        <p14:creationId xmlns:p14="http://schemas.microsoft.com/office/powerpoint/2010/main" val="3135446168"/>
      </p:ext>
    </p:extLst>
  </p:cSld>
  <p:clrMapOvr>
    <a:masterClrMapping/>
  </p:clrMapOvr>
  <p:transition spd="slow">
    <p:strips dir="rd"/>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ding Slide Grid">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29" y="6328229"/>
            <a:ext cx="12193057" cy="530067"/>
          </a:xfrm>
          <a:prstGeom prst="rect">
            <a:avLst/>
          </a:prstGeom>
        </p:spPr>
      </p:pic>
    </p:spTree>
    <p:extLst>
      <p:ext uri="{BB962C8B-B14F-4D97-AF65-F5344CB8AC3E}">
        <p14:creationId xmlns:p14="http://schemas.microsoft.com/office/powerpoint/2010/main" val="4029668811"/>
      </p:ext>
    </p:extLst>
  </p:cSld>
  <p:clrMapOvr>
    <a:masterClrMapping/>
  </p:clrMapOvr>
  <p:transition spd="slow">
    <p:strips dir="rd"/>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Blank Sl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823249"/>
      </p:ext>
    </p:extLst>
  </p:cSld>
  <p:clrMapOvr>
    <a:overrideClrMapping bg1="lt1" tx1="dk1" bg2="lt2" tx2="dk2" accent1="accent1" accent2="accent2" accent3="accent3" accent4="accent4" accent5="accent5" accent6="accent6" hlink="hlink" folHlink="folHlink"/>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720" y="127001"/>
            <a:ext cx="11338560" cy="1037254"/>
          </a:xfrm>
        </p:spPr>
        <p:txBody>
          <a:bodyPr/>
          <a:lstStyle/>
          <a:p>
            <a:r>
              <a:rPr lang="en-US" dirty="0"/>
              <a:t>Slide Title</a:t>
            </a:r>
          </a:p>
        </p:txBody>
      </p:sp>
      <p:sp>
        <p:nvSpPr>
          <p:cNvPr id="3" name="Text Placeholder 6"/>
          <p:cNvSpPr>
            <a:spLocks noGrp="1"/>
          </p:cNvSpPr>
          <p:nvPr>
            <p:ph idx="1"/>
          </p:nvPr>
        </p:nvSpPr>
        <p:spPr>
          <a:xfrm>
            <a:off x="426720" y="1756230"/>
            <a:ext cx="11338560" cy="4542970"/>
          </a:xfrm>
          <a:prstGeom prst="rect">
            <a:avLst/>
          </a:prstGeom>
        </p:spPr>
        <p:txBody>
          <a:bodyPr vert="horz" lIns="91440" tIns="45720" rIns="91440" bIns="45720" rtlCol="0">
            <a:normAutofit/>
          </a:bodyPr>
          <a:lstStyle>
            <a:lvl1pPr>
              <a:defRPr>
                <a:solidFill>
                  <a:schemeClr val="accent5">
                    <a:lumMod val="75000"/>
                  </a:schemeClr>
                </a:solidFill>
              </a:defRPr>
            </a:lvl1pPr>
            <a:lvl2pPr>
              <a:defRPr>
                <a:solidFill>
                  <a:schemeClr val="accent5">
                    <a:lumMod val="75000"/>
                  </a:schemeClr>
                </a:solidFill>
              </a:defRPr>
            </a:lvl2pPr>
            <a:lvl3pPr>
              <a:defRPr>
                <a:solidFill>
                  <a:schemeClr val="accent5">
                    <a:lumMod val="75000"/>
                  </a:schemeClr>
                </a:solidFill>
              </a:defRPr>
            </a:lvl3pPr>
            <a:lvl4pPr>
              <a:defRPr>
                <a:solidFill>
                  <a:schemeClr val="accent5">
                    <a:lumMod val="75000"/>
                  </a:schemeClr>
                </a:solidFill>
              </a:defRPr>
            </a:lvl4pPr>
            <a:lvl5pPr>
              <a:defRPr>
                <a:solidFill>
                  <a:schemeClr val="accent5">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0" hasCustomPrompt="1"/>
          </p:nvPr>
        </p:nvSpPr>
        <p:spPr>
          <a:xfrm>
            <a:off x="426720" y="1163866"/>
            <a:ext cx="11338560" cy="397032"/>
          </a:xfrm>
        </p:spPr>
        <p:txBody>
          <a:bodyPr wrap="square">
            <a:spAutoFit/>
          </a:bodyPr>
          <a:lstStyle>
            <a:lvl1pPr marL="0" indent="0" algn="l" defTabSz="914400" rtl="0" eaLnBrk="1" latinLnBrk="0" hangingPunct="1">
              <a:lnSpc>
                <a:spcPct val="90000"/>
              </a:lnSpc>
              <a:spcBef>
                <a:spcPct val="0"/>
              </a:spcBef>
              <a:buNone/>
              <a:defRPr lang="en-US" sz="2200" b="0" kern="1200" cap="none" spc="80" baseline="0" dirty="0" smtClean="0">
                <a:solidFill>
                  <a:schemeClr val="accent5">
                    <a:lumMod val="75000"/>
                  </a:schemeClr>
                </a:solidFill>
                <a:latin typeface="+mn-lt"/>
                <a:ea typeface="+mn-ea"/>
                <a:cs typeface="+mn-cs"/>
              </a:defRPr>
            </a:lvl1pPr>
          </a:lstStyle>
          <a:p>
            <a:pPr lvl="0"/>
            <a:r>
              <a:rPr lang="en-US" dirty="0"/>
              <a:t>Slide Subtitle</a:t>
            </a:r>
          </a:p>
        </p:txBody>
      </p:sp>
    </p:spTree>
    <p:extLst>
      <p:ext uri="{BB962C8B-B14F-4D97-AF65-F5344CB8AC3E}">
        <p14:creationId xmlns:p14="http://schemas.microsoft.com/office/powerpoint/2010/main" val="3122113502"/>
      </p:ext>
    </p:extLst>
  </p:cSld>
  <p:clrMapOvr>
    <a:masterClrMapping/>
  </p:clrMapOvr>
  <p:transition spd="slow"/>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13" name="Title Placeholder 1"/>
          <p:cNvSpPr>
            <a:spLocks noGrp="1"/>
          </p:cNvSpPr>
          <p:nvPr>
            <p:ph type="title"/>
          </p:nvPr>
        </p:nvSpPr>
        <p:spPr>
          <a:xfrm>
            <a:off x="399307" y="-9774"/>
            <a:ext cx="11429277" cy="607652"/>
          </a:xfrm>
          <a:prstGeom prst="rect">
            <a:avLst/>
          </a:prstGeom>
        </p:spPr>
        <p:txBody>
          <a:bodyPr rtlCol="0">
            <a:normAutofit/>
          </a:bodyPr>
          <a:lstStyle>
            <a:lvl1pPr>
              <a:defRPr/>
            </a:lvl1pPr>
          </a:lstStyle>
          <a:p>
            <a:r>
              <a:rPr lang="en-US"/>
              <a:t>Click to edit Master title style</a:t>
            </a:r>
            <a:endParaRPr lang="en-US" dirty="0"/>
          </a:p>
        </p:txBody>
      </p:sp>
      <p:sp>
        <p:nvSpPr>
          <p:cNvPr id="14" name="Content Placeholder 2"/>
          <p:cNvSpPr>
            <a:spLocks noGrp="1"/>
          </p:cNvSpPr>
          <p:nvPr>
            <p:ph idx="1"/>
          </p:nvPr>
        </p:nvSpPr>
        <p:spPr>
          <a:xfrm>
            <a:off x="399308" y="1197709"/>
            <a:ext cx="5485677" cy="4956907"/>
          </a:xfrm>
          <a:prstGeom prst="rect">
            <a:avLst/>
          </a:prstGeom>
        </p:spPr>
        <p:txBody>
          <a:bodyPr/>
          <a:lstStyle>
            <a:lvl1pPr marL="0" indent="0">
              <a:buNone/>
              <a:defRPr sz="1100" baseline="0"/>
            </a:lvl1pPr>
            <a:lvl2pPr marL="742950" indent="-285750">
              <a:buFont typeface="Arial"/>
              <a:buChar char="•"/>
              <a:defRPr sz="1050"/>
            </a:lvl2pPr>
            <a:lvl3pPr marL="1200150" marR="0" indent="-285750" algn="l" defTabSz="457200" rtl="0" eaLnBrk="1" fontAlgn="auto" latinLnBrk="0" hangingPunct="1">
              <a:lnSpc>
                <a:spcPct val="100000"/>
              </a:lnSpc>
              <a:spcBef>
                <a:spcPct val="20000"/>
              </a:spcBef>
              <a:spcAft>
                <a:spcPts val="0"/>
              </a:spcAft>
              <a:buClrTx/>
              <a:buSzTx/>
              <a:buFont typeface="Courier New"/>
              <a:buChar char="o"/>
              <a:tabLst/>
              <a:defRPr sz="1000"/>
            </a:lvl3pPr>
            <a:lvl4pPr marL="1657350" marR="0" indent="-285750" algn="l" defTabSz="457200" rtl="0" eaLnBrk="1" fontAlgn="auto" latinLnBrk="0" hangingPunct="1">
              <a:lnSpc>
                <a:spcPct val="100000"/>
              </a:lnSpc>
              <a:spcBef>
                <a:spcPct val="20000"/>
              </a:spcBef>
              <a:spcAft>
                <a:spcPts val="0"/>
              </a:spcAft>
              <a:buClrTx/>
              <a:buSzTx/>
              <a:buFont typeface="Arial"/>
              <a:buChar char="•"/>
              <a:tabLst/>
              <a:defRPr sz="950"/>
            </a:lvl4pPr>
            <a:lvl5pPr marL="2000250" indent="-171450">
              <a:buFont typeface="Courier New"/>
              <a:buChar char="o"/>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idx="14"/>
          </p:nvPr>
        </p:nvSpPr>
        <p:spPr>
          <a:xfrm>
            <a:off x="6346819" y="1213339"/>
            <a:ext cx="5485677" cy="4956907"/>
          </a:xfrm>
          <a:prstGeom prst="rect">
            <a:avLst/>
          </a:prstGeom>
        </p:spPr>
        <p:txBody>
          <a:bodyPr/>
          <a:lstStyle>
            <a:lvl1pPr marL="0" indent="0">
              <a:buNone/>
              <a:defRPr sz="1100" baseline="0"/>
            </a:lvl1pPr>
            <a:lvl2pPr marL="742950" indent="-285750">
              <a:buFont typeface="Arial"/>
              <a:buChar char="•"/>
              <a:defRPr sz="1050"/>
            </a:lvl2pPr>
            <a:lvl3pPr marL="1200150" marR="0" indent="-285750" algn="l" defTabSz="457200" rtl="0" eaLnBrk="1" fontAlgn="auto" latinLnBrk="0" hangingPunct="1">
              <a:lnSpc>
                <a:spcPct val="100000"/>
              </a:lnSpc>
              <a:spcBef>
                <a:spcPct val="20000"/>
              </a:spcBef>
              <a:spcAft>
                <a:spcPts val="0"/>
              </a:spcAft>
              <a:buClrTx/>
              <a:buSzTx/>
              <a:buFont typeface="Courier New"/>
              <a:buChar char="o"/>
              <a:tabLst/>
              <a:defRPr sz="1000"/>
            </a:lvl3pPr>
            <a:lvl4pPr marL="1657350" marR="0" indent="-285750" algn="l" defTabSz="457200" rtl="0" eaLnBrk="1" fontAlgn="auto" latinLnBrk="0" hangingPunct="1">
              <a:lnSpc>
                <a:spcPct val="100000"/>
              </a:lnSpc>
              <a:spcBef>
                <a:spcPct val="20000"/>
              </a:spcBef>
              <a:spcAft>
                <a:spcPts val="0"/>
              </a:spcAft>
              <a:buClrTx/>
              <a:buSzTx/>
              <a:buFont typeface="Arial"/>
              <a:buChar char="•"/>
              <a:tabLst/>
              <a:defRPr sz="950"/>
            </a:lvl4pPr>
            <a:lvl5pPr marL="2000250" indent="-171450">
              <a:buFont typeface="Courier New"/>
              <a:buChar char="o"/>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15"/>
          </p:nvPr>
        </p:nvSpPr>
        <p:spPr>
          <a:xfrm>
            <a:off x="402167" y="6356351"/>
            <a:ext cx="2844800" cy="365125"/>
          </a:xfrm>
          <a:prstGeom prst="rect">
            <a:avLst/>
          </a:prstGeom>
        </p:spPr>
        <p:txBody>
          <a:bodyPr/>
          <a:lstStyle>
            <a:lvl1pPr>
              <a:defRPr/>
            </a:lvl1pPr>
          </a:lstStyle>
          <a:p>
            <a:pPr>
              <a:defRPr/>
            </a:pPr>
            <a:fld id="{0383247B-82B2-FD42-8CBC-C4E23AE45C15}"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2444885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Two Column 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720" y="127001"/>
            <a:ext cx="11338560" cy="1037254"/>
          </a:xfrm>
        </p:spPr>
        <p:txBody>
          <a:bodyPr/>
          <a:lstStyle/>
          <a:p>
            <a:r>
              <a:rPr lang="en-US" dirty="0"/>
              <a:t>Slide Title</a:t>
            </a:r>
          </a:p>
        </p:txBody>
      </p:sp>
      <p:sp>
        <p:nvSpPr>
          <p:cNvPr id="3" name="Text Placeholder 6"/>
          <p:cNvSpPr>
            <a:spLocks noGrp="1"/>
          </p:cNvSpPr>
          <p:nvPr>
            <p:ph idx="1"/>
          </p:nvPr>
        </p:nvSpPr>
        <p:spPr>
          <a:xfrm>
            <a:off x="426720" y="1756230"/>
            <a:ext cx="5486400" cy="4542970"/>
          </a:xfrm>
          <a:prstGeom prst="rect">
            <a:avLst/>
          </a:prstGeom>
        </p:spPr>
        <p:txBody>
          <a:bodyPr vert="horz" lIns="91440" tIns="45720" rIns="91440" bIns="45720" rtlCol="0">
            <a:normAutofit/>
          </a:bodyPr>
          <a:lstStyle>
            <a:lvl1pPr>
              <a:defRPr>
                <a:solidFill>
                  <a:schemeClr val="accent5">
                    <a:lumMod val="75000"/>
                  </a:schemeClr>
                </a:solidFill>
              </a:defRPr>
            </a:lvl1pPr>
            <a:lvl2pPr>
              <a:defRPr>
                <a:solidFill>
                  <a:schemeClr val="accent5">
                    <a:lumMod val="75000"/>
                  </a:schemeClr>
                </a:solidFill>
              </a:defRPr>
            </a:lvl2pPr>
            <a:lvl3pPr>
              <a:defRPr>
                <a:solidFill>
                  <a:schemeClr val="accent5">
                    <a:lumMod val="75000"/>
                  </a:schemeClr>
                </a:solidFill>
              </a:defRPr>
            </a:lvl3pPr>
            <a:lvl4pPr>
              <a:defRPr>
                <a:solidFill>
                  <a:schemeClr val="accent5">
                    <a:lumMod val="75000"/>
                  </a:schemeClr>
                </a:solidFill>
              </a:defRPr>
            </a:lvl4pPr>
            <a:lvl5pPr>
              <a:defRPr>
                <a:solidFill>
                  <a:schemeClr val="accent5">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0" hasCustomPrompt="1"/>
          </p:nvPr>
        </p:nvSpPr>
        <p:spPr>
          <a:xfrm>
            <a:off x="426720" y="1163866"/>
            <a:ext cx="11338560" cy="397032"/>
          </a:xfrm>
        </p:spPr>
        <p:txBody>
          <a:bodyPr wrap="square">
            <a:spAutoFit/>
          </a:bodyPr>
          <a:lstStyle>
            <a:lvl1pPr marL="0" indent="0" algn="l" defTabSz="914400" rtl="0" eaLnBrk="1" latinLnBrk="0" hangingPunct="1">
              <a:lnSpc>
                <a:spcPct val="90000"/>
              </a:lnSpc>
              <a:spcBef>
                <a:spcPct val="0"/>
              </a:spcBef>
              <a:buNone/>
              <a:defRPr lang="en-US" sz="2200" b="0" kern="1200" cap="none" spc="80" baseline="0" dirty="0" smtClean="0">
                <a:solidFill>
                  <a:schemeClr val="accent5">
                    <a:lumMod val="75000"/>
                  </a:schemeClr>
                </a:solidFill>
                <a:latin typeface="+mn-lt"/>
                <a:ea typeface="+mn-ea"/>
                <a:cs typeface="+mn-cs"/>
              </a:defRPr>
            </a:lvl1pPr>
          </a:lstStyle>
          <a:p>
            <a:pPr lvl="0"/>
            <a:r>
              <a:rPr lang="en-US" dirty="0"/>
              <a:t>Slide Subtitle</a:t>
            </a:r>
          </a:p>
        </p:txBody>
      </p:sp>
      <p:sp>
        <p:nvSpPr>
          <p:cNvPr id="8" name="Text Placeholder 6"/>
          <p:cNvSpPr>
            <a:spLocks noGrp="1"/>
          </p:cNvSpPr>
          <p:nvPr>
            <p:ph idx="11"/>
          </p:nvPr>
        </p:nvSpPr>
        <p:spPr>
          <a:xfrm>
            <a:off x="6278880" y="1756230"/>
            <a:ext cx="5486400" cy="4542970"/>
          </a:xfrm>
          <a:prstGeom prst="rect">
            <a:avLst/>
          </a:prstGeom>
        </p:spPr>
        <p:txBody>
          <a:bodyPr vert="horz" lIns="91440" tIns="45720" rIns="91440" bIns="45720" rtlCol="0">
            <a:normAutofit/>
          </a:bodyPr>
          <a:lstStyle>
            <a:lvl1pPr>
              <a:defRPr>
                <a:solidFill>
                  <a:schemeClr val="accent5">
                    <a:lumMod val="75000"/>
                  </a:schemeClr>
                </a:solidFill>
              </a:defRPr>
            </a:lvl1pPr>
            <a:lvl2pPr>
              <a:defRPr>
                <a:solidFill>
                  <a:schemeClr val="accent5">
                    <a:lumMod val="75000"/>
                  </a:schemeClr>
                </a:solidFill>
              </a:defRPr>
            </a:lvl2pPr>
            <a:lvl3pPr>
              <a:defRPr>
                <a:solidFill>
                  <a:schemeClr val="accent5">
                    <a:lumMod val="75000"/>
                  </a:schemeClr>
                </a:solidFill>
              </a:defRPr>
            </a:lvl3pPr>
            <a:lvl4pPr>
              <a:defRPr>
                <a:solidFill>
                  <a:schemeClr val="accent5">
                    <a:lumMod val="75000"/>
                  </a:schemeClr>
                </a:solidFill>
              </a:defRPr>
            </a:lvl4pPr>
            <a:lvl5pPr>
              <a:defRPr>
                <a:solidFill>
                  <a:schemeClr val="accent5">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4866132"/>
      </p:ext>
    </p:extLst>
  </p:cSld>
  <p:clrMapOvr>
    <a:masterClrMapping/>
  </p:clrMapOvr>
  <p:transition spd="slow">
    <p:strips dir="rd"/>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4C8012-3457-BB42-99D6-560484CB71A3}"/>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38EAD896-6DDF-5F4F-A349-70A88D6C6B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396A2E27-1287-8641-A890-5A3E55C0963D}"/>
              </a:ext>
            </a:extLst>
          </p:cNvPr>
          <p:cNvSpPr>
            <a:spLocks noGrp="1"/>
          </p:cNvSpPr>
          <p:nvPr>
            <p:ph type="dt" sz="half" idx="10"/>
          </p:nvPr>
        </p:nvSpPr>
        <p:spPr/>
        <p:txBody>
          <a:bodyPr/>
          <a:lstStyle/>
          <a:p>
            <a:fld id="{DECA250C-B4ED-6348-9F68-76840FD96417}" type="datetimeFigureOut">
              <a:rPr kumimoji="1" lang="zh-CN" altLang="en-US" smtClean="0"/>
              <a:t>2019/8/15</a:t>
            </a:fld>
            <a:endParaRPr kumimoji="1" lang="zh-CN" altLang="en-US"/>
          </a:p>
        </p:txBody>
      </p:sp>
      <p:sp>
        <p:nvSpPr>
          <p:cNvPr id="5" name="页脚占位符 4">
            <a:extLst>
              <a:ext uri="{FF2B5EF4-FFF2-40B4-BE49-F238E27FC236}">
                <a16:creationId xmlns:a16="http://schemas.microsoft.com/office/drawing/2014/main" id="{CB0B3204-B4BA-404B-B5D4-4508154470C6}"/>
              </a:ext>
            </a:extLst>
          </p:cNvPr>
          <p:cNvSpPr>
            <a:spLocks noGrp="1"/>
          </p:cNvSpPr>
          <p:nvPr>
            <p:ph type="ftr" sz="quarter" idx="11"/>
          </p:nvPr>
        </p:nvSpPr>
        <p:spPr/>
        <p:txBody>
          <a:bodyPr/>
          <a:lstStyle/>
          <a:p>
            <a:endParaRPr kumimoji="1" lang="zh-CN" altLang="en-US"/>
          </a:p>
        </p:txBody>
      </p:sp>
      <p:sp>
        <p:nvSpPr>
          <p:cNvPr id="6" name="幻灯片编号占位符 5">
            <a:extLst>
              <a:ext uri="{FF2B5EF4-FFF2-40B4-BE49-F238E27FC236}">
                <a16:creationId xmlns:a16="http://schemas.microsoft.com/office/drawing/2014/main" id="{4FE7D627-46F8-944E-BB01-C3A17BDC97FD}"/>
              </a:ext>
            </a:extLst>
          </p:cNvPr>
          <p:cNvSpPr>
            <a:spLocks noGrp="1"/>
          </p:cNvSpPr>
          <p:nvPr>
            <p:ph type="sldNum" sz="quarter" idx="12"/>
          </p:nvPr>
        </p:nvSpPr>
        <p:spPr/>
        <p:txBody>
          <a:bodyPr/>
          <a:lstStyle/>
          <a:p>
            <a:fld id="{B48B9D04-003E-464D-AEAD-5E4451990274}" type="slidenum">
              <a:rPr kumimoji="1" lang="zh-CN" altLang="en-US" smtClean="0"/>
              <a:t>‹#›</a:t>
            </a:fld>
            <a:endParaRPr kumimoji="1" lang="zh-CN" altLang="en-US"/>
          </a:p>
        </p:txBody>
      </p:sp>
    </p:spTree>
    <p:extLst>
      <p:ext uri="{BB962C8B-B14F-4D97-AF65-F5344CB8AC3E}">
        <p14:creationId xmlns:p14="http://schemas.microsoft.com/office/powerpoint/2010/main" val="33350526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3"/>
          <p:cNvSpPr>
            <a:spLocks noGrp="1"/>
          </p:cNvSpPr>
          <p:nvPr>
            <p:ph type="title"/>
          </p:nvPr>
        </p:nvSpPr>
        <p:spPr>
          <a:xfrm>
            <a:off x="0" y="9526"/>
            <a:ext cx="10515600" cy="557742"/>
          </a:xfrm>
          <a:prstGeom prst="rect">
            <a:avLst/>
          </a:prstGeom>
        </p:spPr>
        <p:txBody>
          <a:bodyPr vert="horz" lIns="91440" tIns="45720" rIns="91440" bIns="45720" rtlCol="0" anchor="ctr">
            <a:noAutofit/>
          </a:bodyPr>
          <a:lstStyle>
            <a:lvl1pPr>
              <a:defRPr lang="en-US" sz="2400" dirty="0">
                <a:solidFill>
                  <a:schemeClr val="bg2"/>
                </a:solidFill>
                <a:latin typeface="+mj-lt"/>
              </a:defRPr>
            </a:lvl1pPr>
          </a:lstStyle>
          <a:p>
            <a:pPr lvl="0"/>
            <a:r>
              <a:rPr lang="en-US" dirty="0"/>
              <a:t>Click to edit Master title style</a:t>
            </a:r>
          </a:p>
        </p:txBody>
      </p:sp>
    </p:spTree>
    <p:extLst>
      <p:ext uri="{BB962C8B-B14F-4D97-AF65-F5344CB8AC3E}">
        <p14:creationId xmlns:p14="http://schemas.microsoft.com/office/powerpoint/2010/main" val="3767657718"/>
      </p:ext>
    </p:extLst>
  </p:cSld>
  <p:clrMapOvr>
    <a:masterClrMapping/>
  </p:clrMapOvr>
  <p:transition spd="slow"/>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Disclaim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720" y="127002"/>
            <a:ext cx="11338560" cy="558799"/>
          </a:xfrm>
        </p:spPr>
        <p:txBody>
          <a:bodyPr/>
          <a:lstStyle/>
          <a:p>
            <a:r>
              <a:rPr lang="en-US" dirty="0"/>
              <a:t>Slide Title</a:t>
            </a:r>
          </a:p>
        </p:txBody>
      </p:sp>
      <p:sp>
        <p:nvSpPr>
          <p:cNvPr id="3" name="Text Placeholder 6"/>
          <p:cNvSpPr>
            <a:spLocks noGrp="1"/>
          </p:cNvSpPr>
          <p:nvPr>
            <p:ph idx="1"/>
          </p:nvPr>
        </p:nvSpPr>
        <p:spPr>
          <a:xfrm>
            <a:off x="426720" y="825501"/>
            <a:ext cx="11338560" cy="5473700"/>
          </a:xfrm>
          <a:prstGeom prst="rect">
            <a:avLst/>
          </a:prstGeom>
        </p:spPr>
        <p:txBody>
          <a:bodyPr vert="horz" lIns="91440" tIns="45720" rIns="91440" bIns="45720" rtlCol="0">
            <a:normAutofit/>
          </a:bodyPr>
          <a:lstStyle>
            <a:lvl1pPr marL="0" indent="0">
              <a:buNone/>
              <a:defRPr sz="2133">
                <a:solidFill>
                  <a:schemeClr val="accent5">
                    <a:lumMod val="75000"/>
                  </a:schemeClr>
                </a:solidFill>
              </a:defRPr>
            </a:lvl1pPr>
            <a:lvl2pPr>
              <a:defRPr>
                <a:solidFill>
                  <a:schemeClr val="accent5">
                    <a:lumMod val="75000"/>
                  </a:schemeClr>
                </a:solidFill>
              </a:defRPr>
            </a:lvl2pPr>
            <a:lvl3pPr>
              <a:defRPr>
                <a:solidFill>
                  <a:schemeClr val="accent5">
                    <a:lumMod val="75000"/>
                  </a:schemeClr>
                </a:solidFill>
              </a:defRPr>
            </a:lvl3pPr>
            <a:lvl4pPr>
              <a:defRPr>
                <a:solidFill>
                  <a:schemeClr val="accent5">
                    <a:lumMod val="75000"/>
                  </a:schemeClr>
                </a:solidFill>
              </a:defRPr>
            </a:lvl4pPr>
            <a:lvl5pPr>
              <a:defRPr>
                <a:solidFill>
                  <a:schemeClr val="accent5">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4322481"/>
      </p:ext>
    </p:extLst>
  </p:cSld>
  <p:clrMapOvr>
    <a:masterClrMapping/>
  </p:clrMapOvr>
  <p:transition spd="slow">
    <p:strips dir="rd"/>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Footer Placeholder 5"/>
          <p:cNvSpPr>
            <a:spLocks noGrp="1"/>
          </p:cNvSpPr>
          <p:nvPr>
            <p:ph type="ftr" sz="quarter" idx="3"/>
          </p:nvPr>
        </p:nvSpPr>
        <p:spPr>
          <a:xfrm>
            <a:off x="485805" y="6512450"/>
            <a:ext cx="2135475" cy="225829"/>
          </a:xfrm>
          <a:prstGeom prst="rect">
            <a:avLst/>
          </a:prstGeom>
        </p:spPr>
        <p:txBody>
          <a:bodyPr lIns="0" tIns="0" bIns="0"/>
          <a:lstStyle>
            <a:lvl1pPr>
              <a:defRPr sz="800">
                <a:solidFill>
                  <a:srgbClr val="003A5D"/>
                </a:solidFill>
                <a:latin typeface="Arial"/>
                <a:cs typeface="Arial"/>
              </a:defRPr>
            </a:lvl1pPr>
          </a:lstStyle>
          <a:p>
            <a:r>
              <a:rPr lang="en-US" dirty="0"/>
              <a:t>|   COPYRIGHT 2015   |   CONFIDENTIAL</a:t>
            </a:r>
          </a:p>
        </p:txBody>
      </p:sp>
      <p:sp>
        <p:nvSpPr>
          <p:cNvPr id="8" name="Slide Number Placeholder 6"/>
          <p:cNvSpPr>
            <a:spLocks noGrp="1"/>
          </p:cNvSpPr>
          <p:nvPr>
            <p:ph type="sldNum" sz="quarter" idx="4"/>
          </p:nvPr>
        </p:nvSpPr>
        <p:spPr>
          <a:xfrm>
            <a:off x="265545" y="6512451"/>
            <a:ext cx="281220" cy="225828"/>
          </a:xfrm>
          <a:prstGeom prst="rect">
            <a:avLst/>
          </a:prstGeom>
        </p:spPr>
        <p:txBody>
          <a:bodyPr lIns="0" tIns="0" bIns="0"/>
          <a:lstStyle>
            <a:lvl1pPr>
              <a:defRPr sz="800">
                <a:solidFill>
                  <a:srgbClr val="003A5D"/>
                </a:solidFill>
                <a:latin typeface="Arial"/>
                <a:cs typeface="Arial"/>
              </a:defRPr>
            </a:lvl1pPr>
          </a:lstStyle>
          <a:p>
            <a:fld id="{4D30D42E-8FC7-F944-A98F-9116ED6A66D1}" type="slidenum">
              <a:rPr lang="en-US" smtClean="0"/>
              <a:pPr/>
              <a:t>‹#›</a:t>
            </a:fld>
            <a:endParaRPr lang="en-US" dirty="0"/>
          </a:p>
        </p:txBody>
      </p:sp>
    </p:spTree>
    <p:extLst>
      <p:ext uri="{BB962C8B-B14F-4D97-AF65-F5344CB8AC3E}">
        <p14:creationId xmlns:p14="http://schemas.microsoft.com/office/powerpoint/2010/main" val="19742795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1_Title and Two Column Content Slide">
    <p:spTree>
      <p:nvGrpSpPr>
        <p:cNvPr id="1" name=""/>
        <p:cNvGrpSpPr/>
        <p:nvPr/>
      </p:nvGrpSpPr>
      <p:grpSpPr>
        <a:xfrm>
          <a:off x="0" y="0"/>
          <a:ext cx="0" cy="0"/>
          <a:chOff x="0" y="0"/>
          <a:chExt cx="0" cy="0"/>
        </a:xfrm>
      </p:grpSpPr>
      <p:sp>
        <p:nvSpPr>
          <p:cNvPr id="3" name="Text Placeholder 6"/>
          <p:cNvSpPr>
            <a:spLocks noGrp="1"/>
          </p:cNvSpPr>
          <p:nvPr>
            <p:ph idx="1"/>
          </p:nvPr>
        </p:nvSpPr>
        <p:spPr>
          <a:xfrm>
            <a:off x="426720" y="1756230"/>
            <a:ext cx="5486400" cy="4542970"/>
          </a:xfrm>
          <a:prstGeom prst="rect">
            <a:avLst/>
          </a:prstGeom>
        </p:spPr>
        <p:txBody>
          <a:bodyPr vert="horz" lIns="91440" tIns="45720" rIns="91440" bIns="45720" rtlCol="0">
            <a:normAutofit/>
          </a:bodyPr>
          <a:lstStyle>
            <a:lvl1pPr>
              <a:defRPr>
                <a:solidFill>
                  <a:srgbClr val="474A4F"/>
                </a:solidFill>
              </a:defRPr>
            </a:lvl1pPr>
            <a:lvl2pPr>
              <a:defRPr>
                <a:solidFill>
                  <a:srgbClr val="474A4F"/>
                </a:solidFill>
              </a:defRPr>
            </a:lvl2pPr>
            <a:lvl3pPr>
              <a:defRPr>
                <a:solidFill>
                  <a:srgbClr val="474A4F"/>
                </a:solidFill>
              </a:defRPr>
            </a:lvl3pPr>
            <a:lvl4pPr>
              <a:defRPr>
                <a:solidFill>
                  <a:srgbClr val="474A4F"/>
                </a:solidFill>
              </a:defRPr>
            </a:lvl4pPr>
            <a:lvl5pPr>
              <a:defRPr>
                <a:solidFill>
                  <a:srgbClr val="474A4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6"/>
          <p:cNvSpPr>
            <a:spLocks noGrp="1"/>
          </p:cNvSpPr>
          <p:nvPr>
            <p:ph idx="11"/>
          </p:nvPr>
        </p:nvSpPr>
        <p:spPr>
          <a:xfrm>
            <a:off x="6278880" y="1756230"/>
            <a:ext cx="5486400" cy="4542970"/>
          </a:xfrm>
          <a:prstGeom prst="rect">
            <a:avLst/>
          </a:prstGeom>
        </p:spPr>
        <p:txBody>
          <a:bodyPr vert="horz" lIns="91440" tIns="45720" rIns="91440" bIns="45720" rtlCol="0">
            <a:normAutofit/>
          </a:bodyPr>
          <a:lstStyle>
            <a:lvl1pPr>
              <a:defRPr>
                <a:solidFill>
                  <a:srgbClr val="474A4F"/>
                </a:solidFill>
              </a:defRPr>
            </a:lvl1pPr>
            <a:lvl2pPr>
              <a:defRPr>
                <a:solidFill>
                  <a:srgbClr val="474A4F"/>
                </a:solidFill>
              </a:defRPr>
            </a:lvl2pPr>
            <a:lvl3pPr>
              <a:defRPr>
                <a:solidFill>
                  <a:srgbClr val="474A4F"/>
                </a:solidFill>
              </a:defRPr>
            </a:lvl3pPr>
            <a:lvl4pPr>
              <a:defRPr>
                <a:solidFill>
                  <a:srgbClr val="474A4F"/>
                </a:solidFill>
              </a:defRPr>
            </a:lvl4pPr>
            <a:lvl5pPr>
              <a:defRPr>
                <a:solidFill>
                  <a:srgbClr val="474A4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a:extLst>
              <a:ext uri="{FF2B5EF4-FFF2-40B4-BE49-F238E27FC236}">
                <a16:creationId xmlns:a16="http://schemas.microsoft.com/office/drawing/2014/main" id="{0072995C-9DA8-3F4C-9339-53828F2D6EC9}"/>
              </a:ext>
            </a:extLst>
          </p:cNvPr>
          <p:cNvSpPr>
            <a:spLocks noGrp="1"/>
          </p:cNvSpPr>
          <p:nvPr>
            <p:ph type="title" hasCustomPrompt="1"/>
          </p:nvPr>
        </p:nvSpPr>
        <p:spPr>
          <a:xfrm>
            <a:off x="381000" y="309883"/>
            <a:ext cx="11338560" cy="499075"/>
          </a:xfrm>
        </p:spPr>
        <p:txBody>
          <a:bodyPr/>
          <a:lstStyle/>
          <a:p>
            <a:r>
              <a:rPr lang="en-US" dirty="0"/>
              <a:t>Slide Title</a:t>
            </a:r>
          </a:p>
        </p:txBody>
      </p:sp>
      <p:sp>
        <p:nvSpPr>
          <p:cNvPr id="7" name="Text Placeholder 4">
            <a:extLst>
              <a:ext uri="{FF2B5EF4-FFF2-40B4-BE49-F238E27FC236}">
                <a16:creationId xmlns:a16="http://schemas.microsoft.com/office/drawing/2014/main" id="{D1A36A89-9370-794B-9BCC-3BE47223B111}"/>
              </a:ext>
            </a:extLst>
          </p:cNvPr>
          <p:cNvSpPr>
            <a:spLocks noGrp="1"/>
          </p:cNvSpPr>
          <p:nvPr>
            <p:ph type="body" sz="quarter" idx="12" hasCustomPrompt="1"/>
          </p:nvPr>
        </p:nvSpPr>
        <p:spPr>
          <a:xfrm>
            <a:off x="381000" y="907352"/>
            <a:ext cx="11338560" cy="320857"/>
          </a:xfrm>
        </p:spPr>
        <p:txBody>
          <a:bodyPr wrap="square">
            <a:spAutoFit/>
          </a:bodyPr>
          <a:lstStyle>
            <a:lvl1pPr marL="0" indent="0" algn="l" defTabSz="685800" rtl="0" eaLnBrk="1" latinLnBrk="0" hangingPunct="1">
              <a:lnSpc>
                <a:spcPct val="90000"/>
              </a:lnSpc>
              <a:spcBef>
                <a:spcPct val="0"/>
              </a:spcBef>
              <a:buNone/>
              <a:defRPr lang="en-US" sz="1650" b="0" kern="1200" cap="none" spc="60" baseline="0" dirty="0" smtClean="0">
                <a:solidFill>
                  <a:srgbClr val="474A4F"/>
                </a:solidFill>
                <a:latin typeface="+mn-lt"/>
                <a:ea typeface="+mn-ea"/>
                <a:cs typeface="+mn-cs"/>
              </a:defRPr>
            </a:lvl1pPr>
          </a:lstStyle>
          <a:p>
            <a:pPr lvl="0"/>
            <a:r>
              <a:rPr lang="en-US" dirty="0"/>
              <a:t>Slide Subtitle</a:t>
            </a:r>
          </a:p>
        </p:txBody>
      </p:sp>
    </p:spTree>
    <p:extLst>
      <p:ext uri="{BB962C8B-B14F-4D97-AF65-F5344CB8AC3E}">
        <p14:creationId xmlns:p14="http://schemas.microsoft.com/office/powerpoint/2010/main" val="3539537961"/>
      </p:ext>
    </p:extLst>
  </p:cSld>
  <p:clrMapOvr>
    <a:masterClrMapping/>
  </p:clrMapOvr>
  <p:transition spd="slow">
    <p:strips dir="rd"/>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Only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720" y="127001"/>
            <a:ext cx="11338560" cy="1037254"/>
          </a:xfrm>
        </p:spPr>
        <p:txBody>
          <a:bodyPr/>
          <a:lstStyle/>
          <a:p>
            <a:r>
              <a:rPr lang="en-US"/>
              <a:t>Slide Title</a:t>
            </a:r>
          </a:p>
        </p:txBody>
      </p:sp>
      <p:sp>
        <p:nvSpPr>
          <p:cNvPr id="5" name="Text Placeholder 4"/>
          <p:cNvSpPr>
            <a:spLocks noGrp="1"/>
          </p:cNvSpPr>
          <p:nvPr>
            <p:ph type="body" sz="quarter" idx="10" hasCustomPrompt="1"/>
          </p:nvPr>
        </p:nvSpPr>
        <p:spPr>
          <a:xfrm>
            <a:off x="426720" y="1163866"/>
            <a:ext cx="11338560" cy="402674"/>
          </a:xfrm>
        </p:spPr>
        <p:txBody>
          <a:bodyPr wrap="square">
            <a:spAutoFit/>
          </a:bodyPr>
          <a:lstStyle>
            <a:lvl1pPr marL="0" indent="0" algn="l" defTabSz="914400" rtl="0" eaLnBrk="1" latinLnBrk="0" hangingPunct="1">
              <a:lnSpc>
                <a:spcPct val="90000"/>
              </a:lnSpc>
              <a:spcBef>
                <a:spcPct val="0"/>
              </a:spcBef>
              <a:buNone/>
              <a:defRPr lang="en-US" sz="2200" b="0" kern="1200" cap="none" spc="80" baseline="0" dirty="0" smtClean="0">
                <a:solidFill>
                  <a:srgbClr val="474A4F"/>
                </a:solidFill>
                <a:latin typeface="+mn-lt"/>
                <a:ea typeface="+mn-ea"/>
                <a:cs typeface="+mn-cs"/>
              </a:defRPr>
            </a:lvl1pPr>
          </a:lstStyle>
          <a:p>
            <a:pPr lvl="0"/>
            <a:r>
              <a:rPr lang="en-US"/>
              <a:t>Slide Subtitle</a:t>
            </a:r>
          </a:p>
        </p:txBody>
      </p:sp>
    </p:spTree>
    <p:extLst>
      <p:ext uri="{BB962C8B-B14F-4D97-AF65-F5344CB8AC3E}">
        <p14:creationId xmlns:p14="http://schemas.microsoft.com/office/powerpoint/2010/main" val="4058987611"/>
      </p:ext>
    </p:extLst>
  </p:cSld>
  <p:clrMapOvr>
    <a:masterClrMapping/>
  </p:clrMapOvr>
  <p:transition spd="slow">
    <p:fade thruBlk="1"/>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60"/>
            <a:ext cx="2743200" cy="365125"/>
          </a:xfrm>
          <a:prstGeom prst="rect">
            <a:avLst/>
          </a:prstGeom>
        </p:spPr>
        <p:txBody>
          <a:bodyPr/>
          <a:lstStyle/>
          <a:p>
            <a:fld id="{A84B20AA-206C-4B42-AC6D-1250DCDEC82F}" type="datetimeFigureOut">
              <a:rPr lang="en-US" smtClean="0"/>
              <a:t>8/15/2019</a:t>
            </a:fld>
            <a:endParaRPr lang="en-US"/>
          </a:p>
        </p:txBody>
      </p:sp>
      <p:sp>
        <p:nvSpPr>
          <p:cNvPr id="5" name="Footer Placeholder 4"/>
          <p:cNvSpPr>
            <a:spLocks noGrp="1"/>
          </p:cNvSpPr>
          <p:nvPr>
            <p:ph type="ftr" sz="quarter" idx="11"/>
          </p:nvPr>
        </p:nvSpPr>
        <p:spPr>
          <a:xfrm>
            <a:off x="4038600" y="635636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60"/>
            <a:ext cx="2743200" cy="365125"/>
          </a:xfrm>
          <a:prstGeom prst="rect">
            <a:avLst/>
          </a:prstGeom>
        </p:spPr>
        <p:txBody>
          <a:bodyPr/>
          <a:lstStyle/>
          <a:p>
            <a:fld id="{082FC6FC-EABA-4A96-A5FF-B14863765FEC}" type="slidenum">
              <a:rPr lang="en-US" smtClean="0"/>
              <a:t>‹#›</a:t>
            </a:fld>
            <a:endParaRPr lang="en-US"/>
          </a:p>
        </p:txBody>
      </p:sp>
    </p:spTree>
    <p:extLst>
      <p:ext uri="{BB962C8B-B14F-4D97-AF65-F5344CB8AC3E}">
        <p14:creationId xmlns:p14="http://schemas.microsoft.com/office/powerpoint/2010/main" val="8191990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Blank slide">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2993CA60-2B53-4F4B-9B5D-BDFFCE129C5C}" type="slidenum">
              <a:rPr lang="en-US" altLang="en-US" smtClean="0"/>
              <a:pPr/>
              <a:t>‹#›</a:t>
            </a:fld>
            <a:r>
              <a:rPr lang="en-US" altLang="en-US" dirty="0"/>
              <a:t>  |  </a:t>
            </a:r>
            <a:r>
              <a:rPr lang="en-US" dirty="0"/>
              <a:t>© 2018 Palo Alto Networks, Inc. All Rights Reserved.</a:t>
            </a:r>
            <a:endParaRPr lang="en-US" altLang="en-US" dirty="0"/>
          </a:p>
        </p:txBody>
      </p:sp>
      <p:sp>
        <p:nvSpPr>
          <p:cNvPr id="3" name="Title 1">
            <a:extLst>
              <a:ext uri="{FF2B5EF4-FFF2-40B4-BE49-F238E27FC236}">
                <a16:creationId xmlns:a16="http://schemas.microsoft.com/office/drawing/2014/main" id="{E58F86E6-296D-4CCC-B1A4-9C259FBF9D50}"/>
              </a:ext>
            </a:extLst>
          </p:cNvPr>
          <p:cNvSpPr>
            <a:spLocks noGrp="1"/>
          </p:cNvSpPr>
          <p:nvPr>
            <p:ph type="title" hasCustomPrompt="1"/>
          </p:nvPr>
        </p:nvSpPr>
        <p:spPr>
          <a:xfrm>
            <a:off x="423386" y="274641"/>
            <a:ext cx="11295236" cy="436560"/>
          </a:xfrm>
        </p:spPr>
        <p:txBody>
          <a:bodyPr/>
          <a:lstStyle>
            <a:lvl1pPr>
              <a:defRPr>
                <a:solidFill>
                  <a:schemeClr val="tx1"/>
                </a:solidFill>
                <a:latin typeface="+mn-ea"/>
                <a:ea typeface="+mn-ea"/>
              </a:defRPr>
            </a:lvl1pPr>
          </a:lstStyle>
          <a:p>
            <a:r>
              <a:rPr lang="en-US" dirty="0"/>
              <a:t>CLICK TO EDIT MASTER TITLE STYLE</a:t>
            </a:r>
          </a:p>
        </p:txBody>
      </p:sp>
    </p:spTree>
    <p:extLst>
      <p:ext uri="{BB962C8B-B14F-4D97-AF65-F5344CB8AC3E}">
        <p14:creationId xmlns:p14="http://schemas.microsoft.com/office/powerpoint/2010/main" val="1309985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wo Column 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720" y="127001"/>
            <a:ext cx="11338560" cy="1037254"/>
          </a:xfrm>
        </p:spPr>
        <p:txBody>
          <a:bodyPr/>
          <a:lstStyle/>
          <a:p>
            <a:r>
              <a:rPr lang="en-US" dirty="0"/>
              <a:t>Slide Title</a:t>
            </a:r>
          </a:p>
        </p:txBody>
      </p:sp>
      <p:sp>
        <p:nvSpPr>
          <p:cNvPr id="3" name="Text Placeholder 6"/>
          <p:cNvSpPr>
            <a:spLocks noGrp="1"/>
          </p:cNvSpPr>
          <p:nvPr>
            <p:ph idx="1"/>
          </p:nvPr>
        </p:nvSpPr>
        <p:spPr>
          <a:xfrm>
            <a:off x="426720" y="1756230"/>
            <a:ext cx="5486400" cy="4542970"/>
          </a:xfrm>
          <a:prstGeom prst="rect">
            <a:avLst/>
          </a:prstGeom>
        </p:spPr>
        <p:txBody>
          <a:bodyPr vert="horz" lIns="91440" tIns="45720" rIns="91440" bIns="45720" rtlCol="0">
            <a:normAutofit/>
          </a:bodyPr>
          <a:lstStyle>
            <a:lvl1pPr>
              <a:defRPr>
                <a:solidFill>
                  <a:schemeClr val="accent5">
                    <a:lumMod val="75000"/>
                  </a:schemeClr>
                </a:solidFill>
              </a:defRPr>
            </a:lvl1pPr>
            <a:lvl2pPr>
              <a:defRPr>
                <a:solidFill>
                  <a:schemeClr val="accent5">
                    <a:lumMod val="75000"/>
                  </a:schemeClr>
                </a:solidFill>
              </a:defRPr>
            </a:lvl2pPr>
            <a:lvl3pPr>
              <a:defRPr>
                <a:solidFill>
                  <a:schemeClr val="accent5">
                    <a:lumMod val="75000"/>
                  </a:schemeClr>
                </a:solidFill>
              </a:defRPr>
            </a:lvl3pPr>
            <a:lvl4pPr>
              <a:defRPr>
                <a:solidFill>
                  <a:schemeClr val="accent5">
                    <a:lumMod val="75000"/>
                  </a:schemeClr>
                </a:solidFill>
              </a:defRPr>
            </a:lvl4pPr>
            <a:lvl5pPr>
              <a:defRPr>
                <a:solidFill>
                  <a:schemeClr val="accent5">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0" hasCustomPrompt="1"/>
          </p:nvPr>
        </p:nvSpPr>
        <p:spPr>
          <a:xfrm>
            <a:off x="426720" y="1163866"/>
            <a:ext cx="11338560" cy="397032"/>
          </a:xfrm>
        </p:spPr>
        <p:txBody>
          <a:bodyPr wrap="square">
            <a:spAutoFit/>
          </a:bodyPr>
          <a:lstStyle>
            <a:lvl1pPr marL="0" indent="0" algn="l" defTabSz="914400" rtl="0" eaLnBrk="1" latinLnBrk="0" hangingPunct="1">
              <a:lnSpc>
                <a:spcPct val="90000"/>
              </a:lnSpc>
              <a:spcBef>
                <a:spcPct val="0"/>
              </a:spcBef>
              <a:buNone/>
              <a:defRPr lang="en-US" sz="2200" b="0" kern="1200" cap="none" spc="80" baseline="0" dirty="0" smtClean="0">
                <a:solidFill>
                  <a:schemeClr val="accent5">
                    <a:lumMod val="75000"/>
                  </a:schemeClr>
                </a:solidFill>
                <a:latin typeface="+mn-lt"/>
                <a:ea typeface="+mn-ea"/>
                <a:cs typeface="+mn-cs"/>
              </a:defRPr>
            </a:lvl1pPr>
          </a:lstStyle>
          <a:p>
            <a:pPr lvl="0"/>
            <a:r>
              <a:rPr lang="en-US" dirty="0"/>
              <a:t>Slide Subtitle</a:t>
            </a:r>
          </a:p>
        </p:txBody>
      </p:sp>
      <p:sp>
        <p:nvSpPr>
          <p:cNvPr id="8" name="Text Placeholder 6"/>
          <p:cNvSpPr>
            <a:spLocks noGrp="1"/>
          </p:cNvSpPr>
          <p:nvPr>
            <p:ph idx="11"/>
          </p:nvPr>
        </p:nvSpPr>
        <p:spPr>
          <a:xfrm>
            <a:off x="6278880" y="1756230"/>
            <a:ext cx="5486400" cy="4542970"/>
          </a:xfrm>
          <a:prstGeom prst="rect">
            <a:avLst/>
          </a:prstGeom>
        </p:spPr>
        <p:txBody>
          <a:bodyPr vert="horz" lIns="91440" tIns="45720" rIns="91440" bIns="45720" rtlCol="0">
            <a:normAutofit/>
          </a:bodyPr>
          <a:lstStyle>
            <a:lvl1pPr>
              <a:defRPr>
                <a:solidFill>
                  <a:schemeClr val="accent5">
                    <a:lumMod val="75000"/>
                  </a:schemeClr>
                </a:solidFill>
              </a:defRPr>
            </a:lvl1pPr>
            <a:lvl2pPr>
              <a:defRPr>
                <a:solidFill>
                  <a:schemeClr val="accent5">
                    <a:lumMod val="75000"/>
                  </a:schemeClr>
                </a:solidFill>
              </a:defRPr>
            </a:lvl2pPr>
            <a:lvl3pPr>
              <a:defRPr>
                <a:solidFill>
                  <a:schemeClr val="accent5">
                    <a:lumMod val="75000"/>
                  </a:schemeClr>
                </a:solidFill>
              </a:defRPr>
            </a:lvl3pPr>
            <a:lvl4pPr>
              <a:defRPr>
                <a:solidFill>
                  <a:schemeClr val="accent5">
                    <a:lumMod val="75000"/>
                  </a:schemeClr>
                </a:solidFill>
              </a:defRPr>
            </a:lvl4pPr>
            <a:lvl5pPr>
              <a:defRPr>
                <a:solidFill>
                  <a:schemeClr val="accent5">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2448486"/>
      </p:ext>
    </p:extLst>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720" y="127001"/>
            <a:ext cx="11338560" cy="1037254"/>
          </a:xfrm>
        </p:spPr>
        <p:txBody>
          <a:bodyPr/>
          <a:lstStyle/>
          <a:p>
            <a:r>
              <a:rPr lang="en-US" dirty="0"/>
              <a:t>Slide Title</a:t>
            </a:r>
          </a:p>
        </p:txBody>
      </p:sp>
      <p:sp>
        <p:nvSpPr>
          <p:cNvPr id="5" name="Text Placeholder 4"/>
          <p:cNvSpPr>
            <a:spLocks noGrp="1"/>
          </p:cNvSpPr>
          <p:nvPr>
            <p:ph type="body" sz="quarter" idx="10" hasCustomPrompt="1"/>
          </p:nvPr>
        </p:nvSpPr>
        <p:spPr>
          <a:xfrm>
            <a:off x="426720" y="1163866"/>
            <a:ext cx="11338560" cy="397032"/>
          </a:xfrm>
        </p:spPr>
        <p:txBody>
          <a:bodyPr wrap="square">
            <a:spAutoFit/>
          </a:bodyPr>
          <a:lstStyle>
            <a:lvl1pPr marL="0" indent="0" algn="l" defTabSz="914400" rtl="0" eaLnBrk="1" latinLnBrk="0" hangingPunct="1">
              <a:lnSpc>
                <a:spcPct val="90000"/>
              </a:lnSpc>
              <a:spcBef>
                <a:spcPct val="0"/>
              </a:spcBef>
              <a:buNone/>
              <a:defRPr lang="en-US" sz="2200" b="0" kern="1200" cap="none" spc="80" baseline="0" dirty="0" smtClean="0">
                <a:solidFill>
                  <a:schemeClr val="accent5">
                    <a:lumMod val="75000"/>
                  </a:schemeClr>
                </a:solidFill>
                <a:latin typeface="+mn-lt"/>
                <a:ea typeface="+mn-ea"/>
                <a:cs typeface="+mn-cs"/>
              </a:defRPr>
            </a:lvl1pPr>
          </a:lstStyle>
          <a:p>
            <a:pPr lvl="0"/>
            <a:r>
              <a:rPr lang="en-US" dirty="0"/>
              <a:t>Slide Subtitle</a:t>
            </a:r>
          </a:p>
        </p:txBody>
      </p:sp>
    </p:spTree>
    <p:extLst>
      <p:ext uri="{BB962C8B-B14F-4D97-AF65-F5344CB8AC3E}">
        <p14:creationId xmlns:p14="http://schemas.microsoft.com/office/powerpoint/2010/main" val="517341833"/>
      </p:ext>
    </p:extLst>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gue Slide (Prin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0"/>
            <a:ext cx="12192000" cy="6858296"/>
          </a:xfrm>
          <a:prstGeom prst="rect">
            <a:avLst/>
          </a:prstGeom>
          <a:gradFill>
            <a:gsLst>
              <a:gs pos="49000">
                <a:schemeClr val="accent1">
                  <a:lumMod val="5000"/>
                  <a:lumOff val="95000"/>
                </a:schemeClr>
              </a:gs>
              <a:gs pos="100000">
                <a:srgbClr val="DCF2F8"/>
              </a:gs>
            </a:gsLst>
            <a:lin ang="5400000" scaled="1"/>
          </a:gradFill>
          <a:ln w="15875">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 name="Group 4"/>
          <p:cNvGrpSpPr>
            <a:grpSpLocks noChangeAspect="1"/>
          </p:cNvGrpSpPr>
          <p:nvPr userDrawn="1"/>
        </p:nvGrpSpPr>
        <p:grpSpPr bwMode="auto">
          <a:xfrm>
            <a:off x="0" y="0"/>
            <a:ext cx="12189870" cy="6858296"/>
            <a:chOff x="-7888" y="-4439"/>
            <a:chExt cx="23458" cy="13198"/>
          </a:xfrm>
          <a:solidFill>
            <a:srgbClr val="89D2E6"/>
          </a:solidFill>
        </p:grpSpPr>
        <p:sp>
          <p:nvSpPr>
            <p:cNvPr id="1038" name="Freeform 5"/>
            <p:cNvSpPr>
              <a:spLocks/>
            </p:cNvSpPr>
            <p:nvPr userDrawn="1"/>
          </p:nvSpPr>
          <p:spPr bwMode="auto">
            <a:xfrm>
              <a:off x="-7888" y="-4439"/>
              <a:ext cx="295" cy="190"/>
            </a:xfrm>
            <a:custGeom>
              <a:avLst/>
              <a:gdLst>
                <a:gd name="T0" fmla="*/ 284 w 295"/>
                <a:gd name="T1" fmla="*/ 8 h 190"/>
                <a:gd name="T2" fmla="*/ 38 w 295"/>
                <a:gd name="T3" fmla="*/ 152 h 190"/>
                <a:gd name="T4" fmla="*/ 0 w 295"/>
                <a:gd name="T5" fmla="*/ 173 h 190"/>
                <a:gd name="T6" fmla="*/ 0 w 295"/>
                <a:gd name="T7" fmla="*/ 190 h 190"/>
                <a:gd name="T8" fmla="*/ 201 w 295"/>
                <a:gd name="T9" fmla="*/ 74 h 190"/>
                <a:gd name="T10" fmla="*/ 295 w 295"/>
                <a:gd name="T11" fmla="*/ 17 h 190"/>
                <a:gd name="T12" fmla="*/ 295 w 295"/>
                <a:gd name="T13" fmla="*/ 17 h 190"/>
                <a:gd name="T14" fmla="*/ 295 w 295"/>
                <a:gd name="T15" fmla="*/ 0 h 190"/>
                <a:gd name="T16" fmla="*/ 284 w 295"/>
                <a:gd name="T17" fmla="*/ 0 h 190"/>
                <a:gd name="T18" fmla="*/ 284 w 295"/>
                <a:gd name="T19" fmla="*/ 8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5" h="190">
                  <a:moveTo>
                    <a:pt x="284" y="8"/>
                  </a:moveTo>
                  <a:lnTo>
                    <a:pt x="38" y="152"/>
                  </a:lnTo>
                  <a:lnTo>
                    <a:pt x="0" y="173"/>
                  </a:lnTo>
                  <a:lnTo>
                    <a:pt x="0" y="190"/>
                  </a:lnTo>
                  <a:lnTo>
                    <a:pt x="201" y="74"/>
                  </a:lnTo>
                  <a:lnTo>
                    <a:pt x="295" y="17"/>
                  </a:lnTo>
                  <a:lnTo>
                    <a:pt x="295" y="17"/>
                  </a:lnTo>
                  <a:lnTo>
                    <a:pt x="295" y="0"/>
                  </a:lnTo>
                  <a:lnTo>
                    <a:pt x="284" y="0"/>
                  </a:lnTo>
                  <a:lnTo>
                    <a:pt x="284" y="8"/>
                  </a:lnTo>
                  <a:close/>
                </a:path>
              </a:pathLst>
            </a:custGeom>
            <a:grpFill/>
            <a:ln w="9525">
              <a:solidFill>
                <a:srgbClr val="89D2E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6"/>
            <p:cNvSpPr>
              <a:spLocks noEditPoints="1"/>
            </p:cNvSpPr>
            <p:nvPr userDrawn="1"/>
          </p:nvSpPr>
          <p:spPr bwMode="auto">
            <a:xfrm>
              <a:off x="-7888" y="-4439"/>
              <a:ext cx="23458" cy="13198"/>
            </a:xfrm>
            <a:custGeom>
              <a:avLst/>
              <a:gdLst>
                <a:gd name="T0" fmla="*/ 295 w 23458"/>
                <a:gd name="T1" fmla="*/ 9823 h 13198"/>
                <a:gd name="T2" fmla="*/ 14312 w 23458"/>
                <a:gd name="T3" fmla="*/ 12652 h 13198"/>
                <a:gd name="T4" fmla="*/ 23458 w 23458"/>
                <a:gd name="T5" fmla="*/ 6972 h 13198"/>
                <a:gd name="T6" fmla="*/ 19208 w 23458"/>
                <a:gd name="T7" fmla="*/ 383 h 13198"/>
                <a:gd name="T8" fmla="*/ 7807 w 23458"/>
                <a:gd name="T9" fmla="*/ 201 h 13198"/>
                <a:gd name="T10" fmla="*/ 4442 w 23458"/>
                <a:gd name="T11" fmla="*/ 2028 h 13198"/>
                <a:gd name="T12" fmla="*/ 20847 w 23458"/>
                <a:gd name="T13" fmla="*/ 2461 h 13198"/>
                <a:gd name="T14" fmla="*/ 3558 w 23458"/>
                <a:gd name="T15" fmla="*/ 1903 h 13198"/>
                <a:gd name="T16" fmla="*/ 12502 w 23458"/>
                <a:gd name="T17" fmla="*/ 3127 h 13198"/>
                <a:gd name="T18" fmla="*/ 21814 w 23458"/>
                <a:gd name="T19" fmla="*/ 2272 h 13198"/>
                <a:gd name="T20" fmla="*/ 2094 w 23458"/>
                <a:gd name="T21" fmla="*/ 3699 h 13198"/>
                <a:gd name="T22" fmla="*/ 11706 w 23458"/>
                <a:gd name="T23" fmla="*/ 4715 h 13198"/>
                <a:gd name="T24" fmla="*/ 21173 w 23458"/>
                <a:gd name="T25" fmla="*/ 9440 h 13198"/>
                <a:gd name="T26" fmla="*/ 4213 w 23458"/>
                <a:gd name="T27" fmla="*/ 5285 h 13198"/>
                <a:gd name="T28" fmla="*/ 17580 w 23458"/>
                <a:gd name="T29" fmla="*/ 4730 h 13198"/>
                <a:gd name="T30" fmla="*/ 5515 w 23458"/>
                <a:gd name="T31" fmla="*/ 9052 h 13198"/>
                <a:gd name="T32" fmla="*/ 9418 w 23458"/>
                <a:gd name="T33" fmla="*/ 6802 h 13198"/>
                <a:gd name="T34" fmla="*/ 21173 w 23458"/>
                <a:gd name="T35" fmla="*/ 7556 h 13198"/>
                <a:gd name="T36" fmla="*/ 18227 w 23458"/>
                <a:gd name="T37" fmla="*/ 6613 h 13198"/>
                <a:gd name="T38" fmla="*/ 14645 w 23458"/>
                <a:gd name="T39" fmla="*/ 5675 h 13198"/>
                <a:gd name="T40" fmla="*/ 10819 w 23458"/>
                <a:gd name="T41" fmla="*/ 5713 h 13198"/>
                <a:gd name="T42" fmla="*/ 7462 w 23458"/>
                <a:gd name="T43" fmla="*/ 6415 h 13198"/>
                <a:gd name="T44" fmla="*/ 3941 w 23458"/>
                <a:gd name="T45" fmla="*/ 7407 h 13198"/>
                <a:gd name="T46" fmla="*/ 3547 w 23458"/>
                <a:gd name="T47" fmla="*/ 7930 h 13198"/>
                <a:gd name="T48" fmla="*/ 8674 w 23458"/>
                <a:gd name="T49" fmla="*/ 8615 h 13198"/>
                <a:gd name="T50" fmla="*/ 13019 w 23458"/>
                <a:gd name="T51" fmla="*/ 7745 h 13198"/>
                <a:gd name="T52" fmla="*/ 18227 w 23458"/>
                <a:gd name="T53" fmla="*/ 7365 h 13198"/>
                <a:gd name="T54" fmla="*/ 20514 w 23458"/>
                <a:gd name="T55" fmla="*/ 4531 h 13198"/>
                <a:gd name="T56" fmla="*/ 13986 w 23458"/>
                <a:gd name="T57" fmla="*/ 4914 h 13198"/>
                <a:gd name="T58" fmla="*/ 6169 w 23458"/>
                <a:gd name="T59" fmla="*/ 5670 h 13198"/>
                <a:gd name="T60" fmla="*/ 3547 w 23458"/>
                <a:gd name="T61" fmla="*/ 9059 h 13198"/>
                <a:gd name="T62" fmla="*/ 8787 w 23458"/>
                <a:gd name="T63" fmla="*/ 8679 h 13198"/>
                <a:gd name="T64" fmla="*/ 14000 w 23458"/>
                <a:gd name="T65" fmla="*/ 8676 h 13198"/>
                <a:gd name="T66" fmla="*/ 19536 w 23458"/>
                <a:gd name="T67" fmla="*/ 9253 h 13198"/>
                <a:gd name="T68" fmla="*/ 18889 w 23458"/>
                <a:gd name="T69" fmla="*/ 3973 h 13198"/>
                <a:gd name="T70" fmla="*/ 12367 w 23458"/>
                <a:gd name="T71" fmla="*/ 3966 h 13198"/>
                <a:gd name="T72" fmla="*/ 4508 w 23458"/>
                <a:gd name="T73" fmla="*/ 4342 h 13198"/>
                <a:gd name="T74" fmla="*/ 2916 w 23458"/>
                <a:gd name="T75" fmla="*/ 9811 h 13198"/>
                <a:gd name="T76" fmla="*/ 8126 w 23458"/>
                <a:gd name="T77" fmla="*/ 10191 h 13198"/>
                <a:gd name="T78" fmla="*/ 13334 w 23458"/>
                <a:gd name="T79" fmla="*/ 9440 h 13198"/>
                <a:gd name="T80" fmla="*/ 18227 w 23458"/>
                <a:gd name="T81" fmla="*/ 10373 h 13198"/>
                <a:gd name="T82" fmla="*/ 22790 w 23458"/>
                <a:gd name="T83" fmla="*/ 9617 h 13198"/>
                <a:gd name="T84" fmla="*/ 19855 w 23458"/>
                <a:gd name="T85" fmla="*/ 3401 h 13198"/>
                <a:gd name="T86" fmla="*/ 12670 w 23458"/>
                <a:gd name="T87" fmla="*/ 2293 h 13198"/>
                <a:gd name="T88" fmla="*/ 4527 w 23458"/>
                <a:gd name="T89" fmla="*/ 3224 h 13198"/>
                <a:gd name="T90" fmla="*/ 945 w 23458"/>
                <a:gd name="T91" fmla="*/ 8688 h 13198"/>
                <a:gd name="T92" fmla="*/ 4539 w 23458"/>
                <a:gd name="T93" fmla="*/ 11501 h 13198"/>
                <a:gd name="T94" fmla="*/ 10004 w 23458"/>
                <a:gd name="T95" fmla="*/ 12028 h 13198"/>
                <a:gd name="T96" fmla="*/ 15292 w 23458"/>
                <a:gd name="T97" fmla="*/ 10936 h 13198"/>
                <a:gd name="T98" fmla="*/ 20514 w 23458"/>
                <a:gd name="T99" fmla="*/ 12068 h 13198"/>
                <a:gd name="T100" fmla="*/ 22007 w 23458"/>
                <a:gd name="T101" fmla="*/ 2539 h 13198"/>
                <a:gd name="T102" fmla="*/ 14309 w 23458"/>
                <a:gd name="T103" fmla="*/ 2092 h 13198"/>
                <a:gd name="T104" fmla="*/ 7462 w 23458"/>
                <a:gd name="T105" fmla="*/ 1527 h 13198"/>
                <a:gd name="T106" fmla="*/ 647 w 23458"/>
                <a:gd name="T107" fmla="*/ 943 h 13198"/>
                <a:gd name="T108" fmla="*/ 3067 w 23458"/>
                <a:gd name="T109" fmla="*/ 12162 h 13198"/>
                <a:gd name="T110" fmla="*/ 7793 w 23458"/>
                <a:gd name="T111" fmla="*/ 12647 h 13198"/>
                <a:gd name="T112" fmla="*/ 12686 w 23458"/>
                <a:gd name="T113" fmla="*/ 12082 h 13198"/>
                <a:gd name="T114" fmla="*/ 18168 w 23458"/>
                <a:gd name="T115" fmla="*/ 12671 h 13198"/>
                <a:gd name="T116" fmla="*/ 22485 w 23458"/>
                <a:gd name="T117" fmla="*/ 12075 h 13198"/>
                <a:gd name="T118" fmla="*/ 21121 w 23458"/>
                <a:gd name="T119" fmla="*/ 787 h 13198"/>
                <a:gd name="T120" fmla="*/ 15940 w 23458"/>
                <a:gd name="T121" fmla="*/ 771 h 13198"/>
                <a:gd name="T122" fmla="*/ 10085 w 23458"/>
                <a:gd name="T123" fmla="*/ 395 h 13198"/>
                <a:gd name="T124" fmla="*/ 5465 w 23458"/>
                <a:gd name="T125" fmla="*/ 787 h 13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458" h="13198">
                  <a:moveTo>
                    <a:pt x="612" y="0"/>
                  </a:moveTo>
                  <a:lnTo>
                    <a:pt x="612" y="199"/>
                  </a:lnTo>
                  <a:lnTo>
                    <a:pt x="293" y="383"/>
                  </a:lnTo>
                  <a:lnTo>
                    <a:pt x="130" y="291"/>
                  </a:lnTo>
                  <a:lnTo>
                    <a:pt x="99" y="272"/>
                  </a:lnTo>
                  <a:lnTo>
                    <a:pt x="0" y="216"/>
                  </a:lnTo>
                  <a:lnTo>
                    <a:pt x="0" y="230"/>
                  </a:lnTo>
                  <a:lnTo>
                    <a:pt x="2" y="230"/>
                  </a:lnTo>
                  <a:lnTo>
                    <a:pt x="284" y="395"/>
                  </a:lnTo>
                  <a:lnTo>
                    <a:pt x="284" y="754"/>
                  </a:lnTo>
                  <a:lnTo>
                    <a:pt x="0" y="591"/>
                  </a:lnTo>
                  <a:lnTo>
                    <a:pt x="0" y="608"/>
                  </a:lnTo>
                  <a:lnTo>
                    <a:pt x="52" y="639"/>
                  </a:lnTo>
                  <a:lnTo>
                    <a:pt x="284" y="771"/>
                  </a:lnTo>
                  <a:lnTo>
                    <a:pt x="284" y="1142"/>
                  </a:lnTo>
                  <a:lnTo>
                    <a:pt x="132" y="1229"/>
                  </a:lnTo>
                  <a:lnTo>
                    <a:pt x="0" y="1305"/>
                  </a:lnTo>
                  <a:lnTo>
                    <a:pt x="0" y="1319"/>
                  </a:lnTo>
                  <a:lnTo>
                    <a:pt x="295" y="1147"/>
                  </a:lnTo>
                  <a:lnTo>
                    <a:pt x="295" y="1147"/>
                  </a:lnTo>
                  <a:lnTo>
                    <a:pt x="295" y="778"/>
                  </a:lnTo>
                  <a:lnTo>
                    <a:pt x="364" y="818"/>
                  </a:lnTo>
                  <a:lnTo>
                    <a:pt x="612" y="965"/>
                  </a:lnTo>
                  <a:lnTo>
                    <a:pt x="612" y="1329"/>
                  </a:lnTo>
                  <a:lnTo>
                    <a:pt x="291" y="1513"/>
                  </a:lnTo>
                  <a:lnTo>
                    <a:pt x="0" y="1345"/>
                  </a:lnTo>
                  <a:lnTo>
                    <a:pt x="0" y="1359"/>
                  </a:lnTo>
                  <a:lnTo>
                    <a:pt x="284" y="1525"/>
                  </a:lnTo>
                  <a:lnTo>
                    <a:pt x="284" y="1889"/>
                  </a:lnTo>
                  <a:lnTo>
                    <a:pt x="83" y="1773"/>
                  </a:lnTo>
                  <a:lnTo>
                    <a:pt x="0" y="1726"/>
                  </a:lnTo>
                  <a:lnTo>
                    <a:pt x="0" y="1738"/>
                  </a:lnTo>
                  <a:lnTo>
                    <a:pt x="52" y="1768"/>
                  </a:lnTo>
                  <a:lnTo>
                    <a:pt x="284" y="1903"/>
                  </a:lnTo>
                  <a:lnTo>
                    <a:pt x="284" y="2272"/>
                  </a:lnTo>
                  <a:lnTo>
                    <a:pt x="0" y="2435"/>
                  </a:lnTo>
                  <a:lnTo>
                    <a:pt x="0" y="2451"/>
                  </a:lnTo>
                  <a:lnTo>
                    <a:pt x="295" y="2281"/>
                  </a:lnTo>
                  <a:lnTo>
                    <a:pt x="295" y="1910"/>
                  </a:lnTo>
                  <a:lnTo>
                    <a:pt x="612" y="2092"/>
                  </a:lnTo>
                  <a:lnTo>
                    <a:pt x="612" y="2458"/>
                  </a:lnTo>
                  <a:lnTo>
                    <a:pt x="402" y="2581"/>
                  </a:lnTo>
                  <a:lnTo>
                    <a:pt x="293" y="2643"/>
                  </a:lnTo>
                  <a:lnTo>
                    <a:pt x="0" y="2475"/>
                  </a:lnTo>
                  <a:lnTo>
                    <a:pt x="0" y="2491"/>
                  </a:lnTo>
                  <a:lnTo>
                    <a:pt x="284" y="2655"/>
                  </a:lnTo>
                  <a:lnTo>
                    <a:pt x="284" y="3019"/>
                  </a:lnTo>
                  <a:lnTo>
                    <a:pt x="83" y="2903"/>
                  </a:lnTo>
                  <a:lnTo>
                    <a:pt x="0" y="2855"/>
                  </a:lnTo>
                  <a:lnTo>
                    <a:pt x="0" y="2870"/>
                  </a:lnTo>
                  <a:lnTo>
                    <a:pt x="284" y="3033"/>
                  </a:lnTo>
                  <a:lnTo>
                    <a:pt x="284" y="3401"/>
                  </a:lnTo>
                  <a:lnTo>
                    <a:pt x="156" y="3475"/>
                  </a:lnTo>
                  <a:lnTo>
                    <a:pt x="0" y="3564"/>
                  </a:lnTo>
                  <a:lnTo>
                    <a:pt x="0" y="3581"/>
                  </a:lnTo>
                  <a:lnTo>
                    <a:pt x="295" y="3411"/>
                  </a:lnTo>
                  <a:lnTo>
                    <a:pt x="295" y="3408"/>
                  </a:lnTo>
                  <a:lnTo>
                    <a:pt x="295" y="3040"/>
                  </a:lnTo>
                  <a:lnTo>
                    <a:pt x="612" y="3224"/>
                  </a:lnTo>
                  <a:lnTo>
                    <a:pt x="612" y="3590"/>
                  </a:lnTo>
                  <a:lnTo>
                    <a:pt x="456" y="3683"/>
                  </a:lnTo>
                  <a:lnTo>
                    <a:pt x="293" y="3775"/>
                  </a:lnTo>
                  <a:lnTo>
                    <a:pt x="130" y="3680"/>
                  </a:lnTo>
                  <a:lnTo>
                    <a:pt x="0" y="3607"/>
                  </a:lnTo>
                  <a:lnTo>
                    <a:pt x="0" y="3621"/>
                  </a:lnTo>
                  <a:lnTo>
                    <a:pt x="139" y="3702"/>
                  </a:lnTo>
                  <a:lnTo>
                    <a:pt x="284" y="3784"/>
                  </a:lnTo>
                  <a:lnTo>
                    <a:pt x="284" y="4148"/>
                  </a:lnTo>
                  <a:lnTo>
                    <a:pt x="0" y="3985"/>
                  </a:lnTo>
                  <a:lnTo>
                    <a:pt x="0" y="3999"/>
                  </a:lnTo>
                  <a:lnTo>
                    <a:pt x="52" y="4030"/>
                  </a:lnTo>
                  <a:lnTo>
                    <a:pt x="284" y="4165"/>
                  </a:lnTo>
                  <a:lnTo>
                    <a:pt x="284" y="4531"/>
                  </a:lnTo>
                  <a:lnTo>
                    <a:pt x="0" y="4697"/>
                  </a:lnTo>
                  <a:lnTo>
                    <a:pt x="0" y="4711"/>
                  </a:lnTo>
                  <a:lnTo>
                    <a:pt x="295" y="4538"/>
                  </a:lnTo>
                  <a:lnTo>
                    <a:pt x="295" y="4538"/>
                  </a:lnTo>
                  <a:lnTo>
                    <a:pt x="295" y="4169"/>
                  </a:lnTo>
                  <a:lnTo>
                    <a:pt x="347" y="4200"/>
                  </a:lnTo>
                  <a:lnTo>
                    <a:pt x="612" y="4354"/>
                  </a:lnTo>
                  <a:lnTo>
                    <a:pt x="612" y="4720"/>
                  </a:lnTo>
                  <a:lnTo>
                    <a:pt x="291" y="4905"/>
                  </a:lnTo>
                  <a:lnTo>
                    <a:pt x="130" y="4812"/>
                  </a:lnTo>
                  <a:lnTo>
                    <a:pt x="0" y="4737"/>
                  </a:lnTo>
                  <a:lnTo>
                    <a:pt x="0" y="4751"/>
                  </a:lnTo>
                  <a:lnTo>
                    <a:pt x="284" y="4914"/>
                  </a:lnTo>
                  <a:lnTo>
                    <a:pt x="284" y="5280"/>
                  </a:lnTo>
                  <a:lnTo>
                    <a:pt x="83" y="5164"/>
                  </a:lnTo>
                  <a:lnTo>
                    <a:pt x="0" y="5117"/>
                  </a:lnTo>
                  <a:lnTo>
                    <a:pt x="0" y="5129"/>
                  </a:lnTo>
                  <a:lnTo>
                    <a:pt x="52" y="5160"/>
                  </a:lnTo>
                  <a:lnTo>
                    <a:pt x="284" y="5294"/>
                  </a:lnTo>
                  <a:lnTo>
                    <a:pt x="284" y="5661"/>
                  </a:lnTo>
                  <a:lnTo>
                    <a:pt x="0" y="5826"/>
                  </a:lnTo>
                  <a:lnTo>
                    <a:pt x="0" y="5843"/>
                  </a:lnTo>
                  <a:lnTo>
                    <a:pt x="295" y="5670"/>
                  </a:lnTo>
                  <a:lnTo>
                    <a:pt x="295" y="5668"/>
                  </a:lnTo>
                  <a:lnTo>
                    <a:pt x="295" y="5299"/>
                  </a:lnTo>
                  <a:lnTo>
                    <a:pt x="463" y="5396"/>
                  </a:lnTo>
                  <a:lnTo>
                    <a:pt x="612" y="5484"/>
                  </a:lnTo>
                  <a:lnTo>
                    <a:pt x="612" y="5852"/>
                  </a:lnTo>
                  <a:lnTo>
                    <a:pt x="293" y="6037"/>
                  </a:lnTo>
                  <a:lnTo>
                    <a:pt x="76" y="5911"/>
                  </a:lnTo>
                  <a:lnTo>
                    <a:pt x="0" y="5869"/>
                  </a:lnTo>
                  <a:lnTo>
                    <a:pt x="0" y="5883"/>
                  </a:lnTo>
                  <a:lnTo>
                    <a:pt x="284" y="6048"/>
                  </a:lnTo>
                  <a:lnTo>
                    <a:pt x="284" y="6410"/>
                  </a:lnTo>
                  <a:lnTo>
                    <a:pt x="83" y="6294"/>
                  </a:lnTo>
                  <a:lnTo>
                    <a:pt x="0" y="6247"/>
                  </a:lnTo>
                  <a:lnTo>
                    <a:pt x="0" y="6261"/>
                  </a:lnTo>
                  <a:lnTo>
                    <a:pt x="284" y="6424"/>
                  </a:lnTo>
                  <a:lnTo>
                    <a:pt x="284" y="6793"/>
                  </a:lnTo>
                  <a:lnTo>
                    <a:pt x="0" y="6956"/>
                  </a:lnTo>
                  <a:lnTo>
                    <a:pt x="0" y="6975"/>
                  </a:lnTo>
                  <a:lnTo>
                    <a:pt x="295" y="6802"/>
                  </a:lnTo>
                  <a:lnTo>
                    <a:pt x="295" y="6802"/>
                  </a:lnTo>
                  <a:lnTo>
                    <a:pt x="295" y="6431"/>
                  </a:lnTo>
                  <a:lnTo>
                    <a:pt x="612" y="6616"/>
                  </a:lnTo>
                  <a:lnTo>
                    <a:pt x="612" y="6982"/>
                  </a:lnTo>
                  <a:lnTo>
                    <a:pt x="293" y="7166"/>
                  </a:lnTo>
                  <a:lnTo>
                    <a:pt x="130" y="7072"/>
                  </a:lnTo>
                  <a:lnTo>
                    <a:pt x="0" y="6996"/>
                  </a:lnTo>
                  <a:lnTo>
                    <a:pt x="0" y="7013"/>
                  </a:lnTo>
                  <a:lnTo>
                    <a:pt x="284" y="7176"/>
                  </a:lnTo>
                  <a:lnTo>
                    <a:pt x="284" y="7537"/>
                  </a:lnTo>
                  <a:lnTo>
                    <a:pt x="83" y="7422"/>
                  </a:lnTo>
                  <a:lnTo>
                    <a:pt x="0" y="7374"/>
                  </a:lnTo>
                  <a:lnTo>
                    <a:pt x="0" y="7391"/>
                  </a:lnTo>
                  <a:lnTo>
                    <a:pt x="26" y="7407"/>
                  </a:lnTo>
                  <a:lnTo>
                    <a:pt x="284" y="7556"/>
                  </a:lnTo>
                  <a:lnTo>
                    <a:pt x="284" y="7923"/>
                  </a:lnTo>
                  <a:lnTo>
                    <a:pt x="24" y="8076"/>
                  </a:lnTo>
                  <a:lnTo>
                    <a:pt x="0" y="8088"/>
                  </a:lnTo>
                  <a:lnTo>
                    <a:pt x="0" y="8102"/>
                  </a:lnTo>
                  <a:lnTo>
                    <a:pt x="295" y="7930"/>
                  </a:lnTo>
                  <a:lnTo>
                    <a:pt x="295" y="7930"/>
                  </a:lnTo>
                  <a:lnTo>
                    <a:pt x="295" y="7561"/>
                  </a:lnTo>
                  <a:lnTo>
                    <a:pt x="300" y="7563"/>
                  </a:lnTo>
                  <a:lnTo>
                    <a:pt x="612" y="7748"/>
                  </a:lnTo>
                  <a:lnTo>
                    <a:pt x="612" y="8112"/>
                  </a:lnTo>
                  <a:lnTo>
                    <a:pt x="560" y="8142"/>
                  </a:lnTo>
                  <a:lnTo>
                    <a:pt x="293" y="8296"/>
                  </a:lnTo>
                  <a:lnTo>
                    <a:pt x="130" y="8204"/>
                  </a:lnTo>
                  <a:lnTo>
                    <a:pt x="0" y="8128"/>
                  </a:lnTo>
                  <a:lnTo>
                    <a:pt x="0" y="8142"/>
                  </a:lnTo>
                  <a:lnTo>
                    <a:pt x="109" y="8206"/>
                  </a:lnTo>
                  <a:lnTo>
                    <a:pt x="284" y="8308"/>
                  </a:lnTo>
                  <a:lnTo>
                    <a:pt x="284" y="8667"/>
                  </a:lnTo>
                  <a:lnTo>
                    <a:pt x="0" y="8504"/>
                  </a:lnTo>
                  <a:lnTo>
                    <a:pt x="0" y="8520"/>
                  </a:lnTo>
                  <a:lnTo>
                    <a:pt x="26" y="8537"/>
                  </a:lnTo>
                  <a:lnTo>
                    <a:pt x="284" y="8686"/>
                  </a:lnTo>
                  <a:lnTo>
                    <a:pt x="284" y="9052"/>
                  </a:lnTo>
                  <a:lnTo>
                    <a:pt x="0" y="9218"/>
                  </a:lnTo>
                  <a:lnTo>
                    <a:pt x="0" y="9232"/>
                  </a:lnTo>
                  <a:lnTo>
                    <a:pt x="295" y="9059"/>
                  </a:lnTo>
                  <a:lnTo>
                    <a:pt x="295" y="9059"/>
                  </a:lnTo>
                  <a:lnTo>
                    <a:pt x="295" y="8691"/>
                  </a:lnTo>
                  <a:lnTo>
                    <a:pt x="300" y="8693"/>
                  </a:lnTo>
                  <a:lnTo>
                    <a:pt x="612" y="8877"/>
                  </a:lnTo>
                  <a:lnTo>
                    <a:pt x="612" y="9241"/>
                  </a:lnTo>
                  <a:lnTo>
                    <a:pt x="291" y="9426"/>
                  </a:lnTo>
                  <a:lnTo>
                    <a:pt x="83" y="9308"/>
                  </a:lnTo>
                  <a:lnTo>
                    <a:pt x="0" y="9258"/>
                  </a:lnTo>
                  <a:lnTo>
                    <a:pt x="0" y="9274"/>
                  </a:lnTo>
                  <a:lnTo>
                    <a:pt x="106" y="9336"/>
                  </a:lnTo>
                  <a:lnTo>
                    <a:pt x="284" y="9437"/>
                  </a:lnTo>
                  <a:lnTo>
                    <a:pt x="284" y="9799"/>
                  </a:lnTo>
                  <a:lnTo>
                    <a:pt x="227" y="9768"/>
                  </a:lnTo>
                  <a:lnTo>
                    <a:pt x="0" y="9636"/>
                  </a:lnTo>
                  <a:lnTo>
                    <a:pt x="0" y="9650"/>
                  </a:lnTo>
                  <a:lnTo>
                    <a:pt x="116" y="9716"/>
                  </a:lnTo>
                  <a:lnTo>
                    <a:pt x="284" y="9813"/>
                  </a:lnTo>
                  <a:lnTo>
                    <a:pt x="284" y="10182"/>
                  </a:lnTo>
                  <a:lnTo>
                    <a:pt x="0" y="10347"/>
                  </a:lnTo>
                  <a:lnTo>
                    <a:pt x="0" y="10364"/>
                  </a:lnTo>
                  <a:lnTo>
                    <a:pt x="295" y="10191"/>
                  </a:lnTo>
                  <a:lnTo>
                    <a:pt x="295" y="10189"/>
                  </a:lnTo>
                  <a:lnTo>
                    <a:pt x="295" y="9823"/>
                  </a:lnTo>
                  <a:lnTo>
                    <a:pt x="612" y="10007"/>
                  </a:lnTo>
                  <a:lnTo>
                    <a:pt x="612" y="10371"/>
                  </a:lnTo>
                  <a:lnTo>
                    <a:pt x="416" y="10487"/>
                  </a:lnTo>
                  <a:lnTo>
                    <a:pt x="293" y="10558"/>
                  </a:lnTo>
                  <a:lnTo>
                    <a:pt x="102" y="10447"/>
                  </a:lnTo>
                  <a:lnTo>
                    <a:pt x="0" y="10388"/>
                  </a:lnTo>
                  <a:lnTo>
                    <a:pt x="0" y="10404"/>
                  </a:lnTo>
                  <a:lnTo>
                    <a:pt x="99" y="10461"/>
                  </a:lnTo>
                  <a:lnTo>
                    <a:pt x="284" y="10567"/>
                  </a:lnTo>
                  <a:lnTo>
                    <a:pt x="284" y="10929"/>
                  </a:lnTo>
                  <a:lnTo>
                    <a:pt x="227" y="10896"/>
                  </a:lnTo>
                  <a:lnTo>
                    <a:pt x="0" y="10766"/>
                  </a:lnTo>
                  <a:lnTo>
                    <a:pt x="0" y="10782"/>
                  </a:lnTo>
                  <a:lnTo>
                    <a:pt x="284" y="10945"/>
                  </a:lnTo>
                  <a:lnTo>
                    <a:pt x="284" y="11312"/>
                  </a:lnTo>
                  <a:lnTo>
                    <a:pt x="0" y="11477"/>
                  </a:lnTo>
                  <a:lnTo>
                    <a:pt x="0" y="11494"/>
                  </a:lnTo>
                  <a:lnTo>
                    <a:pt x="118" y="11423"/>
                  </a:lnTo>
                  <a:lnTo>
                    <a:pt x="295" y="11321"/>
                  </a:lnTo>
                  <a:lnTo>
                    <a:pt x="295" y="11321"/>
                  </a:lnTo>
                  <a:lnTo>
                    <a:pt x="295" y="10952"/>
                  </a:lnTo>
                  <a:lnTo>
                    <a:pt x="612" y="11134"/>
                  </a:lnTo>
                  <a:lnTo>
                    <a:pt x="612" y="11503"/>
                  </a:lnTo>
                  <a:lnTo>
                    <a:pt x="293" y="11685"/>
                  </a:lnTo>
                  <a:lnTo>
                    <a:pt x="0" y="11517"/>
                  </a:lnTo>
                  <a:lnTo>
                    <a:pt x="0" y="11536"/>
                  </a:lnTo>
                  <a:lnTo>
                    <a:pt x="284" y="11702"/>
                  </a:lnTo>
                  <a:lnTo>
                    <a:pt x="284" y="12063"/>
                  </a:lnTo>
                  <a:lnTo>
                    <a:pt x="83" y="11947"/>
                  </a:lnTo>
                  <a:lnTo>
                    <a:pt x="0" y="11900"/>
                  </a:lnTo>
                  <a:lnTo>
                    <a:pt x="0" y="11912"/>
                  </a:lnTo>
                  <a:lnTo>
                    <a:pt x="52" y="11943"/>
                  </a:lnTo>
                  <a:lnTo>
                    <a:pt x="284" y="12077"/>
                  </a:lnTo>
                  <a:lnTo>
                    <a:pt x="284" y="12446"/>
                  </a:lnTo>
                  <a:lnTo>
                    <a:pt x="0" y="12612"/>
                  </a:lnTo>
                  <a:lnTo>
                    <a:pt x="0" y="12628"/>
                  </a:lnTo>
                  <a:lnTo>
                    <a:pt x="295" y="12456"/>
                  </a:lnTo>
                  <a:lnTo>
                    <a:pt x="295" y="12453"/>
                  </a:lnTo>
                  <a:lnTo>
                    <a:pt x="295" y="12084"/>
                  </a:lnTo>
                  <a:lnTo>
                    <a:pt x="612" y="12271"/>
                  </a:lnTo>
                  <a:lnTo>
                    <a:pt x="612" y="12635"/>
                  </a:lnTo>
                  <a:lnTo>
                    <a:pt x="385" y="12768"/>
                  </a:lnTo>
                  <a:lnTo>
                    <a:pt x="293" y="12822"/>
                  </a:lnTo>
                  <a:lnTo>
                    <a:pt x="73" y="12694"/>
                  </a:lnTo>
                  <a:lnTo>
                    <a:pt x="0" y="12652"/>
                  </a:lnTo>
                  <a:lnTo>
                    <a:pt x="0" y="12666"/>
                  </a:lnTo>
                  <a:lnTo>
                    <a:pt x="284" y="12831"/>
                  </a:lnTo>
                  <a:lnTo>
                    <a:pt x="284" y="13193"/>
                  </a:lnTo>
                  <a:lnTo>
                    <a:pt x="83" y="13077"/>
                  </a:lnTo>
                  <a:lnTo>
                    <a:pt x="0" y="13030"/>
                  </a:lnTo>
                  <a:lnTo>
                    <a:pt x="0" y="13046"/>
                  </a:lnTo>
                  <a:lnTo>
                    <a:pt x="265" y="13198"/>
                  </a:lnTo>
                  <a:lnTo>
                    <a:pt x="295" y="13198"/>
                  </a:lnTo>
                  <a:lnTo>
                    <a:pt x="295" y="12834"/>
                  </a:lnTo>
                  <a:lnTo>
                    <a:pt x="574" y="12673"/>
                  </a:lnTo>
                  <a:lnTo>
                    <a:pt x="612" y="12649"/>
                  </a:lnTo>
                  <a:lnTo>
                    <a:pt x="612" y="13018"/>
                  </a:lnTo>
                  <a:lnTo>
                    <a:pt x="612" y="13020"/>
                  </a:lnTo>
                  <a:lnTo>
                    <a:pt x="818" y="13139"/>
                  </a:lnTo>
                  <a:lnTo>
                    <a:pt x="919" y="13198"/>
                  </a:lnTo>
                  <a:lnTo>
                    <a:pt x="966" y="13198"/>
                  </a:lnTo>
                  <a:lnTo>
                    <a:pt x="1075" y="13134"/>
                  </a:lnTo>
                  <a:lnTo>
                    <a:pt x="1271" y="13020"/>
                  </a:lnTo>
                  <a:lnTo>
                    <a:pt x="1271" y="13018"/>
                  </a:lnTo>
                  <a:lnTo>
                    <a:pt x="1271" y="12649"/>
                  </a:lnTo>
                  <a:lnTo>
                    <a:pt x="1590" y="12834"/>
                  </a:lnTo>
                  <a:lnTo>
                    <a:pt x="1590" y="13198"/>
                  </a:lnTo>
                  <a:lnTo>
                    <a:pt x="1621" y="13198"/>
                  </a:lnTo>
                  <a:lnTo>
                    <a:pt x="1815" y="13087"/>
                  </a:lnTo>
                  <a:lnTo>
                    <a:pt x="1921" y="13025"/>
                  </a:lnTo>
                  <a:lnTo>
                    <a:pt x="1952" y="13042"/>
                  </a:lnTo>
                  <a:lnTo>
                    <a:pt x="2219" y="13198"/>
                  </a:lnTo>
                  <a:lnTo>
                    <a:pt x="2254" y="13198"/>
                  </a:lnTo>
                  <a:lnTo>
                    <a:pt x="2254" y="12834"/>
                  </a:lnTo>
                  <a:lnTo>
                    <a:pt x="2415" y="12739"/>
                  </a:lnTo>
                  <a:lnTo>
                    <a:pt x="2474" y="12706"/>
                  </a:lnTo>
                  <a:lnTo>
                    <a:pt x="2568" y="12652"/>
                  </a:lnTo>
                  <a:lnTo>
                    <a:pt x="2568" y="13018"/>
                  </a:lnTo>
                  <a:lnTo>
                    <a:pt x="2568" y="13020"/>
                  </a:lnTo>
                  <a:lnTo>
                    <a:pt x="2861" y="13188"/>
                  </a:lnTo>
                  <a:lnTo>
                    <a:pt x="2876" y="13198"/>
                  </a:lnTo>
                  <a:lnTo>
                    <a:pt x="2925" y="13198"/>
                  </a:lnTo>
                  <a:lnTo>
                    <a:pt x="3235" y="13020"/>
                  </a:lnTo>
                  <a:lnTo>
                    <a:pt x="3235" y="13018"/>
                  </a:lnTo>
                  <a:lnTo>
                    <a:pt x="3235" y="12652"/>
                  </a:lnTo>
                  <a:lnTo>
                    <a:pt x="3384" y="12739"/>
                  </a:lnTo>
                  <a:lnTo>
                    <a:pt x="3547" y="12834"/>
                  </a:lnTo>
                  <a:lnTo>
                    <a:pt x="3547" y="13198"/>
                  </a:lnTo>
                  <a:lnTo>
                    <a:pt x="3582" y="13198"/>
                  </a:lnTo>
                  <a:lnTo>
                    <a:pt x="3880" y="13025"/>
                  </a:lnTo>
                  <a:lnTo>
                    <a:pt x="4178" y="13198"/>
                  </a:lnTo>
                  <a:lnTo>
                    <a:pt x="4213" y="13198"/>
                  </a:lnTo>
                  <a:lnTo>
                    <a:pt x="4213" y="12834"/>
                  </a:lnTo>
                  <a:lnTo>
                    <a:pt x="4289" y="12789"/>
                  </a:lnTo>
                  <a:lnTo>
                    <a:pt x="4527" y="12652"/>
                  </a:lnTo>
                  <a:lnTo>
                    <a:pt x="4527" y="13018"/>
                  </a:lnTo>
                  <a:lnTo>
                    <a:pt x="4527" y="13020"/>
                  </a:lnTo>
                  <a:lnTo>
                    <a:pt x="4636" y="13082"/>
                  </a:lnTo>
                  <a:lnTo>
                    <a:pt x="4832" y="13198"/>
                  </a:lnTo>
                  <a:lnTo>
                    <a:pt x="4882" y="13198"/>
                  </a:lnTo>
                  <a:lnTo>
                    <a:pt x="5189" y="13020"/>
                  </a:lnTo>
                  <a:lnTo>
                    <a:pt x="5189" y="13018"/>
                  </a:lnTo>
                  <a:lnTo>
                    <a:pt x="5189" y="12652"/>
                  </a:lnTo>
                  <a:lnTo>
                    <a:pt x="5503" y="12834"/>
                  </a:lnTo>
                  <a:lnTo>
                    <a:pt x="5503" y="13198"/>
                  </a:lnTo>
                  <a:lnTo>
                    <a:pt x="5539" y="13198"/>
                  </a:lnTo>
                  <a:lnTo>
                    <a:pt x="5836" y="13025"/>
                  </a:lnTo>
                  <a:lnTo>
                    <a:pt x="6134" y="13198"/>
                  </a:lnTo>
                  <a:lnTo>
                    <a:pt x="6169" y="13198"/>
                  </a:lnTo>
                  <a:lnTo>
                    <a:pt x="6169" y="12834"/>
                  </a:lnTo>
                  <a:lnTo>
                    <a:pt x="6295" y="12760"/>
                  </a:lnTo>
                  <a:lnTo>
                    <a:pt x="6484" y="12652"/>
                  </a:lnTo>
                  <a:lnTo>
                    <a:pt x="6484" y="13018"/>
                  </a:lnTo>
                  <a:lnTo>
                    <a:pt x="6484" y="13020"/>
                  </a:lnTo>
                  <a:lnTo>
                    <a:pt x="6777" y="13188"/>
                  </a:lnTo>
                  <a:lnTo>
                    <a:pt x="6791" y="13198"/>
                  </a:lnTo>
                  <a:lnTo>
                    <a:pt x="6840" y="13198"/>
                  </a:lnTo>
                  <a:lnTo>
                    <a:pt x="7148" y="13020"/>
                  </a:lnTo>
                  <a:lnTo>
                    <a:pt x="7148" y="13018"/>
                  </a:lnTo>
                  <a:lnTo>
                    <a:pt x="7148" y="12652"/>
                  </a:lnTo>
                  <a:lnTo>
                    <a:pt x="7299" y="12739"/>
                  </a:lnTo>
                  <a:lnTo>
                    <a:pt x="7462" y="12834"/>
                  </a:lnTo>
                  <a:lnTo>
                    <a:pt x="7462" y="13198"/>
                  </a:lnTo>
                  <a:lnTo>
                    <a:pt x="7497" y="13198"/>
                  </a:lnTo>
                  <a:lnTo>
                    <a:pt x="7795" y="13025"/>
                  </a:lnTo>
                  <a:lnTo>
                    <a:pt x="8093" y="13198"/>
                  </a:lnTo>
                  <a:lnTo>
                    <a:pt x="8126" y="13198"/>
                  </a:lnTo>
                  <a:lnTo>
                    <a:pt x="8126" y="12836"/>
                  </a:lnTo>
                  <a:lnTo>
                    <a:pt x="8442" y="12649"/>
                  </a:lnTo>
                  <a:lnTo>
                    <a:pt x="8442" y="13018"/>
                  </a:lnTo>
                  <a:lnTo>
                    <a:pt x="8442" y="13020"/>
                  </a:lnTo>
                  <a:lnTo>
                    <a:pt x="8551" y="13082"/>
                  </a:lnTo>
                  <a:lnTo>
                    <a:pt x="8745" y="13198"/>
                  </a:lnTo>
                  <a:lnTo>
                    <a:pt x="8797" y="13198"/>
                  </a:lnTo>
                  <a:lnTo>
                    <a:pt x="9104" y="13020"/>
                  </a:lnTo>
                  <a:lnTo>
                    <a:pt x="9104" y="13018"/>
                  </a:lnTo>
                  <a:lnTo>
                    <a:pt x="9104" y="12652"/>
                  </a:lnTo>
                  <a:lnTo>
                    <a:pt x="9418" y="12834"/>
                  </a:lnTo>
                  <a:lnTo>
                    <a:pt x="9418" y="13198"/>
                  </a:lnTo>
                  <a:lnTo>
                    <a:pt x="9454" y="13198"/>
                  </a:lnTo>
                  <a:lnTo>
                    <a:pt x="9751" y="13025"/>
                  </a:lnTo>
                  <a:lnTo>
                    <a:pt x="10049" y="13198"/>
                  </a:lnTo>
                  <a:lnTo>
                    <a:pt x="10085" y="13198"/>
                  </a:lnTo>
                  <a:lnTo>
                    <a:pt x="10085" y="12834"/>
                  </a:lnTo>
                  <a:lnTo>
                    <a:pt x="10397" y="12652"/>
                  </a:lnTo>
                  <a:lnTo>
                    <a:pt x="10397" y="13018"/>
                  </a:lnTo>
                  <a:lnTo>
                    <a:pt x="10397" y="13020"/>
                  </a:lnTo>
                  <a:lnTo>
                    <a:pt x="10673" y="13179"/>
                  </a:lnTo>
                  <a:lnTo>
                    <a:pt x="10706" y="13198"/>
                  </a:lnTo>
                  <a:lnTo>
                    <a:pt x="10753" y="13198"/>
                  </a:lnTo>
                  <a:lnTo>
                    <a:pt x="11060" y="13020"/>
                  </a:lnTo>
                  <a:lnTo>
                    <a:pt x="11060" y="13018"/>
                  </a:lnTo>
                  <a:lnTo>
                    <a:pt x="11060" y="12649"/>
                  </a:lnTo>
                  <a:lnTo>
                    <a:pt x="11068" y="12654"/>
                  </a:lnTo>
                  <a:lnTo>
                    <a:pt x="11377" y="12836"/>
                  </a:lnTo>
                  <a:lnTo>
                    <a:pt x="11377" y="13198"/>
                  </a:lnTo>
                  <a:lnTo>
                    <a:pt x="11408" y="13198"/>
                  </a:lnTo>
                  <a:lnTo>
                    <a:pt x="11706" y="13025"/>
                  </a:lnTo>
                  <a:lnTo>
                    <a:pt x="12003" y="13198"/>
                  </a:lnTo>
                  <a:lnTo>
                    <a:pt x="12039" y="13198"/>
                  </a:lnTo>
                  <a:lnTo>
                    <a:pt x="12039" y="12834"/>
                  </a:lnTo>
                  <a:lnTo>
                    <a:pt x="12273" y="12699"/>
                  </a:lnTo>
                  <a:lnTo>
                    <a:pt x="12355" y="12649"/>
                  </a:lnTo>
                  <a:lnTo>
                    <a:pt x="12355" y="13018"/>
                  </a:lnTo>
                  <a:lnTo>
                    <a:pt x="12355" y="13020"/>
                  </a:lnTo>
                  <a:lnTo>
                    <a:pt x="12466" y="13082"/>
                  </a:lnTo>
                  <a:lnTo>
                    <a:pt x="12660" y="13198"/>
                  </a:lnTo>
                  <a:lnTo>
                    <a:pt x="12710" y="13198"/>
                  </a:lnTo>
                  <a:lnTo>
                    <a:pt x="13019" y="13020"/>
                  </a:lnTo>
                  <a:lnTo>
                    <a:pt x="13019" y="13018"/>
                  </a:lnTo>
                  <a:lnTo>
                    <a:pt x="13019" y="12652"/>
                  </a:lnTo>
                  <a:lnTo>
                    <a:pt x="13334" y="12834"/>
                  </a:lnTo>
                  <a:lnTo>
                    <a:pt x="13334" y="13198"/>
                  </a:lnTo>
                  <a:lnTo>
                    <a:pt x="13367" y="13198"/>
                  </a:lnTo>
                  <a:lnTo>
                    <a:pt x="13664" y="13025"/>
                  </a:lnTo>
                  <a:lnTo>
                    <a:pt x="13962" y="13198"/>
                  </a:lnTo>
                  <a:lnTo>
                    <a:pt x="14000" y="13198"/>
                  </a:lnTo>
                  <a:lnTo>
                    <a:pt x="14000" y="12834"/>
                  </a:lnTo>
                  <a:lnTo>
                    <a:pt x="14312" y="12652"/>
                  </a:lnTo>
                  <a:lnTo>
                    <a:pt x="14312" y="13018"/>
                  </a:lnTo>
                  <a:lnTo>
                    <a:pt x="14312" y="13020"/>
                  </a:lnTo>
                  <a:lnTo>
                    <a:pt x="14588" y="13179"/>
                  </a:lnTo>
                  <a:lnTo>
                    <a:pt x="14619" y="13198"/>
                  </a:lnTo>
                  <a:lnTo>
                    <a:pt x="14666" y="13198"/>
                  </a:lnTo>
                  <a:lnTo>
                    <a:pt x="14976" y="13020"/>
                  </a:lnTo>
                  <a:lnTo>
                    <a:pt x="14976" y="13018"/>
                  </a:lnTo>
                  <a:lnTo>
                    <a:pt x="14976" y="12649"/>
                  </a:lnTo>
                  <a:lnTo>
                    <a:pt x="15153" y="12753"/>
                  </a:lnTo>
                  <a:lnTo>
                    <a:pt x="15292" y="12834"/>
                  </a:lnTo>
                  <a:lnTo>
                    <a:pt x="15292" y="13198"/>
                  </a:lnTo>
                  <a:lnTo>
                    <a:pt x="15328" y="13198"/>
                  </a:lnTo>
                  <a:lnTo>
                    <a:pt x="15623" y="13025"/>
                  </a:lnTo>
                  <a:lnTo>
                    <a:pt x="15921" y="13198"/>
                  </a:lnTo>
                  <a:lnTo>
                    <a:pt x="15956" y="13198"/>
                  </a:lnTo>
                  <a:lnTo>
                    <a:pt x="15956" y="12834"/>
                  </a:lnTo>
                  <a:lnTo>
                    <a:pt x="16183" y="12701"/>
                  </a:lnTo>
                  <a:lnTo>
                    <a:pt x="16271" y="12652"/>
                  </a:lnTo>
                  <a:lnTo>
                    <a:pt x="16271" y="13018"/>
                  </a:lnTo>
                  <a:lnTo>
                    <a:pt x="16271" y="13020"/>
                  </a:lnTo>
                  <a:lnTo>
                    <a:pt x="16379" y="13082"/>
                  </a:lnTo>
                  <a:lnTo>
                    <a:pt x="16575" y="13198"/>
                  </a:lnTo>
                  <a:lnTo>
                    <a:pt x="16625" y="13198"/>
                  </a:lnTo>
                  <a:lnTo>
                    <a:pt x="16934" y="13020"/>
                  </a:lnTo>
                  <a:lnTo>
                    <a:pt x="16934" y="13018"/>
                  </a:lnTo>
                  <a:lnTo>
                    <a:pt x="16934" y="12652"/>
                  </a:lnTo>
                  <a:lnTo>
                    <a:pt x="17246" y="12834"/>
                  </a:lnTo>
                  <a:lnTo>
                    <a:pt x="17246" y="13198"/>
                  </a:lnTo>
                  <a:lnTo>
                    <a:pt x="17282" y="13198"/>
                  </a:lnTo>
                  <a:lnTo>
                    <a:pt x="17558" y="13039"/>
                  </a:lnTo>
                  <a:lnTo>
                    <a:pt x="17580" y="13025"/>
                  </a:lnTo>
                  <a:lnTo>
                    <a:pt x="17608" y="13042"/>
                  </a:lnTo>
                  <a:lnTo>
                    <a:pt x="17880" y="13198"/>
                  </a:lnTo>
                  <a:lnTo>
                    <a:pt x="17915" y="13198"/>
                  </a:lnTo>
                  <a:lnTo>
                    <a:pt x="17915" y="12834"/>
                  </a:lnTo>
                  <a:lnTo>
                    <a:pt x="17998" y="12784"/>
                  </a:lnTo>
                  <a:lnTo>
                    <a:pt x="18227" y="12652"/>
                  </a:lnTo>
                  <a:lnTo>
                    <a:pt x="18227" y="13018"/>
                  </a:lnTo>
                  <a:lnTo>
                    <a:pt x="18227" y="13020"/>
                  </a:lnTo>
                  <a:lnTo>
                    <a:pt x="18501" y="13179"/>
                  </a:lnTo>
                  <a:lnTo>
                    <a:pt x="18534" y="13198"/>
                  </a:lnTo>
                  <a:lnTo>
                    <a:pt x="18584" y="13198"/>
                  </a:lnTo>
                  <a:lnTo>
                    <a:pt x="18889" y="13020"/>
                  </a:lnTo>
                  <a:lnTo>
                    <a:pt x="18889" y="13018"/>
                  </a:lnTo>
                  <a:lnTo>
                    <a:pt x="18889" y="12649"/>
                  </a:lnTo>
                  <a:lnTo>
                    <a:pt x="19068" y="12753"/>
                  </a:lnTo>
                  <a:lnTo>
                    <a:pt x="19205" y="12834"/>
                  </a:lnTo>
                  <a:lnTo>
                    <a:pt x="19205" y="13198"/>
                  </a:lnTo>
                  <a:lnTo>
                    <a:pt x="19241" y="13198"/>
                  </a:lnTo>
                  <a:lnTo>
                    <a:pt x="19536" y="13025"/>
                  </a:lnTo>
                  <a:lnTo>
                    <a:pt x="19834" y="13198"/>
                  </a:lnTo>
                  <a:lnTo>
                    <a:pt x="19869" y="13198"/>
                  </a:lnTo>
                  <a:lnTo>
                    <a:pt x="19869" y="12834"/>
                  </a:lnTo>
                  <a:lnTo>
                    <a:pt x="19975" y="12772"/>
                  </a:lnTo>
                  <a:lnTo>
                    <a:pt x="20186" y="12652"/>
                  </a:lnTo>
                  <a:lnTo>
                    <a:pt x="20186" y="13018"/>
                  </a:lnTo>
                  <a:lnTo>
                    <a:pt x="20186" y="13020"/>
                  </a:lnTo>
                  <a:lnTo>
                    <a:pt x="20294" y="13082"/>
                  </a:lnTo>
                  <a:lnTo>
                    <a:pt x="20491" y="13198"/>
                  </a:lnTo>
                  <a:lnTo>
                    <a:pt x="20540" y="13198"/>
                  </a:lnTo>
                  <a:lnTo>
                    <a:pt x="20847" y="13020"/>
                  </a:lnTo>
                  <a:lnTo>
                    <a:pt x="20847" y="13018"/>
                  </a:lnTo>
                  <a:lnTo>
                    <a:pt x="20847" y="12652"/>
                  </a:lnTo>
                  <a:lnTo>
                    <a:pt x="21162" y="12834"/>
                  </a:lnTo>
                  <a:lnTo>
                    <a:pt x="21162" y="13198"/>
                  </a:lnTo>
                  <a:lnTo>
                    <a:pt x="21197" y="13198"/>
                  </a:lnTo>
                  <a:lnTo>
                    <a:pt x="21471" y="13039"/>
                  </a:lnTo>
                  <a:lnTo>
                    <a:pt x="21495" y="13025"/>
                  </a:lnTo>
                  <a:lnTo>
                    <a:pt x="21523" y="13042"/>
                  </a:lnTo>
                  <a:lnTo>
                    <a:pt x="21795" y="13198"/>
                  </a:lnTo>
                  <a:lnTo>
                    <a:pt x="21828" y="13198"/>
                  </a:lnTo>
                  <a:lnTo>
                    <a:pt x="21828" y="12834"/>
                  </a:lnTo>
                  <a:lnTo>
                    <a:pt x="21913" y="12784"/>
                  </a:lnTo>
                  <a:lnTo>
                    <a:pt x="22140" y="12652"/>
                  </a:lnTo>
                  <a:lnTo>
                    <a:pt x="22140" y="13018"/>
                  </a:lnTo>
                  <a:lnTo>
                    <a:pt x="22140" y="13020"/>
                  </a:lnTo>
                  <a:lnTo>
                    <a:pt x="22336" y="13134"/>
                  </a:lnTo>
                  <a:lnTo>
                    <a:pt x="22449" y="13198"/>
                  </a:lnTo>
                  <a:lnTo>
                    <a:pt x="22497" y="13198"/>
                  </a:lnTo>
                  <a:lnTo>
                    <a:pt x="22804" y="13020"/>
                  </a:lnTo>
                  <a:lnTo>
                    <a:pt x="22804" y="13018"/>
                  </a:lnTo>
                  <a:lnTo>
                    <a:pt x="22804" y="12649"/>
                  </a:lnTo>
                  <a:lnTo>
                    <a:pt x="22858" y="12680"/>
                  </a:lnTo>
                  <a:lnTo>
                    <a:pt x="23123" y="12836"/>
                  </a:lnTo>
                  <a:lnTo>
                    <a:pt x="23123" y="13198"/>
                  </a:lnTo>
                  <a:lnTo>
                    <a:pt x="23156" y="13198"/>
                  </a:lnTo>
                  <a:lnTo>
                    <a:pt x="23354" y="13084"/>
                  </a:lnTo>
                  <a:lnTo>
                    <a:pt x="23454" y="13025"/>
                  </a:lnTo>
                  <a:lnTo>
                    <a:pt x="23458" y="13027"/>
                  </a:lnTo>
                  <a:lnTo>
                    <a:pt x="23458" y="13011"/>
                  </a:lnTo>
                  <a:lnTo>
                    <a:pt x="23456" y="13011"/>
                  </a:lnTo>
                  <a:lnTo>
                    <a:pt x="23454" y="13011"/>
                  </a:lnTo>
                  <a:lnTo>
                    <a:pt x="23454" y="13011"/>
                  </a:lnTo>
                  <a:lnTo>
                    <a:pt x="23135" y="13193"/>
                  </a:lnTo>
                  <a:lnTo>
                    <a:pt x="23135" y="12831"/>
                  </a:lnTo>
                  <a:lnTo>
                    <a:pt x="23260" y="12758"/>
                  </a:lnTo>
                  <a:lnTo>
                    <a:pt x="23454" y="12647"/>
                  </a:lnTo>
                  <a:lnTo>
                    <a:pt x="23454" y="12647"/>
                  </a:lnTo>
                  <a:lnTo>
                    <a:pt x="23454" y="12647"/>
                  </a:lnTo>
                  <a:lnTo>
                    <a:pt x="23458" y="12649"/>
                  </a:lnTo>
                  <a:lnTo>
                    <a:pt x="23458" y="12628"/>
                  </a:lnTo>
                  <a:lnTo>
                    <a:pt x="23454" y="12630"/>
                  </a:lnTo>
                  <a:lnTo>
                    <a:pt x="23135" y="12446"/>
                  </a:lnTo>
                  <a:lnTo>
                    <a:pt x="23135" y="12077"/>
                  </a:lnTo>
                  <a:lnTo>
                    <a:pt x="23454" y="11893"/>
                  </a:lnTo>
                  <a:lnTo>
                    <a:pt x="23458" y="11895"/>
                  </a:lnTo>
                  <a:lnTo>
                    <a:pt x="23458" y="11881"/>
                  </a:lnTo>
                  <a:lnTo>
                    <a:pt x="23456" y="11881"/>
                  </a:lnTo>
                  <a:lnTo>
                    <a:pt x="23454" y="11881"/>
                  </a:lnTo>
                  <a:lnTo>
                    <a:pt x="23454" y="11881"/>
                  </a:lnTo>
                  <a:lnTo>
                    <a:pt x="23224" y="12014"/>
                  </a:lnTo>
                  <a:lnTo>
                    <a:pt x="23135" y="12063"/>
                  </a:lnTo>
                  <a:lnTo>
                    <a:pt x="23135" y="11702"/>
                  </a:lnTo>
                  <a:lnTo>
                    <a:pt x="23454" y="11517"/>
                  </a:lnTo>
                  <a:lnTo>
                    <a:pt x="23458" y="11520"/>
                  </a:lnTo>
                  <a:lnTo>
                    <a:pt x="23458" y="11494"/>
                  </a:lnTo>
                  <a:lnTo>
                    <a:pt x="23454" y="11496"/>
                  </a:lnTo>
                  <a:lnTo>
                    <a:pt x="23135" y="11312"/>
                  </a:lnTo>
                  <a:lnTo>
                    <a:pt x="23135" y="10945"/>
                  </a:lnTo>
                  <a:lnTo>
                    <a:pt x="23371" y="10811"/>
                  </a:lnTo>
                  <a:lnTo>
                    <a:pt x="23454" y="10761"/>
                  </a:lnTo>
                  <a:lnTo>
                    <a:pt x="23458" y="10763"/>
                  </a:lnTo>
                  <a:lnTo>
                    <a:pt x="23458" y="10747"/>
                  </a:lnTo>
                  <a:lnTo>
                    <a:pt x="23456" y="10747"/>
                  </a:lnTo>
                  <a:lnTo>
                    <a:pt x="23454" y="10747"/>
                  </a:lnTo>
                  <a:lnTo>
                    <a:pt x="23454" y="10747"/>
                  </a:lnTo>
                  <a:lnTo>
                    <a:pt x="23135" y="10929"/>
                  </a:lnTo>
                  <a:lnTo>
                    <a:pt x="23135" y="10567"/>
                  </a:lnTo>
                  <a:lnTo>
                    <a:pt x="23220" y="10518"/>
                  </a:lnTo>
                  <a:lnTo>
                    <a:pt x="23454" y="10383"/>
                  </a:lnTo>
                  <a:lnTo>
                    <a:pt x="23458" y="10385"/>
                  </a:lnTo>
                  <a:lnTo>
                    <a:pt x="23458" y="10364"/>
                  </a:lnTo>
                  <a:lnTo>
                    <a:pt x="23454" y="10366"/>
                  </a:lnTo>
                  <a:lnTo>
                    <a:pt x="23135" y="10182"/>
                  </a:lnTo>
                  <a:lnTo>
                    <a:pt x="23135" y="9813"/>
                  </a:lnTo>
                  <a:lnTo>
                    <a:pt x="23454" y="9631"/>
                  </a:lnTo>
                  <a:lnTo>
                    <a:pt x="23458" y="9631"/>
                  </a:lnTo>
                  <a:lnTo>
                    <a:pt x="23458" y="9617"/>
                  </a:lnTo>
                  <a:lnTo>
                    <a:pt x="23456" y="9617"/>
                  </a:lnTo>
                  <a:lnTo>
                    <a:pt x="23454" y="9617"/>
                  </a:lnTo>
                  <a:lnTo>
                    <a:pt x="23454" y="9617"/>
                  </a:lnTo>
                  <a:lnTo>
                    <a:pt x="23295" y="9707"/>
                  </a:lnTo>
                  <a:lnTo>
                    <a:pt x="23135" y="9799"/>
                  </a:lnTo>
                  <a:lnTo>
                    <a:pt x="23135" y="9437"/>
                  </a:lnTo>
                  <a:lnTo>
                    <a:pt x="23217" y="9390"/>
                  </a:lnTo>
                  <a:lnTo>
                    <a:pt x="23454" y="9253"/>
                  </a:lnTo>
                  <a:lnTo>
                    <a:pt x="23458" y="9256"/>
                  </a:lnTo>
                  <a:lnTo>
                    <a:pt x="23458" y="9234"/>
                  </a:lnTo>
                  <a:lnTo>
                    <a:pt x="23454" y="9237"/>
                  </a:lnTo>
                  <a:lnTo>
                    <a:pt x="23135" y="9052"/>
                  </a:lnTo>
                  <a:lnTo>
                    <a:pt x="23135" y="8686"/>
                  </a:lnTo>
                  <a:lnTo>
                    <a:pt x="23454" y="8502"/>
                  </a:lnTo>
                  <a:lnTo>
                    <a:pt x="23458" y="8502"/>
                  </a:lnTo>
                  <a:lnTo>
                    <a:pt x="23458" y="8485"/>
                  </a:lnTo>
                  <a:lnTo>
                    <a:pt x="23456" y="8485"/>
                  </a:lnTo>
                  <a:lnTo>
                    <a:pt x="23454" y="8485"/>
                  </a:lnTo>
                  <a:lnTo>
                    <a:pt x="23454" y="8485"/>
                  </a:lnTo>
                  <a:lnTo>
                    <a:pt x="23135" y="8669"/>
                  </a:lnTo>
                  <a:lnTo>
                    <a:pt x="23135" y="8308"/>
                  </a:lnTo>
                  <a:lnTo>
                    <a:pt x="23418" y="8140"/>
                  </a:lnTo>
                  <a:lnTo>
                    <a:pt x="23451" y="8123"/>
                  </a:lnTo>
                  <a:lnTo>
                    <a:pt x="23454" y="8123"/>
                  </a:lnTo>
                  <a:lnTo>
                    <a:pt x="23456" y="8123"/>
                  </a:lnTo>
                  <a:lnTo>
                    <a:pt x="23458" y="8123"/>
                  </a:lnTo>
                  <a:lnTo>
                    <a:pt x="23458" y="8105"/>
                  </a:lnTo>
                  <a:lnTo>
                    <a:pt x="23454" y="8107"/>
                  </a:lnTo>
                  <a:lnTo>
                    <a:pt x="23135" y="7923"/>
                  </a:lnTo>
                  <a:lnTo>
                    <a:pt x="23135" y="7556"/>
                  </a:lnTo>
                  <a:lnTo>
                    <a:pt x="23454" y="7372"/>
                  </a:lnTo>
                  <a:lnTo>
                    <a:pt x="23458" y="7374"/>
                  </a:lnTo>
                  <a:lnTo>
                    <a:pt x="23458" y="7358"/>
                  </a:lnTo>
                  <a:lnTo>
                    <a:pt x="23456" y="7355"/>
                  </a:lnTo>
                  <a:lnTo>
                    <a:pt x="23454" y="7355"/>
                  </a:lnTo>
                  <a:lnTo>
                    <a:pt x="23454" y="7355"/>
                  </a:lnTo>
                  <a:lnTo>
                    <a:pt x="23135" y="7537"/>
                  </a:lnTo>
                  <a:lnTo>
                    <a:pt x="23135" y="7176"/>
                  </a:lnTo>
                  <a:lnTo>
                    <a:pt x="23454" y="6991"/>
                  </a:lnTo>
                  <a:lnTo>
                    <a:pt x="23458" y="6994"/>
                  </a:lnTo>
                  <a:lnTo>
                    <a:pt x="23458" y="6972"/>
                  </a:lnTo>
                  <a:lnTo>
                    <a:pt x="23454" y="6975"/>
                  </a:lnTo>
                  <a:lnTo>
                    <a:pt x="23135" y="6793"/>
                  </a:lnTo>
                  <a:lnTo>
                    <a:pt x="23135" y="6427"/>
                  </a:lnTo>
                  <a:lnTo>
                    <a:pt x="23354" y="6299"/>
                  </a:lnTo>
                  <a:lnTo>
                    <a:pt x="23454" y="6242"/>
                  </a:lnTo>
                  <a:lnTo>
                    <a:pt x="23458" y="6245"/>
                  </a:lnTo>
                  <a:lnTo>
                    <a:pt x="23458" y="6228"/>
                  </a:lnTo>
                  <a:lnTo>
                    <a:pt x="23456" y="6226"/>
                  </a:lnTo>
                  <a:lnTo>
                    <a:pt x="23454" y="6226"/>
                  </a:lnTo>
                  <a:lnTo>
                    <a:pt x="23454" y="6226"/>
                  </a:lnTo>
                  <a:lnTo>
                    <a:pt x="23224" y="6358"/>
                  </a:lnTo>
                  <a:lnTo>
                    <a:pt x="23135" y="6410"/>
                  </a:lnTo>
                  <a:lnTo>
                    <a:pt x="23135" y="6046"/>
                  </a:lnTo>
                  <a:lnTo>
                    <a:pt x="23260" y="5975"/>
                  </a:lnTo>
                  <a:lnTo>
                    <a:pt x="23454" y="5862"/>
                  </a:lnTo>
                  <a:lnTo>
                    <a:pt x="23458" y="5864"/>
                  </a:lnTo>
                  <a:lnTo>
                    <a:pt x="23458" y="5843"/>
                  </a:lnTo>
                  <a:lnTo>
                    <a:pt x="23454" y="5845"/>
                  </a:lnTo>
                  <a:lnTo>
                    <a:pt x="23135" y="5661"/>
                  </a:lnTo>
                  <a:lnTo>
                    <a:pt x="23135" y="5294"/>
                  </a:lnTo>
                  <a:lnTo>
                    <a:pt x="23454" y="5110"/>
                  </a:lnTo>
                  <a:lnTo>
                    <a:pt x="23458" y="5110"/>
                  </a:lnTo>
                  <a:lnTo>
                    <a:pt x="23458" y="5098"/>
                  </a:lnTo>
                  <a:lnTo>
                    <a:pt x="23456" y="5096"/>
                  </a:lnTo>
                  <a:lnTo>
                    <a:pt x="23454" y="5098"/>
                  </a:lnTo>
                  <a:lnTo>
                    <a:pt x="23454" y="5096"/>
                  </a:lnTo>
                  <a:lnTo>
                    <a:pt x="23224" y="5228"/>
                  </a:lnTo>
                  <a:lnTo>
                    <a:pt x="23135" y="5280"/>
                  </a:lnTo>
                  <a:lnTo>
                    <a:pt x="23135" y="4914"/>
                  </a:lnTo>
                  <a:lnTo>
                    <a:pt x="23454" y="4730"/>
                  </a:lnTo>
                  <a:lnTo>
                    <a:pt x="23454" y="4730"/>
                  </a:lnTo>
                  <a:lnTo>
                    <a:pt x="23454" y="4730"/>
                  </a:lnTo>
                  <a:lnTo>
                    <a:pt x="23458" y="4732"/>
                  </a:lnTo>
                  <a:lnTo>
                    <a:pt x="23458" y="4713"/>
                  </a:lnTo>
                  <a:lnTo>
                    <a:pt x="23454" y="4715"/>
                  </a:lnTo>
                  <a:lnTo>
                    <a:pt x="23454" y="4715"/>
                  </a:lnTo>
                  <a:lnTo>
                    <a:pt x="23454" y="4715"/>
                  </a:lnTo>
                  <a:lnTo>
                    <a:pt x="23135" y="4531"/>
                  </a:lnTo>
                  <a:lnTo>
                    <a:pt x="23135" y="4165"/>
                  </a:lnTo>
                  <a:lnTo>
                    <a:pt x="23454" y="3980"/>
                  </a:lnTo>
                  <a:lnTo>
                    <a:pt x="23458" y="3983"/>
                  </a:lnTo>
                  <a:lnTo>
                    <a:pt x="23458" y="3966"/>
                  </a:lnTo>
                  <a:lnTo>
                    <a:pt x="23456" y="3964"/>
                  </a:lnTo>
                  <a:lnTo>
                    <a:pt x="23454" y="3966"/>
                  </a:lnTo>
                  <a:lnTo>
                    <a:pt x="23454" y="3964"/>
                  </a:lnTo>
                  <a:lnTo>
                    <a:pt x="23135" y="4148"/>
                  </a:lnTo>
                  <a:lnTo>
                    <a:pt x="23135" y="3784"/>
                  </a:lnTo>
                  <a:lnTo>
                    <a:pt x="23345" y="3661"/>
                  </a:lnTo>
                  <a:lnTo>
                    <a:pt x="23454" y="3600"/>
                  </a:lnTo>
                  <a:lnTo>
                    <a:pt x="23458" y="3602"/>
                  </a:lnTo>
                  <a:lnTo>
                    <a:pt x="23458" y="3583"/>
                  </a:lnTo>
                  <a:lnTo>
                    <a:pt x="23454" y="3583"/>
                  </a:lnTo>
                  <a:lnTo>
                    <a:pt x="23255" y="3470"/>
                  </a:lnTo>
                  <a:lnTo>
                    <a:pt x="23135" y="3401"/>
                  </a:lnTo>
                  <a:lnTo>
                    <a:pt x="23135" y="3035"/>
                  </a:lnTo>
                  <a:lnTo>
                    <a:pt x="23328" y="2924"/>
                  </a:lnTo>
                  <a:lnTo>
                    <a:pt x="23454" y="2851"/>
                  </a:lnTo>
                  <a:lnTo>
                    <a:pt x="23458" y="2853"/>
                  </a:lnTo>
                  <a:lnTo>
                    <a:pt x="23458" y="2837"/>
                  </a:lnTo>
                  <a:lnTo>
                    <a:pt x="23456" y="2837"/>
                  </a:lnTo>
                  <a:lnTo>
                    <a:pt x="23454" y="2837"/>
                  </a:lnTo>
                  <a:lnTo>
                    <a:pt x="23454" y="2837"/>
                  </a:lnTo>
                  <a:lnTo>
                    <a:pt x="23135" y="3019"/>
                  </a:lnTo>
                  <a:lnTo>
                    <a:pt x="23135" y="2655"/>
                  </a:lnTo>
                  <a:lnTo>
                    <a:pt x="23454" y="2470"/>
                  </a:lnTo>
                  <a:lnTo>
                    <a:pt x="23458" y="2473"/>
                  </a:lnTo>
                  <a:lnTo>
                    <a:pt x="23458" y="2451"/>
                  </a:lnTo>
                  <a:lnTo>
                    <a:pt x="23454" y="2454"/>
                  </a:lnTo>
                  <a:lnTo>
                    <a:pt x="23135" y="2272"/>
                  </a:lnTo>
                  <a:lnTo>
                    <a:pt x="23135" y="1903"/>
                  </a:lnTo>
                  <a:lnTo>
                    <a:pt x="23454" y="1719"/>
                  </a:lnTo>
                  <a:lnTo>
                    <a:pt x="23458" y="1721"/>
                  </a:lnTo>
                  <a:lnTo>
                    <a:pt x="23458" y="1707"/>
                  </a:lnTo>
                  <a:lnTo>
                    <a:pt x="23456" y="1707"/>
                  </a:lnTo>
                  <a:lnTo>
                    <a:pt x="23454" y="1707"/>
                  </a:lnTo>
                  <a:lnTo>
                    <a:pt x="23454" y="1707"/>
                  </a:lnTo>
                  <a:lnTo>
                    <a:pt x="23224" y="1839"/>
                  </a:lnTo>
                  <a:lnTo>
                    <a:pt x="23135" y="1889"/>
                  </a:lnTo>
                  <a:lnTo>
                    <a:pt x="23135" y="1525"/>
                  </a:lnTo>
                  <a:lnTo>
                    <a:pt x="23454" y="1338"/>
                  </a:lnTo>
                  <a:lnTo>
                    <a:pt x="23454" y="1341"/>
                  </a:lnTo>
                  <a:lnTo>
                    <a:pt x="23454" y="1341"/>
                  </a:lnTo>
                  <a:lnTo>
                    <a:pt x="23458" y="1341"/>
                  </a:lnTo>
                  <a:lnTo>
                    <a:pt x="23458" y="1322"/>
                  </a:lnTo>
                  <a:lnTo>
                    <a:pt x="23454" y="1324"/>
                  </a:lnTo>
                  <a:lnTo>
                    <a:pt x="23316" y="1246"/>
                  </a:lnTo>
                  <a:lnTo>
                    <a:pt x="23135" y="1142"/>
                  </a:lnTo>
                  <a:lnTo>
                    <a:pt x="23135" y="773"/>
                  </a:lnTo>
                  <a:lnTo>
                    <a:pt x="23454" y="587"/>
                  </a:lnTo>
                  <a:lnTo>
                    <a:pt x="23458" y="589"/>
                  </a:lnTo>
                  <a:lnTo>
                    <a:pt x="23458" y="572"/>
                  </a:lnTo>
                  <a:lnTo>
                    <a:pt x="23456" y="572"/>
                  </a:lnTo>
                  <a:lnTo>
                    <a:pt x="23454" y="572"/>
                  </a:lnTo>
                  <a:lnTo>
                    <a:pt x="23454" y="572"/>
                  </a:lnTo>
                  <a:lnTo>
                    <a:pt x="23135" y="757"/>
                  </a:lnTo>
                  <a:lnTo>
                    <a:pt x="23135" y="395"/>
                  </a:lnTo>
                  <a:lnTo>
                    <a:pt x="23454" y="211"/>
                  </a:lnTo>
                  <a:lnTo>
                    <a:pt x="23454" y="211"/>
                  </a:lnTo>
                  <a:lnTo>
                    <a:pt x="23456" y="211"/>
                  </a:lnTo>
                  <a:lnTo>
                    <a:pt x="23458" y="211"/>
                  </a:lnTo>
                  <a:lnTo>
                    <a:pt x="23458" y="192"/>
                  </a:lnTo>
                  <a:lnTo>
                    <a:pt x="23454" y="192"/>
                  </a:lnTo>
                  <a:lnTo>
                    <a:pt x="23371" y="147"/>
                  </a:lnTo>
                  <a:lnTo>
                    <a:pt x="23135" y="8"/>
                  </a:lnTo>
                  <a:lnTo>
                    <a:pt x="23135" y="0"/>
                  </a:lnTo>
                  <a:lnTo>
                    <a:pt x="23123" y="0"/>
                  </a:lnTo>
                  <a:lnTo>
                    <a:pt x="23123" y="17"/>
                  </a:lnTo>
                  <a:lnTo>
                    <a:pt x="23123" y="17"/>
                  </a:lnTo>
                  <a:lnTo>
                    <a:pt x="23170" y="45"/>
                  </a:lnTo>
                  <a:lnTo>
                    <a:pt x="23439" y="201"/>
                  </a:lnTo>
                  <a:lnTo>
                    <a:pt x="23187" y="348"/>
                  </a:lnTo>
                  <a:lnTo>
                    <a:pt x="23125" y="383"/>
                  </a:lnTo>
                  <a:lnTo>
                    <a:pt x="22903" y="256"/>
                  </a:lnTo>
                  <a:lnTo>
                    <a:pt x="22808" y="199"/>
                  </a:lnTo>
                  <a:lnTo>
                    <a:pt x="22808" y="0"/>
                  </a:lnTo>
                  <a:lnTo>
                    <a:pt x="22790" y="0"/>
                  </a:lnTo>
                  <a:lnTo>
                    <a:pt x="22790" y="190"/>
                  </a:lnTo>
                  <a:lnTo>
                    <a:pt x="22475" y="8"/>
                  </a:lnTo>
                  <a:lnTo>
                    <a:pt x="22475" y="8"/>
                  </a:lnTo>
                  <a:lnTo>
                    <a:pt x="22473" y="8"/>
                  </a:lnTo>
                  <a:lnTo>
                    <a:pt x="22404" y="48"/>
                  </a:lnTo>
                  <a:lnTo>
                    <a:pt x="22156" y="192"/>
                  </a:lnTo>
                  <a:lnTo>
                    <a:pt x="22156" y="0"/>
                  </a:lnTo>
                  <a:lnTo>
                    <a:pt x="22140" y="0"/>
                  </a:lnTo>
                  <a:lnTo>
                    <a:pt x="22140" y="199"/>
                  </a:lnTo>
                  <a:lnTo>
                    <a:pt x="22140" y="201"/>
                  </a:lnTo>
                  <a:lnTo>
                    <a:pt x="21892" y="346"/>
                  </a:lnTo>
                  <a:lnTo>
                    <a:pt x="21826" y="383"/>
                  </a:lnTo>
                  <a:lnTo>
                    <a:pt x="21585" y="249"/>
                  </a:lnTo>
                  <a:lnTo>
                    <a:pt x="21507" y="201"/>
                  </a:lnTo>
                  <a:lnTo>
                    <a:pt x="21828" y="17"/>
                  </a:lnTo>
                  <a:lnTo>
                    <a:pt x="21828" y="17"/>
                  </a:lnTo>
                  <a:lnTo>
                    <a:pt x="21828" y="0"/>
                  </a:lnTo>
                  <a:lnTo>
                    <a:pt x="21814" y="0"/>
                  </a:lnTo>
                  <a:lnTo>
                    <a:pt x="21814" y="8"/>
                  </a:lnTo>
                  <a:lnTo>
                    <a:pt x="21625" y="119"/>
                  </a:lnTo>
                  <a:lnTo>
                    <a:pt x="21495" y="192"/>
                  </a:lnTo>
                  <a:lnTo>
                    <a:pt x="21400" y="140"/>
                  </a:lnTo>
                  <a:lnTo>
                    <a:pt x="21173" y="8"/>
                  </a:lnTo>
                  <a:lnTo>
                    <a:pt x="21173" y="0"/>
                  </a:lnTo>
                  <a:lnTo>
                    <a:pt x="21162" y="0"/>
                  </a:lnTo>
                  <a:lnTo>
                    <a:pt x="21162" y="17"/>
                  </a:lnTo>
                  <a:lnTo>
                    <a:pt x="21162" y="17"/>
                  </a:lnTo>
                  <a:lnTo>
                    <a:pt x="21242" y="64"/>
                  </a:lnTo>
                  <a:lnTo>
                    <a:pt x="21481" y="204"/>
                  </a:lnTo>
                  <a:lnTo>
                    <a:pt x="21433" y="230"/>
                  </a:lnTo>
                  <a:lnTo>
                    <a:pt x="21166" y="383"/>
                  </a:lnTo>
                  <a:lnTo>
                    <a:pt x="20847" y="199"/>
                  </a:lnTo>
                  <a:lnTo>
                    <a:pt x="20847" y="0"/>
                  </a:lnTo>
                  <a:lnTo>
                    <a:pt x="20836" y="0"/>
                  </a:lnTo>
                  <a:lnTo>
                    <a:pt x="20836" y="194"/>
                  </a:lnTo>
                  <a:lnTo>
                    <a:pt x="20514" y="8"/>
                  </a:lnTo>
                  <a:lnTo>
                    <a:pt x="20514" y="8"/>
                  </a:lnTo>
                  <a:lnTo>
                    <a:pt x="20514" y="8"/>
                  </a:lnTo>
                  <a:lnTo>
                    <a:pt x="20245" y="164"/>
                  </a:lnTo>
                  <a:lnTo>
                    <a:pt x="20198" y="192"/>
                  </a:lnTo>
                  <a:lnTo>
                    <a:pt x="20198" y="0"/>
                  </a:lnTo>
                  <a:lnTo>
                    <a:pt x="20181" y="0"/>
                  </a:lnTo>
                  <a:lnTo>
                    <a:pt x="20181" y="199"/>
                  </a:lnTo>
                  <a:lnTo>
                    <a:pt x="20004" y="303"/>
                  </a:lnTo>
                  <a:lnTo>
                    <a:pt x="19867" y="383"/>
                  </a:lnTo>
                  <a:lnTo>
                    <a:pt x="19732" y="308"/>
                  </a:lnTo>
                  <a:lnTo>
                    <a:pt x="19550" y="201"/>
                  </a:lnTo>
                  <a:lnTo>
                    <a:pt x="19869" y="17"/>
                  </a:lnTo>
                  <a:lnTo>
                    <a:pt x="19869" y="17"/>
                  </a:lnTo>
                  <a:lnTo>
                    <a:pt x="19869" y="0"/>
                  </a:lnTo>
                  <a:lnTo>
                    <a:pt x="19855" y="0"/>
                  </a:lnTo>
                  <a:lnTo>
                    <a:pt x="19855" y="8"/>
                  </a:lnTo>
                  <a:lnTo>
                    <a:pt x="19652" y="128"/>
                  </a:lnTo>
                  <a:lnTo>
                    <a:pt x="19536" y="194"/>
                  </a:lnTo>
                  <a:lnTo>
                    <a:pt x="19217" y="8"/>
                  </a:lnTo>
                  <a:lnTo>
                    <a:pt x="19217" y="0"/>
                  </a:lnTo>
                  <a:lnTo>
                    <a:pt x="19205" y="0"/>
                  </a:lnTo>
                  <a:lnTo>
                    <a:pt x="19205" y="17"/>
                  </a:lnTo>
                  <a:lnTo>
                    <a:pt x="19205" y="17"/>
                  </a:lnTo>
                  <a:lnTo>
                    <a:pt x="19243" y="41"/>
                  </a:lnTo>
                  <a:lnTo>
                    <a:pt x="19522" y="204"/>
                  </a:lnTo>
                  <a:lnTo>
                    <a:pt x="19475" y="230"/>
                  </a:lnTo>
                  <a:lnTo>
                    <a:pt x="19208" y="383"/>
                  </a:lnTo>
                  <a:lnTo>
                    <a:pt x="19144" y="346"/>
                  </a:lnTo>
                  <a:lnTo>
                    <a:pt x="18893" y="199"/>
                  </a:lnTo>
                  <a:lnTo>
                    <a:pt x="18893" y="0"/>
                  </a:lnTo>
                  <a:lnTo>
                    <a:pt x="18877" y="0"/>
                  </a:lnTo>
                  <a:lnTo>
                    <a:pt x="18877" y="192"/>
                  </a:lnTo>
                  <a:lnTo>
                    <a:pt x="18581" y="22"/>
                  </a:lnTo>
                  <a:lnTo>
                    <a:pt x="18560" y="8"/>
                  </a:lnTo>
                  <a:lnTo>
                    <a:pt x="18560" y="8"/>
                  </a:lnTo>
                  <a:lnTo>
                    <a:pt x="18560" y="8"/>
                  </a:lnTo>
                  <a:lnTo>
                    <a:pt x="18241" y="192"/>
                  </a:lnTo>
                  <a:lnTo>
                    <a:pt x="18241" y="0"/>
                  </a:lnTo>
                  <a:lnTo>
                    <a:pt x="18227" y="0"/>
                  </a:lnTo>
                  <a:lnTo>
                    <a:pt x="18227" y="199"/>
                  </a:lnTo>
                  <a:lnTo>
                    <a:pt x="18227" y="201"/>
                  </a:lnTo>
                  <a:lnTo>
                    <a:pt x="17976" y="346"/>
                  </a:lnTo>
                  <a:lnTo>
                    <a:pt x="17910" y="383"/>
                  </a:lnTo>
                  <a:lnTo>
                    <a:pt x="17672" y="249"/>
                  </a:lnTo>
                  <a:lnTo>
                    <a:pt x="17594" y="201"/>
                  </a:lnTo>
                  <a:lnTo>
                    <a:pt x="17913" y="17"/>
                  </a:lnTo>
                  <a:lnTo>
                    <a:pt x="17913" y="17"/>
                  </a:lnTo>
                  <a:lnTo>
                    <a:pt x="17913" y="0"/>
                  </a:lnTo>
                  <a:lnTo>
                    <a:pt x="17899" y="0"/>
                  </a:lnTo>
                  <a:lnTo>
                    <a:pt x="17899" y="8"/>
                  </a:lnTo>
                  <a:lnTo>
                    <a:pt x="17709" y="119"/>
                  </a:lnTo>
                  <a:lnTo>
                    <a:pt x="17580" y="192"/>
                  </a:lnTo>
                  <a:lnTo>
                    <a:pt x="17485" y="140"/>
                  </a:lnTo>
                  <a:lnTo>
                    <a:pt x="17258" y="8"/>
                  </a:lnTo>
                  <a:lnTo>
                    <a:pt x="17258" y="0"/>
                  </a:lnTo>
                  <a:lnTo>
                    <a:pt x="17246" y="0"/>
                  </a:lnTo>
                  <a:lnTo>
                    <a:pt x="17246" y="17"/>
                  </a:lnTo>
                  <a:lnTo>
                    <a:pt x="17246" y="17"/>
                  </a:lnTo>
                  <a:lnTo>
                    <a:pt x="17327" y="64"/>
                  </a:lnTo>
                  <a:lnTo>
                    <a:pt x="17565" y="204"/>
                  </a:lnTo>
                  <a:lnTo>
                    <a:pt x="17520" y="230"/>
                  </a:lnTo>
                  <a:lnTo>
                    <a:pt x="17251" y="383"/>
                  </a:lnTo>
                  <a:lnTo>
                    <a:pt x="16934" y="199"/>
                  </a:lnTo>
                  <a:lnTo>
                    <a:pt x="16934" y="0"/>
                  </a:lnTo>
                  <a:lnTo>
                    <a:pt x="16923" y="0"/>
                  </a:lnTo>
                  <a:lnTo>
                    <a:pt x="16923" y="194"/>
                  </a:lnTo>
                  <a:lnTo>
                    <a:pt x="16601" y="8"/>
                  </a:lnTo>
                  <a:lnTo>
                    <a:pt x="16601" y="8"/>
                  </a:lnTo>
                  <a:lnTo>
                    <a:pt x="16599" y="8"/>
                  </a:lnTo>
                  <a:lnTo>
                    <a:pt x="16332" y="164"/>
                  </a:lnTo>
                  <a:lnTo>
                    <a:pt x="16282" y="192"/>
                  </a:lnTo>
                  <a:lnTo>
                    <a:pt x="16282" y="0"/>
                  </a:lnTo>
                  <a:lnTo>
                    <a:pt x="16271" y="0"/>
                  </a:lnTo>
                  <a:lnTo>
                    <a:pt x="16271" y="199"/>
                  </a:lnTo>
                  <a:lnTo>
                    <a:pt x="15952" y="383"/>
                  </a:lnTo>
                  <a:lnTo>
                    <a:pt x="15758" y="272"/>
                  </a:lnTo>
                  <a:lnTo>
                    <a:pt x="15637" y="201"/>
                  </a:lnTo>
                  <a:lnTo>
                    <a:pt x="15888" y="57"/>
                  </a:lnTo>
                  <a:lnTo>
                    <a:pt x="15954" y="17"/>
                  </a:lnTo>
                  <a:lnTo>
                    <a:pt x="15954" y="17"/>
                  </a:lnTo>
                  <a:lnTo>
                    <a:pt x="15954" y="0"/>
                  </a:lnTo>
                  <a:lnTo>
                    <a:pt x="15940" y="0"/>
                  </a:lnTo>
                  <a:lnTo>
                    <a:pt x="15940" y="8"/>
                  </a:lnTo>
                  <a:lnTo>
                    <a:pt x="15666" y="171"/>
                  </a:lnTo>
                  <a:lnTo>
                    <a:pt x="15623" y="192"/>
                  </a:lnTo>
                  <a:lnTo>
                    <a:pt x="15505" y="126"/>
                  </a:lnTo>
                  <a:lnTo>
                    <a:pt x="15304" y="8"/>
                  </a:lnTo>
                  <a:lnTo>
                    <a:pt x="15304" y="0"/>
                  </a:lnTo>
                  <a:lnTo>
                    <a:pt x="15292" y="0"/>
                  </a:lnTo>
                  <a:lnTo>
                    <a:pt x="15292" y="17"/>
                  </a:lnTo>
                  <a:lnTo>
                    <a:pt x="15292" y="17"/>
                  </a:lnTo>
                  <a:lnTo>
                    <a:pt x="15363" y="60"/>
                  </a:lnTo>
                  <a:lnTo>
                    <a:pt x="15609" y="201"/>
                  </a:lnTo>
                  <a:lnTo>
                    <a:pt x="15470" y="284"/>
                  </a:lnTo>
                  <a:lnTo>
                    <a:pt x="15295" y="383"/>
                  </a:lnTo>
                  <a:lnTo>
                    <a:pt x="15229" y="346"/>
                  </a:lnTo>
                  <a:lnTo>
                    <a:pt x="14978" y="199"/>
                  </a:lnTo>
                  <a:lnTo>
                    <a:pt x="14978" y="0"/>
                  </a:lnTo>
                  <a:lnTo>
                    <a:pt x="14962" y="0"/>
                  </a:lnTo>
                  <a:lnTo>
                    <a:pt x="14962" y="192"/>
                  </a:lnTo>
                  <a:lnTo>
                    <a:pt x="14666" y="22"/>
                  </a:lnTo>
                  <a:lnTo>
                    <a:pt x="14645" y="8"/>
                  </a:lnTo>
                  <a:lnTo>
                    <a:pt x="14645" y="8"/>
                  </a:lnTo>
                  <a:lnTo>
                    <a:pt x="14645" y="8"/>
                  </a:lnTo>
                  <a:lnTo>
                    <a:pt x="14326" y="192"/>
                  </a:lnTo>
                  <a:lnTo>
                    <a:pt x="14326" y="0"/>
                  </a:lnTo>
                  <a:lnTo>
                    <a:pt x="14309" y="0"/>
                  </a:lnTo>
                  <a:lnTo>
                    <a:pt x="14309" y="199"/>
                  </a:lnTo>
                  <a:lnTo>
                    <a:pt x="13995" y="383"/>
                  </a:lnTo>
                  <a:lnTo>
                    <a:pt x="13702" y="218"/>
                  </a:lnTo>
                  <a:lnTo>
                    <a:pt x="13678" y="204"/>
                  </a:lnTo>
                  <a:lnTo>
                    <a:pt x="13997" y="17"/>
                  </a:lnTo>
                  <a:lnTo>
                    <a:pt x="13997" y="0"/>
                  </a:lnTo>
                  <a:lnTo>
                    <a:pt x="13986" y="0"/>
                  </a:lnTo>
                  <a:lnTo>
                    <a:pt x="13986" y="8"/>
                  </a:lnTo>
                  <a:lnTo>
                    <a:pt x="13794" y="119"/>
                  </a:lnTo>
                  <a:lnTo>
                    <a:pt x="13664" y="192"/>
                  </a:lnTo>
                  <a:lnTo>
                    <a:pt x="13546" y="126"/>
                  </a:lnTo>
                  <a:lnTo>
                    <a:pt x="13345" y="8"/>
                  </a:lnTo>
                  <a:lnTo>
                    <a:pt x="13345" y="0"/>
                  </a:lnTo>
                  <a:lnTo>
                    <a:pt x="13334" y="0"/>
                  </a:lnTo>
                  <a:lnTo>
                    <a:pt x="13334" y="17"/>
                  </a:lnTo>
                  <a:lnTo>
                    <a:pt x="13334" y="17"/>
                  </a:lnTo>
                  <a:lnTo>
                    <a:pt x="13463" y="93"/>
                  </a:lnTo>
                  <a:lnTo>
                    <a:pt x="13653" y="204"/>
                  </a:lnTo>
                  <a:lnTo>
                    <a:pt x="13605" y="230"/>
                  </a:lnTo>
                  <a:lnTo>
                    <a:pt x="13336" y="383"/>
                  </a:lnTo>
                  <a:lnTo>
                    <a:pt x="13019" y="199"/>
                  </a:lnTo>
                  <a:lnTo>
                    <a:pt x="13019" y="0"/>
                  </a:lnTo>
                  <a:lnTo>
                    <a:pt x="13007" y="0"/>
                  </a:lnTo>
                  <a:lnTo>
                    <a:pt x="13007" y="194"/>
                  </a:lnTo>
                  <a:lnTo>
                    <a:pt x="12686" y="8"/>
                  </a:lnTo>
                  <a:lnTo>
                    <a:pt x="12686" y="8"/>
                  </a:lnTo>
                  <a:lnTo>
                    <a:pt x="12686" y="8"/>
                  </a:lnTo>
                  <a:lnTo>
                    <a:pt x="12658" y="24"/>
                  </a:lnTo>
                  <a:lnTo>
                    <a:pt x="12367" y="192"/>
                  </a:lnTo>
                  <a:lnTo>
                    <a:pt x="12367" y="0"/>
                  </a:lnTo>
                  <a:lnTo>
                    <a:pt x="12353" y="0"/>
                  </a:lnTo>
                  <a:lnTo>
                    <a:pt x="12353" y="199"/>
                  </a:lnTo>
                  <a:lnTo>
                    <a:pt x="12329" y="213"/>
                  </a:lnTo>
                  <a:lnTo>
                    <a:pt x="12036" y="383"/>
                  </a:lnTo>
                  <a:lnTo>
                    <a:pt x="11902" y="308"/>
                  </a:lnTo>
                  <a:lnTo>
                    <a:pt x="11720" y="201"/>
                  </a:lnTo>
                  <a:lnTo>
                    <a:pt x="12039" y="17"/>
                  </a:lnTo>
                  <a:lnTo>
                    <a:pt x="12039" y="17"/>
                  </a:lnTo>
                  <a:lnTo>
                    <a:pt x="12039" y="0"/>
                  </a:lnTo>
                  <a:lnTo>
                    <a:pt x="12027" y="0"/>
                  </a:lnTo>
                  <a:lnTo>
                    <a:pt x="12027" y="8"/>
                  </a:lnTo>
                  <a:lnTo>
                    <a:pt x="11800" y="140"/>
                  </a:lnTo>
                  <a:lnTo>
                    <a:pt x="11706" y="194"/>
                  </a:lnTo>
                  <a:lnTo>
                    <a:pt x="11389" y="8"/>
                  </a:lnTo>
                  <a:lnTo>
                    <a:pt x="11389" y="0"/>
                  </a:lnTo>
                  <a:lnTo>
                    <a:pt x="11377" y="0"/>
                  </a:lnTo>
                  <a:lnTo>
                    <a:pt x="11377" y="17"/>
                  </a:lnTo>
                  <a:lnTo>
                    <a:pt x="11377" y="17"/>
                  </a:lnTo>
                  <a:lnTo>
                    <a:pt x="11415" y="41"/>
                  </a:lnTo>
                  <a:lnTo>
                    <a:pt x="11694" y="204"/>
                  </a:lnTo>
                  <a:lnTo>
                    <a:pt x="11552" y="284"/>
                  </a:lnTo>
                  <a:lnTo>
                    <a:pt x="11379" y="383"/>
                  </a:lnTo>
                  <a:lnTo>
                    <a:pt x="11127" y="237"/>
                  </a:lnTo>
                  <a:lnTo>
                    <a:pt x="11060" y="199"/>
                  </a:lnTo>
                  <a:lnTo>
                    <a:pt x="11060" y="0"/>
                  </a:lnTo>
                  <a:lnTo>
                    <a:pt x="11046" y="0"/>
                  </a:lnTo>
                  <a:lnTo>
                    <a:pt x="11046" y="192"/>
                  </a:lnTo>
                  <a:lnTo>
                    <a:pt x="10753" y="22"/>
                  </a:lnTo>
                  <a:lnTo>
                    <a:pt x="10730" y="8"/>
                  </a:lnTo>
                  <a:lnTo>
                    <a:pt x="10730" y="8"/>
                  </a:lnTo>
                  <a:lnTo>
                    <a:pt x="10730" y="8"/>
                  </a:lnTo>
                  <a:lnTo>
                    <a:pt x="10411" y="192"/>
                  </a:lnTo>
                  <a:lnTo>
                    <a:pt x="10411" y="0"/>
                  </a:lnTo>
                  <a:lnTo>
                    <a:pt x="10397" y="0"/>
                  </a:lnTo>
                  <a:lnTo>
                    <a:pt x="10397" y="199"/>
                  </a:lnTo>
                  <a:lnTo>
                    <a:pt x="10080" y="383"/>
                  </a:lnTo>
                  <a:lnTo>
                    <a:pt x="9789" y="218"/>
                  </a:lnTo>
                  <a:lnTo>
                    <a:pt x="9763" y="204"/>
                  </a:lnTo>
                  <a:lnTo>
                    <a:pt x="10085" y="17"/>
                  </a:lnTo>
                  <a:lnTo>
                    <a:pt x="10085" y="0"/>
                  </a:lnTo>
                  <a:lnTo>
                    <a:pt x="10070" y="0"/>
                  </a:lnTo>
                  <a:lnTo>
                    <a:pt x="10070" y="8"/>
                  </a:lnTo>
                  <a:lnTo>
                    <a:pt x="9881" y="119"/>
                  </a:lnTo>
                  <a:lnTo>
                    <a:pt x="9749" y="192"/>
                  </a:lnTo>
                  <a:lnTo>
                    <a:pt x="9633" y="126"/>
                  </a:lnTo>
                  <a:lnTo>
                    <a:pt x="9430" y="8"/>
                  </a:lnTo>
                  <a:lnTo>
                    <a:pt x="9430" y="0"/>
                  </a:lnTo>
                  <a:lnTo>
                    <a:pt x="9418" y="0"/>
                  </a:lnTo>
                  <a:lnTo>
                    <a:pt x="9418" y="17"/>
                  </a:lnTo>
                  <a:lnTo>
                    <a:pt x="9418" y="17"/>
                  </a:lnTo>
                  <a:lnTo>
                    <a:pt x="9548" y="93"/>
                  </a:lnTo>
                  <a:lnTo>
                    <a:pt x="9737" y="204"/>
                  </a:lnTo>
                  <a:lnTo>
                    <a:pt x="9690" y="230"/>
                  </a:lnTo>
                  <a:lnTo>
                    <a:pt x="9421" y="383"/>
                  </a:lnTo>
                  <a:lnTo>
                    <a:pt x="9104" y="199"/>
                  </a:lnTo>
                  <a:lnTo>
                    <a:pt x="9104" y="0"/>
                  </a:lnTo>
                  <a:lnTo>
                    <a:pt x="9092" y="0"/>
                  </a:lnTo>
                  <a:lnTo>
                    <a:pt x="9092" y="194"/>
                  </a:lnTo>
                  <a:lnTo>
                    <a:pt x="8771" y="8"/>
                  </a:lnTo>
                  <a:lnTo>
                    <a:pt x="8771" y="8"/>
                  </a:lnTo>
                  <a:lnTo>
                    <a:pt x="8771" y="8"/>
                  </a:lnTo>
                  <a:lnTo>
                    <a:pt x="8745" y="24"/>
                  </a:lnTo>
                  <a:lnTo>
                    <a:pt x="8454" y="192"/>
                  </a:lnTo>
                  <a:lnTo>
                    <a:pt x="8454" y="0"/>
                  </a:lnTo>
                  <a:lnTo>
                    <a:pt x="8442" y="0"/>
                  </a:lnTo>
                  <a:lnTo>
                    <a:pt x="8442" y="199"/>
                  </a:lnTo>
                  <a:lnTo>
                    <a:pt x="8121" y="383"/>
                  </a:lnTo>
                  <a:lnTo>
                    <a:pt x="7930" y="272"/>
                  </a:lnTo>
                  <a:lnTo>
                    <a:pt x="7807" y="201"/>
                  </a:lnTo>
                  <a:lnTo>
                    <a:pt x="8067" y="52"/>
                  </a:lnTo>
                  <a:lnTo>
                    <a:pt x="8126" y="17"/>
                  </a:lnTo>
                  <a:lnTo>
                    <a:pt x="8126" y="17"/>
                  </a:lnTo>
                  <a:lnTo>
                    <a:pt x="8126" y="0"/>
                  </a:lnTo>
                  <a:lnTo>
                    <a:pt x="8112" y="0"/>
                  </a:lnTo>
                  <a:lnTo>
                    <a:pt x="8112" y="8"/>
                  </a:lnTo>
                  <a:lnTo>
                    <a:pt x="7819" y="180"/>
                  </a:lnTo>
                  <a:lnTo>
                    <a:pt x="7795" y="192"/>
                  </a:lnTo>
                  <a:lnTo>
                    <a:pt x="7677" y="126"/>
                  </a:lnTo>
                  <a:lnTo>
                    <a:pt x="7474" y="8"/>
                  </a:lnTo>
                  <a:lnTo>
                    <a:pt x="7474" y="0"/>
                  </a:lnTo>
                  <a:lnTo>
                    <a:pt x="7462" y="0"/>
                  </a:lnTo>
                  <a:lnTo>
                    <a:pt x="7462" y="17"/>
                  </a:lnTo>
                  <a:lnTo>
                    <a:pt x="7462" y="17"/>
                  </a:lnTo>
                  <a:lnTo>
                    <a:pt x="7535" y="60"/>
                  </a:lnTo>
                  <a:lnTo>
                    <a:pt x="7781" y="201"/>
                  </a:lnTo>
                  <a:lnTo>
                    <a:pt x="7611" y="301"/>
                  </a:lnTo>
                  <a:lnTo>
                    <a:pt x="7464" y="383"/>
                  </a:lnTo>
                  <a:lnTo>
                    <a:pt x="7327" y="303"/>
                  </a:lnTo>
                  <a:lnTo>
                    <a:pt x="7148" y="199"/>
                  </a:lnTo>
                  <a:lnTo>
                    <a:pt x="7148" y="0"/>
                  </a:lnTo>
                  <a:lnTo>
                    <a:pt x="7136" y="0"/>
                  </a:lnTo>
                  <a:lnTo>
                    <a:pt x="7136" y="194"/>
                  </a:lnTo>
                  <a:lnTo>
                    <a:pt x="7126" y="187"/>
                  </a:lnTo>
                  <a:lnTo>
                    <a:pt x="6814" y="8"/>
                  </a:lnTo>
                  <a:lnTo>
                    <a:pt x="6814" y="8"/>
                  </a:lnTo>
                  <a:lnTo>
                    <a:pt x="6814" y="8"/>
                  </a:lnTo>
                  <a:lnTo>
                    <a:pt x="6682" y="86"/>
                  </a:lnTo>
                  <a:lnTo>
                    <a:pt x="6495" y="192"/>
                  </a:lnTo>
                  <a:lnTo>
                    <a:pt x="6495" y="0"/>
                  </a:lnTo>
                  <a:lnTo>
                    <a:pt x="6481" y="0"/>
                  </a:lnTo>
                  <a:lnTo>
                    <a:pt x="6481" y="199"/>
                  </a:lnTo>
                  <a:lnTo>
                    <a:pt x="6292" y="310"/>
                  </a:lnTo>
                  <a:lnTo>
                    <a:pt x="6165" y="383"/>
                  </a:lnTo>
                  <a:lnTo>
                    <a:pt x="6002" y="291"/>
                  </a:lnTo>
                  <a:lnTo>
                    <a:pt x="5874" y="218"/>
                  </a:lnTo>
                  <a:lnTo>
                    <a:pt x="5848" y="204"/>
                  </a:lnTo>
                  <a:lnTo>
                    <a:pt x="6169" y="17"/>
                  </a:lnTo>
                  <a:lnTo>
                    <a:pt x="6169" y="17"/>
                  </a:lnTo>
                  <a:lnTo>
                    <a:pt x="6169" y="0"/>
                  </a:lnTo>
                  <a:lnTo>
                    <a:pt x="6155" y="0"/>
                  </a:lnTo>
                  <a:lnTo>
                    <a:pt x="6155" y="8"/>
                  </a:lnTo>
                  <a:lnTo>
                    <a:pt x="5966" y="119"/>
                  </a:lnTo>
                  <a:lnTo>
                    <a:pt x="5836" y="192"/>
                  </a:lnTo>
                  <a:lnTo>
                    <a:pt x="5718" y="126"/>
                  </a:lnTo>
                  <a:lnTo>
                    <a:pt x="5515" y="8"/>
                  </a:lnTo>
                  <a:lnTo>
                    <a:pt x="5515" y="0"/>
                  </a:lnTo>
                  <a:lnTo>
                    <a:pt x="5503" y="0"/>
                  </a:lnTo>
                  <a:lnTo>
                    <a:pt x="5503" y="17"/>
                  </a:lnTo>
                  <a:lnTo>
                    <a:pt x="5503" y="17"/>
                  </a:lnTo>
                  <a:lnTo>
                    <a:pt x="5635" y="93"/>
                  </a:lnTo>
                  <a:lnTo>
                    <a:pt x="5671" y="114"/>
                  </a:lnTo>
                  <a:lnTo>
                    <a:pt x="5822" y="204"/>
                  </a:lnTo>
                  <a:lnTo>
                    <a:pt x="5775" y="230"/>
                  </a:lnTo>
                  <a:lnTo>
                    <a:pt x="5671" y="291"/>
                  </a:lnTo>
                  <a:lnTo>
                    <a:pt x="5508" y="383"/>
                  </a:lnTo>
                  <a:lnTo>
                    <a:pt x="5189" y="199"/>
                  </a:lnTo>
                  <a:lnTo>
                    <a:pt x="5189" y="0"/>
                  </a:lnTo>
                  <a:lnTo>
                    <a:pt x="5177" y="0"/>
                  </a:lnTo>
                  <a:lnTo>
                    <a:pt x="5177" y="194"/>
                  </a:lnTo>
                  <a:lnTo>
                    <a:pt x="4858" y="8"/>
                  </a:lnTo>
                  <a:lnTo>
                    <a:pt x="4856" y="8"/>
                  </a:lnTo>
                  <a:lnTo>
                    <a:pt x="4856" y="8"/>
                  </a:lnTo>
                  <a:lnTo>
                    <a:pt x="4539" y="192"/>
                  </a:lnTo>
                  <a:lnTo>
                    <a:pt x="4539" y="0"/>
                  </a:lnTo>
                  <a:lnTo>
                    <a:pt x="4527" y="0"/>
                  </a:lnTo>
                  <a:lnTo>
                    <a:pt x="4527" y="199"/>
                  </a:lnTo>
                  <a:lnTo>
                    <a:pt x="4208" y="383"/>
                  </a:lnTo>
                  <a:lnTo>
                    <a:pt x="4015" y="272"/>
                  </a:lnTo>
                  <a:lnTo>
                    <a:pt x="3894" y="201"/>
                  </a:lnTo>
                  <a:lnTo>
                    <a:pt x="4152" y="52"/>
                  </a:lnTo>
                  <a:lnTo>
                    <a:pt x="4211" y="17"/>
                  </a:lnTo>
                  <a:lnTo>
                    <a:pt x="4211" y="17"/>
                  </a:lnTo>
                  <a:lnTo>
                    <a:pt x="4211" y="0"/>
                  </a:lnTo>
                  <a:lnTo>
                    <a:pt x="4196" y="0"/>
                  </a:lnTo>
                  <a:lnTo>
                    <a:pt x="4196" y="8"/>
                  </a:lnTo>
                  <a:lnTo>
                    <a:pt x="3903" y="180"/>
                  </a:lnTo>
                  <a:lnTo>
                    <a:pt x="3880" y="192"/>
                  </a:lnTo>
                  <a:lnTo>
                    <a:pt x="3762" y="126"/>
                  </a:lnTo>
                  <a:lnTo>
                    <a:pt x="3558" y="8"/>
                  </a:lnTo>
                  <a:lnTo>
                    <a:pt x="3558" y="0"/>
                  </a:lnTo>
                  <a:lnTo>
                    <a:pt x="3547" y="0"/>
                  </a:lnTo>
                  <a:lnTo>
                    <a:pt x="3547" y="17"/>
                  </a:lnTo>
                  <a:lnTo>
                    <a:pt x="3547" y="17"/>
                  </a:lnTo>
                  <a:lnTo>
                    <a:pt x="3620" y="60"/>
                  </a:lnTo>
                  <a:lnTo>
                    <a:pt x="3866" y="201"/>
                  </a:lnTo>
                  <a:lnTo>
                    <a:pt x="3698" y="301"/>
                  </a:lnTo>
                  <a:lnTo>
                    <a:pt x="3551" y="383"/>
                  </a:lnTo>
                  <a:lnTo>
                    <a:pt x="3412" y="303"/>
                  </a:lnTo>
                  <a:lnTo>
                    <a:pt x="3393" y="291"/>
                  </a:lnTo>
                  <a:lnTo>
                    <a:pt x="3235" y="199"/>
                  </a:lnTo>
                  <a:lnTo>
                    <a:pt x="3235" y="0"/>
                  </a:lnTo>
                  <a:lnTo>
                    <a:pt x="3223" y="0"/>
                  </a:lnTo>
                  <a:lnTo>
                    <a:pt x="3223" y="194"/>
                  </a:lnTo>
                  <a:lnTo>
                    <a:pt x="3211" y="187"/>
                  </a:lnTo>
                  <a:lnTo>
                    <a:pt x="2902" y="8"/>
                  </a:lnTo>
                  <a:lnTo>
                    <a:pt x="2902" y="8"/>
                  </a:lnTo>
                  <a:lnTo>
                    <a:pt x="2902" y="8"/>
                  </a:lnTo>
                  <a:lnTo>
                    <a:pt x="2767" y="86"/>
                  </a:lnTo>
                  <a:lnTo>
                    <a:pt x="2583" y="192"/>
                  </a:lnTo>
                  <a:lnTo>
                    <a:pt x="2583" y="0"/>
                  </a:lnTo>
                  <a:lnTo>
                    <a:pt x="2566" y="0"/>
                  </a:lnTo>
                  <a:lnTo>
                    <a:pt x="2566" y="199"/>
                  </a:lnTo>
                  <a:lnTo>
                    <a:pt x="2472" y="256"/>
                  </a:lnTo>
                  <a:lnTo>
                    <a:pt x="2249" y="383"/>
                  </a:lnTo>
                  <a:lnTo>
                    <a:pt x="2089" y="291"/>
                  </a:lnTo>
                  <a:lnTo>
                    <a:pt x="1935" y="201"/>
                  </a:lnTo>
                  <a:lnTo>
                    <a:pt x="1994" y="168"/>
                  </a:lnTo>
                  <a:lnTo>
                    <a:pt x="2254" y="17"/>
                  </a:lnTo>
                  <a:lnTo>
                    <a:pt x="2254" y="17"/>
                  </a:lnTo>
                  <a:lnTo>
                    <a:pt x="2254" y="0"/>
                  </a:lnTo>
                  <a:lnTo>
                    <a:pt x="2242" y="0"/>
                  </a:lnTo>
                  <a:lnTo>
                    <a:pt x="2242" y="8"/>
                  </a:lnTo>
                  <a:lnTo>
                    <a:pt x="2027" y="133"/>
                  </a:lnTo>
                  <a:lnTo>
                    <a:pt x="1921" y="192"/>
                  </a:lnTo>
                  <a:lnTo>
                    <a:pt x="1909" y="185"/>
                  </a:lnTo>
                  <a:lnTo>
                    <a:pt x="1604" y="8"/>
                  </a:lnTo>
                  <a:lnTo>
                    <a:pt x="1604" y="0"/>
                  </a:lnTo>
                  <a:lnTo>
                    <a:pt x="1593" y="0"/>
                  </a:lnTo>
                  <a:lnTo>
                    <a:pt x="1593" y="17"/>
                  </a:lnTo>
                  <a:lnTo>
                    <a:pt x="1593" y="17"/>
                  </a:lnTo>
                  <a:lnTo>
                    <a:pt x="1640" y="45"/>
                  </a:lnTo>
                  <a:lnTo>
                    <a:pt x="1909" y="201"/>
                  </a:lnTo>
                  <a:lnTo>
                    <a:pt x="1732" y="305"/>
                  </a:lnTo>
                  <a:lnTo>
                    <a:pt x="1595" y="383"/>
                  </a:lnTo>
                  <a:lnTo>
                    <a:pt x="1274" y="197"/>
                  </a:lnTo>
                  <a:lnTo>
                    <a:pt x="1274" y="0"/>
                  </a:lnTo>
                  <a:lnTo>
                    <a:pt x="1259" y="0"/>
                  </a:lnTo>
                  <a:lnTo>
                    <a:pt x="1259" y="190"/>
                  </a:lnTo>
                  <a:lnTo>
                    <a:pt x="945" y="8"/>
                  </a:lnTo>
                  <a:lnTo>
                    <a:pt x="945" y="10"/>
                  </a:lnTo>
                  <a:lnTo>
                    <a:pt x="943" y="8"/>
                  </a:lnTo>
                  <a:lnTo>
                    <a:pt x="626" y="192"/>
                  </a:lnTo>
                  <a:lnTo>
                    <a:pt x="624" y="192"/>
                  </a:lnTo>
                  <a:lnTo>
                    <a:pt x="624" y="0"/>
                  </a:lnTo>
                  <a:lnTo>
                    <a:pt x="612" y="0"/>
                  </a:lnTo>
                  <a:close/>
                  <a:moveTo>
                    <a:pt x="416" y="1964"/>
                  </a:moveTo>
                  <a:lnTo>
                    <a:pt x="295" y="1894"/>
                  </a:lnTo>
                  <a:lnTo>
                    <a:pt x="295" y="1530"/>
                  </a:lnTo>
                  <a:lnTo>
                    <a:pt x="612" y="1345"/>
                  </a:lnTo>
                  <a:lnTo>
                    <a:pt x="612" y="1714"/>
                  </a:lnTo>
                  <a:lnTo>
                    <a:pt x="612" y="1714"/>
                  </a:lnTo>
                  <a:lnTo>
                    <a:pt x="931" y="1898"/>
                  </a:lnTo>
                  <a:lnTo>
                    <a:pt x="671" y="2047"/>
                  </a:lnTo>
                  <a:lnTo>
                    <a:pt x="617" y="2080"/>
                  </a:lnTo>
                  <a:lnTo>
                    <a:pt x="416" y="1964"/>
                  </a:lnTo>
                  <a:close/>
                  <a:moveTo>
                    <a:pt x="1909" y="2463"/>
                  </a:moveTo>
                  <a:lnTo>
                    <a:pt x="1595" y="2643"/>
                  </a:lnTo>
                  <a:lnTo>
                    <a:pt x="1562" y="2626"/>
                  </a:lnTo>
                  <a:lnTo>
                    <a:pt x="1274" y="2456"/>
                  </a:lnTo>
                  <a:lnTo>
                    <a:pt x="1274" y="2092"/>
                  </a:lnTo>
                  <a:lnTo>
                    <a:pt x="1593" y="1910"/>
                  </a:lnTo>
                  <a:lnTo>
                    <a:pt x="1593" y="2281"/>
                  </a:lnTo>
                  <a:lnTo>
                    <a:pt x="1909" y="2463"/>
                  </a:lnTo>
                  <a:close/>
                  <a:moveTo>
                    <a:pt x="2887" y="1898"/>
                  </a:moveTo>
                  <a:lnTo>
                    <a:pt x="2734" y="1986"/>
                  </a:lnTo>
                  <a:lnTo>
                    <a:pt x="2571" y="2080"/>
                  </a:lnTo>
                  <a:lnTo>
                    <a:pt x="2521" y="2052"/>
                  </a:lnTo>
                  <a:lnTo>
                    <a:pt x="2254" y="1894"/>
                  </a:lnTo>
                  <a:lnTo>
                    <a:pt x="2254" y="1530"/>
                  </a:lnTo>
                  <a:lnTo>
                    <a:pt x="2415" y="1435"/>
                  </a:lnTo>
                  <a:lnTo>
                    <a:pt x="2538" y="1362"/>
                  </a:lnTo>
                  <a:lnTo>
                    <a:pt x="2568" y="1345"/>
                  </a:lnTo>
                  <a:lnTo>
                    <a:pt x="2568" y="1714"/>
                  </a:lnTo>
                  <a:lnTo>
                    <a:pt x="2568" y="1714"/>
                  </a:lnTo>
                  <a:lnTo>
                    <a:pt x="2887" y="1898"/>
                  </a:lnTo>
                  <a:close/>
                  <a:moveTo>
                    <a:pt x="3866" y="2463"/>
                  </a:moveTo>
                  <a:lnTo>
                    <a:pt x="3551" y="2643"/>
                  </a:lnTo>
                  <a:lnTo>
                    <a:pt x="3393" y="2553"/>
                  </a:lnTo>
                  <a:lnTo>
                    <a:pt x="3339" y="2522"/>
                  </a:lnTo>
                  <a:lnTo>
                    <a:pt x="3235" y="2461"/>
                  </a:lnTo>
                  <a:lnTo>
                    <a:pt x="3235" y="2092"/>
                  </a:lnTo>
                  <a:lnTo>
                    <a:pt x="3518" y="1927"/>
                  </a:lnTo>
                  <a:lnTo>
                    <a:pt x="3547" y="1910"/>
                  </a:lnTo>
                  <a:lnTo>
                    <a:pt x="3547" y="2281"/>
                  </a:lnTo>
                  <a:lnTo>
                    <a:pt x="3866" y="2463"/>
                  </a:lnTo>
                  <a:close/>
                  <a:moveTo>
                    <a:pt x="4846" y="1898"/>
                  </a:moveTo>
                  <a:lnTo>
                    <a:pt x="4530" y="2080"/>
                  </a:lnTo>
                  <a:lnTo>
                    <a:pt x="4442" y="2028"/>
                  </a:lnTo>
                  <a:lnTo>
                    <a:pt x="4371" y="1988"/>
                  </a:lnTo>
                  <a:lnTo>
                    <a:pt x="4213" y="1894"/>
                  </a:lnTo>
                  <a:lnTo>
                    <a:pt x="4213" y="1527"/>
                  </a:lnTo>
                  <a:lnTo>
                    <a:pt x="4527" y="1345"/>
                  </a:lnTo>
                  <a:lnTo>
                    <a:pt x="4527" y="1714"/>
                  </a:lnTo>
                  <a:lnTo>
                    <a:pt x="4527" y="1714"/>
                  </a:lnTo>
                  <a:lnTo>
                    <a:pt x="4846" y="1898"/>
                  </a:lnTo>
                  <a:close/>
                  <a:moveTo>
                    <a:pt x="5822" y="2463"/>
                  </a:moveTo>
                  <a:lnTo>
                    <a:pt x="5671" y="2553"/>
                  </a:lnTo>
                  <a:lnTo>
                    <a:pt x="5671" y="2553"/>
                  </a:lnTo>
                  <a:lnTo>
                    <a:pt x="5510" y="2643"/>
                  </a:lnTo>
                  <a:lnTo>
                    <a:pt x="5224" y="2482"/>
                  </a:lnTo>
                  <a:lnTo>
                    <a:pt x="5189" y="2461"/>
                  </a:lnTo>
                  <a:lnTo>
                    <a:pt x="5189" y="2092"/>
                  </a:lnTo>
                  <a:lnTo>
                    <a:pt x="5354" y="1998"/>
                  </a:lnTo>
                  <a:lnTo>
                    <a:pt x="5503" y="1910"/>
                  </a:lnTo>
                  <a:lnTo>
                    <a:pt x="5503" y="2281"/>
                  </a:lnTo>
                  <a:lnTo>
                    <a:pt x="5822" y="2463"/>
                  </a:lnTo>
                  <a:close/>
                  <a:moveTo>
                    <a:pt x="6803" y="1898"/>
                  </a:moveTo>
                  <a:lnTo>
                    <a:pt x="6649" y="1986"/>
                  </a:lnTo>
                  <a:lnTo>
                    <a:pt x="6486" y="2080"/>
                  </a:lnTo>
                  <a:lnTo>
                    <a:pt x="6439" y="2052"/>
                  </a:lnTo>
                  <a:lnTo>
                    <a:pt x="6167" y="1894"/>
                  </a:lnTo>
                  <a:lnTo>
                    <a:pt x="6167" y="1527"/>
                  </a:lnTo>
                  <a:lnTo>
                    <a:pt x="6484" y="1345"/>
                  </a:lnTo>
                  <a:lnTo>
                    <a:pt x="6484" y="1714"/>
                  </a:lnTo>
                  <a:lnTo>
                    <a:pt x="6484" y="1714"/>
                  </a:lnTo>
                  <a:lnTo>
                    <a:pt x="6803" y="1898"/>
                  </a:lnTo>
                  <a:close/>
                  <a:moveTo>
                    <a:pt x="7779" y="2463"/>
                  </a:moveTo>
                  <a:lnTo>
                    <a:pt x="7467" y="2643"/>
                  </a:lnTo>
                  <a:lnTo>
                    <a:pt x="7254" y="2522"/>
                  </a:lnTo>
                  <a:lnTo>
                    <a:pt x="7148" y="2461"/>
                  </a:lnTo>
                  <a:lnTo>
                    <a:pt x="7148" y="2092"/>
                  </a:lnTo>
                  <a:lnTo>
                    <a:pt x="7434" y="1927"/>
                  </a:lnTo>
                  <a:lnTo>
                    <a:pt x="7462" y="1910"/>
                  </a:lnTo>
                  <a:lnTo>
                    <a:pt x="7462" y="2281"/>
                  </a:lnTo>
                  <a:lnTo>
                    <a:pt x="7779" y="2463"/>
                  </a:lnTo>
                  <a:close/>
                  <a:moveTo>
                    <a:pt x="8759" y="1898"/>
                  </a:moveTo>
                  <a:lnTo>
                    <a:pt x="8445" y="2080"/>
                  </a:lnTo>
                  <a:lnTo>
                    <a:pt x="8223" y="1953"/>
                  </a:lnTo>
                  <a:lnTo>
                    <a:pt x="8123" y="1894"/>
                  </a:lnTo>
                  <a:lnTo>
                    <a:pt x="8123" y="1530"/>
                  </a:lnTo>
                  <a:lnTo>
                    <a:pt x="8442" y="1345"/>
                  </a:lnTo>
                  <a:lnTo>
                    <a:pt x="8442" y="1714"/>
                  </a:lnTo>
                  <a:lnTo>
                    <a:pt x="8442" y="1714"/>
                  </a:lnTo>
                  <a:lnTo>
                    <a:pt x="8759" y="1898"/>
                  </a:lnTo>
                  <a:close/>
                  <a:moveTo>
                    <a:pt x="9737" y="2463"/>
                  </a:moveTo>
                  <a:lnTo>
                    <a:pt x="9584" y="2553"/>
                  </a:lnTo>
                  <a:lnTo>
                    <a:pt x="9423" y="2643"/>
                  </a:lnTo>
                  <a:lnTo>
                    <a:pt x="9139" y="2482"/>
                  </a:lnTo>
                  <a:lnTo>
                    <a:pt x="9104" y="2461"/>
                  </a:lnTo>
                  <a:lnTo>
                    <a:pt x="9104" y="2092"/>
                  </a:lnTo>
                  <a:lnTo>
                    <a:pt x="9269" y="1998"/>
                  </a:lnTo>
                  <a:lnTo>
                    <a:pt x="9418" y="1910"/>
                  </a:lnTo>
                  <a:lnTo>
                    <a:pt x="9418" y="2281"/>
                  </a:lnTo>
                  <a:lnTo>
                    <a:pt x="9737" y="2463"/>
                  </a:lnTo>
                  <a:close/>
                  <a:moveTo>
                    <a:pt x="10718" y="1898"/>
                  </a:moveTo>
                  <a:lnTo>
                    <a:pt x="10401" y="2080"/>
                  </a:lnTo>
                  <a:lnTo>
                    <a:pt x="10085" y="1894"/>
                  </a:lnTo>
                  <a:lnTo>
                    <a:pt x="10085" y="1527"/>
                  </a:lnTo>
                  <a:lnTo>
                    <a:pt x="10397" y="1345"/>
                  </a:lnTo>
                  <a:lnTo>
                    <a:pt x="10397" y="1714"/>
                  </a:lnTo>
                  <a:lnTo>
                    <a:pt x="10397" y="1714"/>
                  </a:lnTo>
                  <a:lnTo>
                    <a:pt x="10718" y="1898"/>
                  </a:lnTo>
                  <a:close/>
                  <a:moveTo>
                    <a:pt x="11694" y="2463"/>
                  </a:moveTo>
                  <a:lnTo>
                    <a:pt x="11379" y="2643"/>
                  </a:lnTo>
                  <a:lnTo>
                    <a:pt x="11292" y="2593"/>
                  </a:lnTo>
                  <a:lnTo>
                    <a:pt x="11060" y="2461"/>
                  </a:lnTo>
                  <a:lnTo>
                    <a:pt x="11060" y="2092"/>
                  </a:lnTo>
                  <a:lnTo>
                    <a:pt x="11202" y="2012"/>
                  </a:lnTo>
                  <a:lnTo>
                    <a:pt x="11377" y="1910"/>
                  </a:lnTo>
                  <a:lnTo>
                    <a:pt x="11377" y="2281"/>
                  </a:lnTo>
                  <a:lnTo>
                    <a:pt x="11694" y="2463"/>
                  </a:lnTo>
                  <a:close/>
                  <a:moveTo>
                    <a:pt x="12674" y="1898"/>
                  </a:moveTo>
                  <a:lnTo>
                    <a:pt x="12358" y="2080"/>
                  </a:lnTo>
                  <a:lnTo>
                    <a:pt x="12313" y="2054"/>
                  </a:lnTo>
                  <a:lnTo>
                    <a:pt x="12039" y="1894"/>
                  </a:lnTo>
                  <a:lnTo>
                    <a:pt x="12039" y="1530"/>
                  </a:lnTo>
                  <a:lnTo>
                    <a:pt x="12332" y="1357"/>
                  </a:lnTo>
                  <a:lnTo>
                    <a:pt x="12355" y="1343"/>
                  </a:lnTo>
                  <a:lnTo>
                    <a:pt x="12355" y="1714"/>
                  </a:lnTo>
                  <a:lnTo>
                    <a:pt x="12355" y="1714"/>
                  </a:lnTo>
                  <a:lnTo>
                    <a:pt x="12674" y="1898"/>
                  </a:lnTo>
                  <a:close/>
                  <a:moveTo>
                    <a:pt x="13650" y="2463"/>
                  </a:moveTo>
                  <a:lnTo>
                    <a:pt x="13499" y="2551"/>
                  </a:lnTo>
                  <a:lnTo>
                    <a:pt x="13338" y="2643"/>
                  </a:lnTo>
                  <a:lnTo>
                    <a:pt x="13055" y="2482"/>
                  </a:lnTo>
                  <a:lnTo>
                    <a:pt x="13019" y="2461"/>
                  </a:lnTo>
                  <a:lnTo>
                    <a:pt x="13019" y="2092"/>
                  </a:lnTo>
                  <a:lnTo>
                    <a:pt x="13182" y="1998"/>
                  </a:lnTo>
                  <a:lnTo>
                    <a:pt x="13334" y="1910"/>
                  </a:lnTo>
                  <a:lnTo>
                    <a:pt x="13334" y="2281"/>
                  </a:lnTo>
                  <a:lnTo>
                    <a:pt x="13650" y="2463"/>
                  </a:lnTo>
                  <a:close/>
                  <a:moveTo>
                    <a:pt x="14631" y="1898"/>
                  </a:moveTo>
                  <a:lnTo>
                    <a:pt x="14314" y="2080"/>
                  </a:lnTo>
                  <a:lnTo>
                    <a:pt x="14260" y="2047"/>
                  </a:lnTo>
                  <a:lnTo>
                    <a:pt x="14000" y="1894"/>
                  </a:lnTo>
                  <a:lnTo>
                    <a:pt x="14000" y="1527"/>
                  </a:lnTo>
                  <a:lnTo>
                    <a:pt x="14312" y="1345"/>
                  </a:lnTo>
                  <a:lnTo>
                    <a:pt x="14312" y="1714"/>
                  </a:lnTo>
                  <a:lnTo>
                    <a:pt x="14312" y="1714"/>
                  </a:lnTo>
                  <a:lnTo>
                    <a:pt x="14631" y="1898"/>
                  </a:lnTo>
                  <a:close/>
                  <a:moveTo>
                    <a:pt x="15609" y="2463"/>
                  </a:moveTo>
                  <a:lnTo>
                    <a:pt x="15295" y="2643"/>
                  </a:lnTo>
                  <a:lnTo>
                    <a:pt x="14978" y="2461"/>
                  </a:lnTo>
                  <a:lnTo>
                    <a:pt x="14978" y="2092"/>
                  </a:lnTo>
                  <a:lnTo>
                    <a:pt x="15292" y="1910"/>
                  </a:lnTo>
                  <a:lnTo>
                    <a:pt x="15292" y="2281"/>
                  </a:lnTo>
                  <a:lnTo>
                    <a:pt x="15609" y="2463"/>
                  </a:lnTo>
                  <a:close/>
                  <a:moveTo>
                    <a:pt x="16590" y="1898"/>
                  </a:moveTo>
                  <a:lnTo>
                    <a:pt x="16273" y="2080"/>
                  </a:lnTo>
                  <a:lnTo>
                    <a:pt x="16185" y="2031"/>
                  </a:lnTo>
                  <a:lnTo>
                    <a:pt x="15956" y="1894"/>
                  </a:lnTo>
                  <a:lnTo>
                    <a:pt x="15956" y="1527"/>
                  </a:lnTo>
                  <a:lnTo>
                    <a:pt x="16271" y="1345"/>
                  </a:lnTo>
                  <a:lnTo>
                    <a:pt x="16271" y="1714"/>
                  </a:lnTo>
                  <a:lnTo>
                    <a:pt x="16271" y="1714"/>
                  </a:lnTo>
                  <a:lnTo>
                    <a:pt x="16590" y="1898"/>
                  </a:lnTo>
                  <a:close/>
                  <a:moveTo>
                    <a:pt x="17565" y="2463"/>
                  </a:moveTo>
                  <a:lnTo>
                    <a:pt x="17414" y="2553"/>
                  </a:lnTo>
                  <a:lnTo>
                    <a:pt x="17253" y="2643"/>
                  </a:lnTo>
                  <a:lnTo>
                    <a:pt x="16970" y="2482"/>
                  </a:lnTo>
                  <a:lnTo>
                    <a:pt x="16934" y="2461"/>
                  </a:lnTo>
                  <a:lnTo>
                    <a:pt x="16934" y="2092"/>
                  </a:lnTo>
                  <a:lnTo>
                    <a:pt x="17098" y="1998"/>
                  </a:lnTo>
                  <a:lnTo>
                    <a:pt x="17246" y="1910"/>
                  </a:lnTo>
                  <a:lnTo>
                    <a:pt x="17246" y="2281"/>
                  </a:lnTo>
                  <a:lnTo>
                    <a:pt x="17565" y="2463"/>
                  </a:lnTo>
                  <a:close/>
                  <a:moveTo>
                    <a:pt x="17580" y="1341"/>
                  </a:moveTo>
                  <a:lnTo>
                    <a:pt x="17901" y="1527"/>
                  </a:lnTo>
                  <a:lnTo>
                    <a:pt x="17901" y="1891"/>
                  </a:lnTo>
                  <a:lnTo>
                    <a:pt x="17580" y="1707"/>
                  </a:lnTo>
                  <a:lnTo>
                    <a:pt x="17580" y="1707"/>
                  </a:lnTo>
                  <a:lnTo>
                    <a:pt x="17580" y="1707"/>
                  </a:lnTo>
                  <a:lnTo>
                    <a:pt x="17544" y="1728"/>
                  </a:lnTo>
                  <a:lnTo>
                    <a:pt x="17258" y="1889"/>
                  </a:lnTo>
                  <a:lnTo>
                    <a:pt x="17258" y="1527"/>
                  </a:lnTo>
                  <a:lnTo>
                    <a:pt x="17580" y="1341"/>
                  </a:lnTo>
                  <a:close/>
                  <a:moveTo>
                    <a:pt x="17580" y="1326"/>
                  </a:moveTo>
                  <a:lnTo>
                    <a:pt x="17509" y="1284"/>
                  </a:lnTo>
                  <a:lnTo>
                    <a:pt x="17258" y="1142"/>
                  </a:lnTo>
                  <a:lnTo>
                    <a:pt x="17258" y="773"/>
                  </a:lnTo>
                  <a:lnTo>
                    <a:pt x="17419" y="681"/>
                  </a:lnTo>
                  <a:lnTo>
                    <a:pt x="17580" y="587"/>
                  </a:lnTo>
                  <a:lnTo>
                    <a:pt x="17899" y="771"/>
                  </a:lnTo>
                  <a:lnTo>
                    <a:pt x="17899" y="1142"/>
                  </a:lnTo>
                  <a:lnTo>
                    <a:pt x="17580" y="1326"/>
                  </a:lnTo>
                  <a:close/>
                  <a:moveTo>
                    <a:pt x="18546" y="1898"/>
                  </a:moveTo>
                  <a:lnTo>
                    <a:pt x="18232" y="2080"/>
                  </a:lnTo>
                  <a:lnTo>
                    <a:pt x="18149" y="2033"/>
                  </a:lnTo>
                  <a:lnTo>
                    <a:pt x="17915" y="1894"/>
                  </a:lnTo>
                  <a:lnTo>
                    <a:pt x="17915" y="1527"/>
                  </a:lnTo>
                  <a:lnTo>
                    <a:pt x="18102" y="1419"/>
                  </a:lnTo>
                  <a:lnTo>
                    <a:pt x="18227" y="1348"/>
                  </a:lnTo>
                  <a:lnTo>
                    <a:pt x="18227" y="1714"/>
                  </a:lnTo>
                  <a:lnTo>
                    <a:pt x="18227" y="1714"/>
                  </a:lnTo>
                  <a:lnTo>
                    <a:pt x="18546" y="1898"/>
                  </a:lnTo>
                  <a:close/>
                  <a:moveTo>
                    <a:pt x="19524" y="2463"/>
                  </a:moveTo>
                  <a:lnTo>
                    <a:pt x="19210" y="2643"/>
                  </a:lnTo>
                  <a:lnTo>
                    <a:pt x="18893" y="2461"/>
                  </a:lnTo>
                  <a:lnTo>
                    <a:pt x="18893" y="2092"/>
                  </a:lnTo>
                  <a:lnTo>
                    <a:pt x="19163" y="1934"/>
                  </a:lnTo>
                  <a:lnTo>
                    <a:pt x="19205" y="1910"/>
                  </a:lnTo>
                  <a:lnTo>
                    <a:pt x="19205" y="2281"/>
                  </a:lnTo>
                  <a:lnTo>
                    <a:pt x="19524" y="2463"/>
                  </a:lnTo>
                  <a:close/>
                  <a:moveTo>
                    <a:pt x="20505" y="1898"/>
                  </a:moveTo>
                  <a:lnTo>
                    <a:pt x="20188" y="2080"/>
                  </a:lnTo>
                  <a:lnTo>
                    <a:pt x="19869" y="1894"/>
                  </a:lnTo>
                  <a:lnTo>
                    <a:pt x="19869" y="1527"/>
                  </a:lnTo>
                  <a:lnTo>
                    <a:pt x="19935" y="1489"/>
                  </a:lnTo>
                  <a:lnTo>
                    <a:pt x="20186" y="1345"/>
                  </a:lnTo>
                  <a:lnTo>
                    <a:pt x="20186" y="1714"/>
                  </a:lnTo>
                  <a:lnTo>
                    <a:pt x="20186" y="1714"/>
                  </a:lnTo>
                  <a:lnTo>
                    <a:pt x="20505" y="1898"/>
                  </a:lnTo>
                  <a:close/>
                  <a:moveTo>
                    <a:pt x="21481" y="2463"/>
                  </a:moveTo>
                  <a:lnTo>
                    <a:pt x="21329" y="2553"/>
                  </a:lnTo>
                  <a:lnTo>
                    <a:pt x="21169" y="2643"/>
                  </a:lnTo>
                  <a:lnTo>
                    <a:pt x="20883" y="2482"/>
                  </a:lnTo>
                  <a:lnTo>
                    <a:pt x="20847" y="2461"/>
                  </a:lnTo>
                  <a:lnTo>
                    <a:pt x="20847" y="2092"/>
                  </a:lnTo>
                  <a:lnTo>
                    <a:pt x="21013" y="1998"/>
                  </a:lnTo>
                  <a:lnTo>
                    <a:pt x="21162" y="1910"/>
                  </a:lnTo>
                  <a:lnTo>
                    <a:pt x="21162" y="2281"/>
                  </a:lnTo>
                  <a:lnTo>
                    <a:pt x="21481" y="2463"/>
                  </a:lnTo>
                  <a:close/>
                  <a:moveTo>
                    <a:pt x="21495" y="1341"/>
                  </a:moveTo>
                  <a:lnTo>
                    <a:pt x="21816" y="1527"/>
                  </a:lnTo>
                  <a:lnTo>
                    <a:pt x="21816" y="1891"/>
                  </a:lnTo>
                  <a:lnTo>
                    <a:pt x="21495" y="1707"/>
                  </a:lnTo>
                  <a:lnTo>
                    <a:pt x="21495" y="1707"/>
                  </a:lnTo>
                  <a:lnTo>
                    <a:pt x="21495" y="1707"/>
                  </a:lnTo>
                  <a:lnTo>
                    <a:pt x="21457" y="1728"/>
                  </a:lnTo>
                  <a:lnTo>
                    <a:pt x="21173" y="1889"/>
                  </a:lnTo>
                  <a:lnTo>
                    <a:pt x="21173" y="1527"/>
                  </a:lnTo>
                  <a:lnTo>
                    <a:pt x="21495" y="1341"/>
                  </a:lnTo>
                  <a:close/>
                  <a:moveTo>
                    <a:pt x="21495" y="1326"/>
                  </a:moveTo>
                  <a:lnTo>
                    <a:pt x="21421" y="1284"/>
                  </a:lnTo>
                  <a:lnTo>
                    <a:pt x="21173" y="1142"/>
                  </a:lnTo>
                  <a:lnTo>
                    <a:pt x="21173" y="773"/>
                  </a:lnTo>
                  <a:lnTo>
                    <a:pt x="21332" y="681"/>
                  </a:lnTo>
                  <a:lnTo>
                    <a:pt x="21495" y="587"/>
                  </a:lnTo>
                  <a:lnTo>
                    <a:pt x="21814" y="771"/>
                  </a:lnTo>
                  <a:lnTo>
                    <a:pt x="21814" y="1142"/>
                  </a:lnTo>
                  <a:lnTo>
                    <a:pt x="21495" y="1326"/>
                  </a:lnTo>
                  <a:close/>
                  <a:moveTo>
                    <a:pt x="22461" y="1898"/>
                  </a:moveTo>
                  <a:lnTo>
                    <a:pt x="22145" y="2080"/>
                  </a:lnTo>
                  <a:lnTo>
                    <a:pt x="21998" y="1995"/>
                  </a:lnTo>
                  <a:lnTo>
                    <a:pt x="21828" y="1894"/>
                  </a:lnTo>
                  <a:lnTo>
                    <a:pt x="21828" y="1527"/>
                  </a:lnTo>
                  <a:lnTo>
                    <a:pt x="22017" y="1419"/>
                  </a:lnTo>
                  <a:lnTo>
                    <a:pt x="22140" y="1348"/>
                  </a:lnTo>
                  <a:lnTo>
                    <a:pt x="22140" y="1714"/>
                  </a:lnTo>
                  <a:lnTo>
                    <a:pt x="22140" y="1714"/>
                  </a:lnTo>
                  <a:lnTo>
                    <a:pt x="22461" y="1898"/>
                  </a:lnTo>
                  <a:close/>
                  <a:moveTo>
                    <a:pt x="21495" y="11881"/>
                  </a:moveTo>
                  <a:lnTo>
                    <a:pt x="21495" y="11881"/>
                  </a:lnTo>
                  <a:lnTo>
                    <a:pt x="21495" y="11881"/>
                  </a:lnTo>
                  <a:lnTo>
                    <a:pt x="21457" y="11903"/>
                  </a:lnTo>
                  <a:lnTo>
                    <a:pt x="21173" y="12063"/>
                  </a:lnTo>
                  <a:lnTo>
                    <a:pt x="21173" y="11702"/>
                  </a:lnTo>
                  <a:lnTo>
                    <a:pt x="21495" y="11517"/>
                  </a:lnTo>
                  <a:lnTo>
                    <a:pt x="21814" y="11702"/>
                  </a:lnTo>
                  <a:lnTo>
                    <a:pt x="21814" y="12063"/>
                  </a:lnTo>
                  <a:lnTo>
                    <a:pt x="21495" y="11881"/>
                  </a:lnTo>
                  <a:close/>
                  <a:moveTo>
                    <a:pt x="21814" y="12077"/>
                  </a:moveTo>
                  <a:lnTo>
                    <a:pt x="21814" y="12446"/>
                  </a:lnTo>
                  <a:lnTo>
                    <a:pt x="21592" y="12576"/>
                  </a:lnTo>
                  <a:lnTo>
                    <a:pt x="21495" y="12633"/>
                  </a:lnTo>
                  <a:lnTo>
                    <a:pt x="21495" y="12630"/>
                  </a:lnTo>
                  <a:lnTo>
                    <a:pt x="21495" y="12633"/>
                  </a:lnTo>
                  <a:lnTo>
                    <a:pt x="21173" y="12446"/>
                  </a:lnTo>
                  <a:lnTo>
                    <a:pt x="21173" y="12077"/>
                  </a:lnTo>
                  <a:lnTo>
                    <a:pt x="21332" y="11988"/>
                  </a:lnTo>
                  <a:lnTo>
                    <a:pt x="21495" y="11893"/>
                  </a:lnTo>
                  <a:lnTo>
                    <a:pt x="21814" y="12077"/>
                  </a:lnTo>
                  <a:close/>
                  <a:moveTo>
                    <a:pt x="17580" y="11881"/>
                  </a:moveTo>
                  <a:lnTo>
                    <a:pt x="17580" y="11881"/>
                  </a:lnTo>
                  <a:lnTo>
                    <a:pt x="17580" y="11881"/>
                  </a:lnTo>
                  <a:lnTo>
                    <a:pt x="17544" y="11903"/>
                  </a:lnTo>
                  <a:lnTo>
                    <a:pt x="17258" y="12063"/>
                  </a:lnTo>
                  <a:lnTo>
                    <a:pt x="17258" y="11702"/>
                  </a:lnTo>
                  <a:lnTo>
                    <a:pt x="17580" y="11517"/>
                  </a:lnTo>
                  <a:lnTo>
                    <a:pt x="17899" y="11702"/>
                  </a:lnTo>
                  <a:lnTo>
                    <a:pt x="17899" y="12063"/>
                  </a:lnTo>
                  <a:lnTo>
                    <a:pt x="17580" y="11881"/>
                  </a:lnTo>
                  <a:close/>
                  <a:moveTo>
                    <a:pt x="17899" y="12077"/>
                  </a:moveTo>
                  <a:lnTo>
                    <a:pt x="17899" y="12446"/>
                  </a:lnTo>
                  <a:lnTo>
                    <a:pt x="17679" y="12576"/>
                  </a:lnTo>
                  <a:lnTo>
                    <a:pt x="17580" y="12633"/>
                  </a:lnTo>
                  <a:lnTo>
                    <a:pt x="17580" y="12630"/>
                  </a:lnTo>
                  <a:lnTo>
                    <a:pt x="17580" y="12633"/>
                  </a:lnTo>
                  <a:lnTo>
                    <a:pt x="17258" y="12446"/>
                  </a:lnTo>
                  <a:lnTo>
                    <a:pt x="17258" y="12077"/>
                  </a:lnTo>
                  <a:lnTo>
                    <a:pt x="17416" y="11988"/>
                  </a:lnTo>
                  <a:lnTo>
                    <a:pt x="17580" y="11893"/>
                  </a:lnTo>
                  <a:lnTo>
                    <a:pt x="17899" y="12077"/>
                  </a:lnTo>
                  <a:close/>
                  <a:moveTo>
                    <a:pt x="945" y="11314"/>
                  </a:moveTo>
                  <a:lnTo>
                    <a:pt x="945" y="11314"/>
                  </a:lnTo>
                  <a:lnTo>
                    <a:pt x="943" y="11314"/>
                  </a:lnTo>
                  <a:lnTo>
                    <a:pt x="747" y="11427"/>
                  </a:lnTo>
                  <a:lnTo>
                    <a:pt x="624" y="11498"/>
                  </a:lnTo>
                  <a:lnTo>
                    <a:pt x="624" y="11132"/>
                  </a:lnTo>
                  <a:lnTo>
                    <a:pt x="945" y="10950"/>
                  </a:lnTo>
                  <a:lnTo>
                    <a:pt x="1259" y="11132"/>
                  </a:lnTo>
                  <a:lnTo>
                    <a:pt x="1259" y="11496"/>
                  </a:lnTo>
                  <a:lnTo>
                    <a:pt x="945" y="11314"/>
                  </a:lnTo>
                  <a:close/>
                  <a:moveTo>
                    <a:pt x="1259" y="11513"/>
                  </a:moveTo>
                  <a:lnTo>
                    <a:pt x="1259" y="11879"/>
                  </a:lnTo>
                  <a:lnTo>
                    <a:pt x="943" y="12063"/>
                  </a:lnTo>
                  <a:lnTo>
                    <a:pt x="624" y="11879"/>
                  </a:lnTo>
                  <a:lnTo>
                    <a:pt x="624" y="11515"/>
                  </a:lnTo>
                  <a:lnTo>
                    <a:pt x="839" y="11390"/>
                  </a:lnTo>
                  <a:lnTo>
                    <a:pt x="945" y="11331"/>
                  </a:lnTo>
                  <a:lnTo>
                    <a:pt x="1070" y="11404"/>
                  </a:lnTo>
                  <a:lnTo>
                    <a:pt x="1148" y="11449"/>
                  </a:lnTo>
                  <a:lnTo>
                    <a:pt x="1259" y="11513"/>
                  </a:lnTo>
                  <a:close/>
                  <a:moveTo>
                    <a:pt x="1016" y="1948"/>
                  </a:moveTo>
                  <a:lnTo>
                    <a:pt x="1259" y="2092"/>
                  </a:lnTo>
                  <a:lnTo>
                    <a:pt x="1259" y="2451"/>
                  </a:lnTo>
                  <a:lnTo>
                    <a:pt x="945" y="2267"/>
                  </a:lnTo>
                  <a:lnTo>
                    <a:pt x="945" y="2267"/>
                  </a:lnTo>
                  <a:lnTo>
                    <a:pt x="943" y="2267"/>
                  </a:lnTo>
                  <a:lnTo>
                    <a:pt x="624" y="2451"/>
                  </a:lnTo>
                  <a:lnTo>
                    <a:pt x="624" y="2092"/>
                  </a:lnTo>
                  <a:lnTo>
                    <a:pt x="943" y="1905"/>
                  </a:lnTo>
                  <a:lnTo>
                    <a:pt x="1016" y="1948"/>
                  </a:lnTo>
                  <a:close/>
                  <a:moveTo>
                    <a:pt x="624" y="1704"/>
                  </a:moveTo>
                  <a:lnTo>
                    <a:pt x="624" y="1338"/>
                  </a:lnTo>
                  <a:lnTo>
                    <a:pt x="624" y="1338"/>
                  </a:lnTo>
                  <a:lnTo>
                    <a:pt x="945" y="1154"/>
                  </a:lnTo>
                  <a:lnTo>
                    <a:pt x="1122" y="1258"/>
                  </a:lnTo>
                  <a:lnTo>
                    <a:pt x="1259" y="1338"/>
                  </a:lnTo>
                  <a:lnTo>
                    <a:pt x="1259" y="1704"/>
                  </a:lnTo>
                  <a:lnTo>
                    <a:pt x="943" y="1889"/>
                  </a:lnTo>
                  <a:lnTo>
                    <a:pt x="624" y="1704"/>
                  </a:lnTo>
                  <a:close/>
                  <a:moveTo>
                    <a:pt x="1909" y="3593"/>
                  </a:moveTo>
                  <a:lnTo>
                    <a:pt x="1595" y="3775"/>
                  </a:lnTo>
                  <a:lnTo>
                    <a:pt x="1274" y="3590"/>
                  </a:lnTo>
                  <a:lnTo>
                    <a:pt x="1274" y="3224"/>
                  </a:lnTo>
                  <a:lnTo>
                    <a:pt x="1545" y="3066"/>
                  </a:lnTo>
                  <a:lnTo>
                    <a:pt x="1593" y="3040"/>
                  </a:lnTo>
                  <a:lnTo>
                    <a:pt x="1593" y="3408"/>
                  </a:lnTo>
                  <a:lnTo>
                    <a:pt x="1593" y="3411"/>
                  </a:lnTo>
                  <a:lnTo>
                    <a:pt x="1909" y="3593"/>
                  </a:lnTo>
                  <a:close/>
                  <a:moveTo>
                    <a:pt x="1680" y="2990"/>
                  </a:moveTo>
                  <a:lnTo>
                    <a:pt x="1921" y="2851"/>
                  </a:lnTo>
                  <a:lnTo>
                    <a:pt x="1956" y="2870"/>
                  </a:lnTo>
                  <a:lnTo>
                    <a:pt x="2242" y="3035"/>
                  </a:lnTo>
                  <a:lnTo>
                    <a:pt x="2242" y="3401"/>
                  </a:lnTo>
                  <a:lnTo>
                    <a:pt x="2138" y="3460"/>
                  </a:lnTo>
                  <a:lnTo>
                    <a:pt x="1921" y="3583"/>
                  </a:lnTo>
                  <a:lnTo>
                    <a:pt x="1789" y="3508"/>
                  </a:lnTo>
                  <a:lnTo>
                    <a:pt x="1604" y="3401"/>
                  </a:lnTo>
                  <a:lnTo>
                    <a:pt x="1604" y="3033"/>
                  </a:lnTo>
                  <a:lnTo>
                    <a:pt x="1680" y="2990"/>
                  </a:lnTo>
                  <a:close/>
                  <a:moveTo>
                    <a:pt x="1604" y="3016"/>
                  </a:moveTo>
                  <a:lnTo>
                    <a:pt x="1604" y="2652"/>
                  </a:lnTo>
                  <a:lnTo>
                    <a:pt x="1923" y="2470"/>
                  </a:lnTo>
                  <a:lnTo>
                    <a:pt x="2240" y="2655"/>
                  </a:lnTo>
                  <a:lnTo>
                    <a:pt x="2240" y="3019"/>
                  </a:lnTo>
                  <a:lnTo>
                    <a:pt x="1921" y="2837"/>
                  </a:lnTo>
                  <a:lnTo>
                    <a:pt x="1921" y="2837"/>
                  </a:lnTo>
                  <a:lnTo>
                    <a:pt x="1921" y="2837"/>
                  </a:lnTo>
                  <a:lnTo>
                    <a:pt x="1604" y="3016"/>
                  </a:lnTo>
                  <a:close/>
                  <a:moveTo>
                    <a:pt x="2887" y="3028"/>
                  </a:moveTo>
                  <a:lnTo>
                    <a:pt x="2734" y="3118"/>
                  </a:lnTo>
                  <a:lnTo>
                    <a:pt x="2573" y="3210"/>
                  </a:lnTo>
                  <a:lnTo>
                    <a:pt x="2254" y="3028"/>
                  </a:lnTo>
                  <a:lnTo>
                    <a:pt x="2254" y="2657"/>
                  </a:lnTo>
                  <a:lnTo>
                    <a:pt x="2415" y="2565"/>
                  </a:lnTo>
                  <a:lnTo>
                    <a:pt x="2568" y="2475"/>
                  </a:lnTo>
                  <a:lnTo>
                    <a:pt x="2568" y="2844"/>
                  </a:lnTo>
                  <a:lnTo>
                    <a:pt x="2568" y="2844"/>
                  </a:lnTo>
                  <a:lnTo>
                    <a:pt x="2887" y="3028"/>
                  </a:lnTo>
                  <a:close/>
                  <a:moveTo>
                    <a:pt x="3866" y="3593"/>
                  </a:moveTo>
                  <a:lnTo>
                    <a:pt x="3818" y="3621"/>
                  </a:lnTo>
                  <a:lnTo>
                    <a:pt x="3549" y="3775"/>
                  </a:lnTo>
                  <a:lnTo>
                    <a:pt x="3450" y="3716"/>
                  </a:lnTo>
                  <a:lnTo>
                    <a:pt x="3393" y="3683"/>
                  </a:lnTo>
                  <a:lnTo>
                    <a:pt x="3235" y="3590"/>
                  </a:lnTo>
                  <a:lnTo>
                    <a:pt x="3235" y="3224"/>
                  </a:lnTo>
                  <a:lnTo>
                    <a:pt x="3547" y="3042"/>
                  </a:lnTo>
                  <a:lnTo>
                    <a:pt x="3547" y="3408"/>
                  </a:lnTo>
                  <a:lnTo>
                    <a:pt x="3547" y="3411"/>
                  </a:lnTo>
                  <a:lnTo>
                    <a:pt x="3866" y="3593"/>
                  </a:lnTo>
                  <a:close/>
                  <a:moveTo>
                    <a:pt x="3880" y="2470"/>
                  </a:moveTo>
                  <a:lnTo>
                    <a:pt x="4196" y="2655"/>
                  </a:lnTo>
                  <a:lnTo>
                    <a:pt x="4196" y="3019"/>
                  </a:lnTo>
                  <a:lnTo>
                    <a:pt x="3998" y="2903"/>
                  </a:lnTo>
                  <a:lnTo>
                    <a:pt x="3880" y="2837"/>
                  </a:lnTo>
                  <a:lnTo>
                    <a:pt x="3880" y="2837"/>
                  </a:lnTo>
                  <a:lnTo>
                    <a:pt x="3880" y="2837"/>
                  </a:lnTo>
                  <a:lnTo>
                    <a:pt x="3748" y="2912"/>
                  </a:lnTo>
                  <a:lnTo>
                    <a:pt x="3558" y="3021"/>
                  </a:lnTo>
                  <a:lnTo>
                    <a:pt x="3558" y="2655"/>
                  </a:lnTo>
                  <a:lnTo>
                    <a:pt x="3880" y="2470"/>
                  </a:lnTo>
                  <a:close/>
                  <a:moveTo>
                    <a:pt x="3880" y="2456"/>
                  </a:moveTo>
                  <a:lnTo>
                    <a:pt x="3558" y="2272"/>
                  </a:lnTo>
                  <a:lnTo>
                    <a:pt x="3558" y="1903"/>
                  </a:lnTo>
                  <a:lnTo>
                    <a:pt x="3880" y="1719"/>
                  </a:lnTo>
                  <a:lnTo>
                    <a:pt x="3967" y="1768"/>
                  </a:lnTo>
                  <a:lnTo>
                    <a:pt x="4071" y="1830"/>
                  </a:lnTo>
                  <a:lnTo>
                    <a:pt x="4196" y="1903"/>
                  </a:lnTo>
                  <a:lnTo>
                    <a:pt x="4196" y="1903"/>
                  </a:lnTo>
                  <a:lnTo>
                    <a:pt x="4196" y="2272"/>
                  </a:lnTo>
                  <a:lnTo>
                    <a:pt x="3880" y="2456"/>
                  </a:lnTo>
                  <a:close/>
                  <a:moveTo>
                    <a:pt x="4577" y="2872"/>
                  </a:moveTo>
                  <a:lnTo>
                    <a:pt x="4844" y="3028"/>
                  </a:lnTo>
                  <a:lnTo>
                    <a:pt x="4610" y="3165"/>
                  </a:lnTo>
                  <a:lnTo>
                    <a:pt x="4532" y="3210"/>
                  </a:lnTo>
                  <a:lnTo>
                    <a:pt x="4338" y="3099"/>
                  </a:lnTo>
                  <a:lnTo>
                    <a:pt x="4213" y="3026"/>
                  </a:lnTo>
                  <a:lnTo>
                    <a:pt x="4213" y="2657"/>
                  </a:lnTo>
                  <a:lnTo>
                    <a:pt x="4397" y="2551"/>
                  </a:lnTo>
                  <a:lnTo>
                    <a:pt x="4527" y="2475"/>
                  </a:lnTo>
                  <a:lnTo>
                    <a:pt x="4527" y="2844"/>
                  </a:lnTo>
                  <a:lnTo>
                    <a:pt x="4527" y="2844"/>
                  </a:lnTo>
                  <a:lnTo>
                    <a:pt x="4577" y="2872"/>
                  </a:lnTo>
                  <a:close/>
                  <a:moveTo>
                    <a:pt x="5822" y="3593"/>
                  </a:moveTo>
                  <a:lnTo>
                    <a:pt x="5671" y="3680"/>
                  </a:lnTo>
                  <a:lnTo>
                    <a:pt x="5505" y="3775"/>
                  </a:lnTo>
                  <a:lnTo>
                    <a:pt x="5189" y="3590"/>
                  </a:lnTo>
                  <a:lnTo>
                    <a:pt x="5189" y="3224"/>
                  </a:lnTo>
                  <a:lnTo>
                    <a:pt x="5503" y="3042"/>
                  </a:lnTo>
                  <a:lnTo>
                    <a:pt x="5503" y="3408"/>
                  </a:lnTo>
                  <a:lnTo>
                    <a:pt x="5503" y="3411"/>
                  </a:lnTo>
                  <a:lnTo>
                    <a:pt x="5822" y="3593"/>
                  </a:lnTo>
                  <a:close/>
                  <a:moveTo>
                    <a:pt x="5836" y="2851"/>
                  </a:moveTo>
                  <a:lnTo>
                    <a:pt x="6155" y="3035"/>
                  </a:lnTo>
                  <a:lnTo>
                    <a:pt x="6155" y="3401"/>
                  </a:lnTo>
                  <a:lnTo>
                    <a:pt x="6070" y="3451"/>
                  </a:lnTo>
                  <a:lnTo>
                    <a:pt x="5846" y="3579"/>
                  </a:lnTo>
                  <a:lnTo>
                    <a:pt x="5836" y="3583"/>
                  </a:lnTo>
                  <a:lnTo>
                    <a:pt x="5827" y="3579"/>
                  </a:lnTo>
                  <a:lnTo>
                    <a:pt x="5609" y="3456"/>
                  </a:lnTo>
                  <a:lnTo>
                    <a:pt x="5515" y="3401"/>
                  </a:lnTo>
                  <a:lnTo>
                    <a:pt x="5515" y="3035"/>
                  </a:lnTo>
                  <a:lnTo>
                    <a:pt x="5836" y="2851"/>
                  </a:lnTo>
                  <a:close/>
                  <a:moveTo>
                    <a:pt x="5515" y="3021"/>
                  </a:moveTo>
                  <a:lnTo>
                    <a:pt x="5515" y="2657"/>
                  </a:lnTo>
                  <a:lnTo>
                    <a:pt x="5836" y="2473"/>
                  </a:lnTo>
                  <a:lnTo>
                    <a:pt x="6155" y="2655"/>
                  </a:lnTo>
                  <a:lnTo>
                    <a:pt x="6155" y="3019"/>
                  </a:lnTo>
                  <a:lnTo>
                    <a:pt x="6089" y="2981"/>
                  </a:lnTo>
                  <a:lnTo>
                    <a:pt x="5836" y="2837"/>
                  </a:lnTo>
                  <a:lnTo>
                    <a:pt x="5836" y="2837"/>
                  </a:lnTo>
                  <a:lnTo>
                    <a:pt x="5836" y="2837"/>
                  </a:lnTo>
                  <a:lnTo>
                    <a:pt x="5706" y="2910"/>
                  </a:lnTo>
                  <a:lnTo>
                    <a:pt x="5515" y="3021"/>
                  </a:lnTo>
                  <a:close/>
                  <a:moveTo>
                    <a:pt x="6803" y="3028"/>
                  </a:moveTo>
                  <a:lnTo>
                    <a:pt x="6649" y="3118"/>
                  </a:lnTo>
                  <a:lnTo>
                    <a:pt x="6488" y="3210"/>
                  </a:lnTo>
                  <a:lnTo>
                    <a:pt x="6169" y="3028"/>
                  </a:lnTo>
                  <a:lnTo>
                    <a:pt x="6169" y="2655"/>
                  </a:lnTo>
                  <a:lnTo>
                    <a:pt x="6245" y="2612"/>
                  </a:lnTo>
                  <a:lnTo>
                    <a:pt x="6484" y="2475"/>
                  </a:lnTo>
                  <a:lnTo>
                    <a:pt x="6484" y="2844"/>
                  </a:lnTo>
                  <a:lnTo>
                    <a:pt x="6484" y="2844"/>
                  </a:lnTo>
                  <a:lnTo>
                    <a:pt x="6803" y="3028"/>
                  </a:lnTo>
                  <a:close/>
                  <a:moveTo>
                    <a:pt x="7781" y="3593"/>
                  </a:moveTo>
                  <a:lnTo>
                    <a:pt x="7734" y="3621"/>
                  </a:lnTo>
                  <a:lnTo>
                    <a:pt x="7464" y="3775"/>
                  </a:lnTo>
                  <a:lnTo>
                    <a:pt x="7363" y="3716"/>
                  </a:lnTo>
                  <a:lnTo>
                    <a:pt x="7148" y="3590"/>
                  </a:lnTo>
                  <a:lnTo>
                    <a:pt x="7148" y="3224"/>
                  </a:lnTo>
                  <a:lnTo>
                    <a:pt x="7462" y="3042"/>
                  </a:lnTo>
                  <a:lnTo>
                    <a:pt x="7462" y="3408"/>
                  </a:lnTo>
                  <a:lnTo>
                    <a:pt x="7462" y="3411"/>
                  </a:lnTo>
                  <a:lnTo>
                    <a:pt x="7781" y="3593"/>
                  </a:lnTo>
                  <a:close/>
                  <a:moveTo>
                    <a:pt x="7795" y="2851"/>
                  </a:moveTo>
                  <a:lnTo>
                    <a:pt x="8109" y="3033"/>
                  </a:lnTo>
                  <a:lnTo>
                    <a:pt x="8109" y="3033"/>
                  </a:lnTo>
                  <a:lnTo>
                    <a:pt x="8112" y="3035"/>
                  </a:lnTo>
                  <a:lnTo>
                    <a:pt x="8112" y="3401"/>
                  </a:lnTo>
                  <a:lnTo>
                    <a:pt x="7939" y="3501"/>
                  </a:lnTo>
                  <a:lnTo>
                    <a:pt x="7795" y="3583"/>
                  </a:lnTo>
                  <a:lnTo>
                    <a:pt x="7568" y="3456"/>
                  </a:lnTo>
                  <a:lnTo>
                    <a:pt x="7474" y="3401"/>
                  </a:lnTo>
                  <a:lnTo>
                    <a:pt x="7474" y="3035"/>
                  </a:lnTo>
                  <a:lnTo>
                    <a:pt x="7795" y="2851"/>
                  </a:lnTo>
                  <a:close/>
                  <a:moveTo>
                    <a:pt x="7474" y="3021"/>
                  </a:moveTo>
                  <a:lnTo>
                    <a:pt x="7474" y="2655"/>
                  </a:lnTo>
                  <a:lnTo>
                    <a:pt x="7793" y="2470"/>
                  </a:lnTo>
                  <a:lnTo>
                    <a:pt x="8109" y="2652"/>
                  </a:lnTo>
                  <a:lnTo>
                    <a:pt x="8109" y="3016"/>
                  </a:lnTo>
                  <a:lnTo>
                    <a:pt x="7911" y="2903"/>
                  </a:lnTo>
                  <a:lnTo>
                    <a:pt x="7795" y="2837"/>
                  </a:lnTo>
                  <a:lnTo>
                    <a:pt x="7795" y="2837"/>
                  </a:lnTo>
                  <a:lnTo>
                    <a:pt x="7795" y="2837"/>
                  </a:lnTo>
                  <a:lnTo>
                    <a:pt x="7660" y="2912"/>
                  </a:lnTo>
                  <a:lnTo>
                    <a:pt x="7474" y="3021"/>
                  </a:lnTo>
                  <a:close/>
                  <a:moveTo>
                    <a:pt x="8572" y="2919"/>
                  </a:moveTo>
                  <a:lnTo>
                    <a:pt x="8759" y="3028"/>
                  </a:lnTo>
                  <a:lnTo>
                    <a:pt x="8759" y="3028"/>
                  </a:lnTo>
                  <a:lnTo>
                    <a:pt x="8759" y="3028"/>
                  </a:lnTo>
                  <a:lnTo>
                    <a:pt x="8757" y="3028"/>
                  </a:lnTo>
                  <a:lnTo>
                    <a:pt x="8587" y="3127"/>
                  </a:lnTo>
                  <a:lnTo>
                    <a:pt x="8445" y="3210"/>
                  </a:lnTo>
                  <a:lnTo>
                    <a:pt x="8126" y="3026"/>
                  </a:lnTo>
                  <a:lnTo>
                    <a:pt x="8126" y="2666"/>
                  </a:lnTo>
                  <a:lnTo>
                    <a:pt x="8126" y="2657"/>
                  </a:lnTo>
                  <a:lnTo>
                    <a:pt x="8442" y="2475"/>
                  </a:lnTo>
                  <a:lnTo>
                    <a:pt x="8442" y="2837"/>
                  </a:lnTo>
                  <a:lnTo>
                    <a:pt x="8442" y="2844"/>
                  </a:lnTo>
                  <a:lnTo>
                    <a:pt x="8442" y="2844"/>
                  </a:lnTo>
                  <a:lnTo>
                    <a:pt x="8442" y="2844"/>
                  </a:lnTo>
                  <a:lnTo>
                    <a:pt x="8572" y="2919"/>
                  </a:lnTo>
                  <a:close/>
                  <a:moveTo>
                    <a:pt x="9492" y="3453"/>
                  </a:moveTo>
                  <a:lnTo>
                    <a:pt x="9737" y="3593"/>
                  </a:lnTo>
                  <a:lnTo>
                    <a:pt x="9737" y="3595"/>
                  </a:lnTo>
                  <a:lnTo>
                    <a:pt x="9737" y="3595"/>
                  </a:lnTo>
                  <a:lnTo>
                    <a:pt x="9737" y="3595"/>
                  </a:lnTo>
                  <a:lnTo>
                    <a:pt x="9421" y="3775"/>
                  </a:lnTo>
                  <a:lnTo>
                    <a:pt x="9104" y="3590"/>
                  </a:lnTo>
                  <a:lnTo>
                    <a:pt x="9104" y="3224"/>
                  </a:lnTo>
                  <a:lnTo>
                    <a:pt x="9418" y="3042"/>
                  </a:lnTo>
                  <a:lnTo>
                    <a:pt x="9418" y="3401"/>
                  </a:lnTo>
                  <a:lnTo>
                    <a:pt x="9418" y="3408"/>
                  </a:lnTo>
                  <a:lnTo>
                    <a:pt x="9418" y="3411"/>
                  </a:lnTo>
                  <a:lnTo>
                    <a:pt x="9418" y="3411"/>
                  </a:lnTo>
                  <a:lnTo>
                    <a:pt x="9492" y="3453"/>
                  </a:lnTo>
                  <a:close/>
                  <a:moveTo>
                    <a:pt x="9751" y="2473"/>
                  </a:moveTo>
                  <a:lnTo>
                    <a:pt x="10070" y="2657"/>
                  </a:lnTo>
                  <a:lnTo>
                    <a:pt x="10070" y="3019"/>
                  </a:lnTo>
                  <a:lnTo>
                    <a:pt x="10004" y="2981"/>
                  </a:lnTo>
                  <a:lnTo>
                    <a:pt x="9751" y="2837"/>
                  </a:lnTo>
                  <a:lnTo>
                    <a:pt x="9751" y="2837"/>
                  </a:lnTo>
                  <a:lnTo>
                    <a:pt x="9751" y="2837"/>
                  </a:lnTo>
                  <a:lnTo>
                    <a:pt x="9622" y="2910"/>
                  </a:lnTo>
                  <a:lnTo>
                    <a:pt x="9430" y="3021"/>
                  </a:lnTo>
                  <a:lnTo>
                    <a:pt x="9430" y="2657"/>
                  </a:lnTo>
                  <a:lnTo>
                    <a:pt x="9751" y="2473"/>
                  </a:lnTo>
                  <a:close/>
                  <a:moveTo>
                    <a:pt x="9751" y="2456"/>
                  </a:moveTo>
                  <a:lnTo>
                    <a:pt x="9430" y="2272"/>
                  </a:lnTo>
                  <a:lnTo>
                    <a:pt x="9430" y="1903"/>
                  </a:lnTo>
                  <a:lnTo>
                    <a:pt x="9751" y="1719"/>
                  </a:lnTo>
                  <a:lnTo>
                    <a:pt x="10070" y="1903"/>
                  </a:lnTo>
                  <a:lnTo>
                    <a:pt x="10070" y="2272"/>
                  </a:lnTo>
                  <a:lnTo>
                    <a:pt x="9751" y="2456"/>
                  </a:lnTo>
                  <a:close/>
                  <a:moveTo>
                    <a:pt x="10718" y="3028"/>
                  </a:moveTo>
                  <a:lnTo>
                    <a:pt x="10404" y="3210"/>
                  </a:lnTo>
                  <a:lnTo>
                    <a:pt x="10085" y="3026"/>
                  </a:lnTo>
                  <a:lnTo>
                    <a:pt x="10085" y="2657"/>
                  </a:lnTo>
                  <a:lnTo>
                    <a:pt x="10397" y="2475"/>
                  </a:lnTo>
                  <a:lnTo>
                    <a:pt x="10397" y="2844"/>
                  </a:lnTo>
                  <a:lnTo>
                    <a:pt x="10397" y="2844"/>
                  </a:lnTo>
                  <a:lnTo>
                    <a:pt x="10718" y="3028"/>
                  </a:lnTo>
                  <a:close/>
                  <a:moveTo>
                    <a:pt x="11696" y="3593"/>
                  </a:moveTo>
                  <a:lnTo>
                    <a:pt x="11379" y="3775"/>
                  </a:lnTo>
                  <a:lnTo>
                    <a:pt x="11221" y="3683"/>
                  </a:lnTo>
                  <a:lnTo>
                    <a:pt x="11060" y="3590"/>
                  </a:lnTo>
                  <a:lnTo>
                    <a:pt x="11060" y="3224"/>
                  </a:lnTo>
                  <a:lnTo>
                    <a:pt x="11377" y="3040"/>
                  </a:lnTo>
                  <a:lnTo>
                    <a:pt x="11377" y="3408"/>
                  </a:lnTo>
                  <a:lnTo>
                    <a:pt x="11377" y="3411"/>
                  </a:lnTo>
                  <a:lnTo>
                    <a:pt x="11696" y="3593"/>
                  </a:lnTo>
                  <a:close/>
                  <a:moveTo>
                    <a:pt x="11706" y="2851"/>
                  </a:moveTo>
                  <a:lnTo>
                    <a:pt x="12027" y="3035"/>
                  </a:lnTo>
                  <a:lnTo>
                    <a:pt x="12027" y="3401"/>
                  </a:lnTo>
                  <a:lnTo>
                    <a:pt x="11916" y="3465"/>
                  </a:lnTo>
                  <a:lnTo>
                    <a:pt x="11706" y="3586"/>
                  </a:lnTo>
                  <a:lnTo>
                    <a:pt x="11599" y="3524"/>
                  </a:lnTo>
                  <a:lnTo>
                    <a:pt x="11389" y="3401"/>
                  </a:lnTo>
                  <a:lnTo>
                    <a:pt x="11389" y="3035"/>
                  </a:lnTo>
                  <a:lnTo>
                    <a:pt x="11706" y="2851"/>
                  </a:lnTo>
                  <a:close/>
                  <a:moveTo>
                    <a:pt x="11389" y="3019"/>
                  </a:moveTo>
                  <a:lnTo>
                    <a:pt x="11389" y="2655"/>
                  </a:lnTo>
                  <a:lnTo>
                    <a:pt x="11708" y="2470"/>
                  </a:lnTo>
                  <a:lnTo>
                    <a:pt x="12025" y="2652"/>
                  </a:lnTo>
                  <a:lnTo>
                    <a:pt x="12025" y="3019"/>
                  </a:lnTo>
                  <a:lnTo>
                    <a:pt x="11706" y="2837"/>
                  </a:lnTo>
                  <a:lnTo>
                    <a:pt x="11706" y="2837"/>
                  </a:lnTo>
                  <a:lnTo>
                    <a:pt x="11706" y="2837"/>
                  </a:lnTo>
                  <a:lnTo>
                    <a:pt x="11684" y="2848"/>
                  </a:lnTo>
                  <a:lnTo>
                    <a:pt x="11389" y="3019"/>
                  </a:lnTo>
                  <a:close/>
                  <a:moveTo>
                    <a:pt x="12405" y="2872"/>
                  </a:moveTo>
                  <a:lnTo>
                    <a:pt x="12672" y="3028"/>
                  </a:lnTo>
                  <a:lnTo>
                    <a:pt x="12502" y="3127"/>
                  </a:lnTo>
                  <a:lnTo>
                    <a:pt x="12358" y="3210"/>
                  </a:lnTo>
                  <a:lnTo>
                    <a:pt x="12039" y="3028"/>
                  </a:lnTo>
                  <a:lnTo>
                    <a:pt x="12039" y="2657"/>
                  </a:lnTo>
                  <a:lnTo>
                    <a:pt x="12355" y="2473"/>
                  </a:lnTo>
                  <a:lnTo>
                    <a:pt x="12355" y="2844"/>
                  </a:lnTo>
                  <a:lnTo>
                    <a:pt x="12355" y="2844"/>
                  </a:lnTo>
                  <a:lnTo>
                    <a:pt x="12405" y="2872"/>
                  </a:lnTo>
                  <a:close/>
                  <a:moveTo>
                    <a:pt x="13653" y="3593"/>
                  </a:moveTo>
                  <a:lnTo>
                    <a:pt x="13336" y="3775"/>
                  </a:lnTo>
                  <a:lnTo>
                    <a:pt x="13019" y="3590"/>
                  </a:lnTo>
                  <a:lnTo>
                    <a:pt x="13019" y="3224"/>
                  </a:lnTo>
                  <a:lnTo>
                    <a:pt x="13334" y="3042"/>
                  </a:lnTo>
                  <a:lnTo>
                    <a:pt x="13334" y="3408"/>
                  </a:lnTo>
                  <a:lnTo>
                    <a:pt x="13334" y="3411"/>
                  </a:lnTo>
                  <a:lnTo>
                    <a:pt x="13653" y="3593"/>
                  </a:lnTo>
                  <a:close/>
                  <a:moveTo>
                    <a:pt x="13664" y="2473"/>
                  </a:moveTo>
                  <a:lnTo>
                    <a:pt x="13986" y="2657"/>
                  </a:lnTo>
                  <a:lnTo>
                    <a:pt x="13986" y="3019"/>
                  </a:lnTo>
                  <a:lnTo>
                    <a:pt x="13920" y="2981"/>
                  </a:lnTo>
                  <a:lnTo>
                    <a:pt x="13667" y="2837"/>
                  </a:lnTo>
                  <a:lnTo>
                    <a:pt x="13664" y="2837"/>
                  </a:lnTo>
                  <a:lnTo>
                    <a:pt x="13664" y="2837"/>
                  </a:lnTo>
                  <a:lnTo>
                    <a:pt x="13537" y="2910"/>
                  </a:lnTo>
                  <a:lnTo>
                    <a:pt x="13345" y="3021"/>
                  </a:lnTo>
                  <a:lnTo>
                    <a:pt x="13345" y="2657"/>
                  </a:lnTo>
                  <a:lnTo>
                    <a:pt x="13664" y="2473"/>
                  </a:lnTo>
                  <a:close/>
                  <a:moveTo>
                    <a:pt x="13664" y="2456"/>
                  </a:moveTo>
                  <a:lnTo>
                    <a:pt x="13345" y="2272"/>
                  </a:lnTo>
                  <a:lnTo>
                    <a:pt x="13345" y="1903"/>
                  </a:lnTo>
                  <a:lnTo>
                    <a:pt x="13664" y="1719"/>
                  </a:lnTo>
                  <a:lnTo>
                    <a:pt x="13986" y="1903"/>
                  </a:lnTo>
                  <a:lnTo>
                    <a:pt x="13986" y="2272"/>
                  </a:lnTo>
                  <a:lnTo>
                    <a:pt x="13664" y="2456"/>
                  </a:lnTo>
                  <a:close/>
                  <a:moveTo>
                    <a:pt x="14633" y="3028"/>
                  </a:moveTo>
                  <a:lnTo>
                    <a:pt x="14487" y="3113"/>
                  </a:lnTo>
                  <a:lnTo>
                    <a:pt x="14316" y="3210"/>
                  </a:lnTo>
                  <a:lnTo>
                    <a:pt x="14191" y="3139"/>
                  </a:lnTo>
                  <a:lnTo>
                    <a:pt x="14000" y="3026"/>
                  </a:lnTo>
                  <a:lnTo>
                    <a:pt x="14000" y="2657"/>
                  </a:lnTo>
                  <a:lnTo>
                    <a:pt x="14312" y="2475"/>
                  </a:lnTo>
                  <a:lnTo>
                    <a:pt x="14312" y="2844"/>
                  </a:lnTo>
                  <a:lnTo>
                    <a:pt x="14312" y="2844"/>
                  </a:lnTo>
                  <a:lnTo>
                    <a:pt x="14633" y="3028"/>
                  </a:lnTo>
                  <a:close/>
                  <a:moveTo>
                    <a:pt x="15611" y="3593"/>
                  </a:moveTo>
                  <a:lnTo>
                    <a:pt x="15588" y="3607"/>
                  </a:lnTo>
                  <a:lnTo>
                    <a:pt x="15292" y="3775"/>
                  </a:lnTo>
                  <a:lnTo>
                    <a:pt x="15233" y="3739"/>
                  </a:lnTo>
                  <a:lnTo>
                    <a:pt x="14978" y="3590"/>
                  </a:lnTo>
                  <a:lnTo>
                    <a:pt x="14978" y="3224"/>
                  </a:lnTo>
                  <a:lnTo>
                    <a:pt x="15292" y="3042"/>
                  </a:lnTo>
                  <a:lnTo>
                    <a:pt x="15292" y="3408"/>
                  </a:lnTo>
                  <a:lnTo>
                    <a:pt x="15292" y="3411"/>
                  </a:lnTo>
                  <a:lnTo>
                    <a:pt x="15611" y="3593"/>
                  </a:lnTo>
                  <a:close/>
                  <a:moveTo>
                    <a:pt x="15623" y="2473"/>
                  </a:moveTo>
                  <a:lnTo>
                    <a:pt x="15940" y="2655"/>
                  </a:lnTo>
                  <a:lnTo>
                    <a:pt x="15940" y="3019"/>
                  </a:lnTo>
                  <a:lnTo>
                    <a:pt x="15777" y="2924"/>
                  </a:lnTo>
                  <a:lnTo>
                    <a:pt x="15623" y="2837"/>
                  </a:lnTo>
                  <a:lnTo>
                    <a:pt x="15623" y="2837"/>
                  </a:lnTo>
                  <a:lnTo>
                    <a:pt x="15623" y="2837"/>
                  </a:lnTo>
                  <a:lnTo>
                    <a:pt x="15434" y="2945"/>
                  </a:lnTo>
                  <a:lnTo>
                    <a:pt x="15304" y="3021"/>
                  </a:lnTo>
                  <a:lnTo>
                    <a:pt x="15304" y="2655"/>
                  </a:lnTo>
                  <a:lnTo>
                    <a:pt x="15623" y="2473"/>
                  </a:lnTo>
                  <a:close/>
                  <a:moveTo>
                    <a:pt x="15623" y="2456"/>
                  </a:moveTo>
                  <a:lnTo>
                    <a:pt x="15304" y="2272"/>
                  </a:lnTo>
                  <a:lnTo>
                    <a:pt x="15304" y="1903"/>
                  </a:lnTo>
                  <a:lnTo>
                    <a:pt x="15623" y="1719"/>
                  </a:lnTo>
                  <a:lnTo>
                    <a:pt x="15744" y="1787"/>
                  </a:lnTo>
                  <a:lnTo>
                    <a:pt x="15940" y="1903"/>
                  </a:lnTo>
                  <a:lnTo>
                    <a:pt x="15940" y="2272"/>
                  </a:lnTo>
                  <a:lnTo>
                    <a:pt x="15623" y="2456"/>
                  </a:lnTo>
                  <a:close/>
                  <a:moveTo>
                    <a:pt x="16320" y="2872"/>
                  </a:moveTo>
                  <a:lnTo>
                    <a:pt x="16587" y="3028"/>
                  </a:lnTo>
                  <a:lnTo>
                    <a:pt x="16311" y="3189"/>
                  </a:lnTo>
                  <a:lnTo>
                    <a:pt x="16275" y="3210"/>
                  </a:lnTo>
                  <a:lnTo>
                    <a:pt x="15956" y="3026"/>
                  </a:lnTo>
                  <a:lnTo>
                    <a:pt x="15956" y="2657"/>
                  </a:lnTo>
                  <a:lnTo>
                    <a:pt x="16271" y="2475"/>
                  </a:lnTo>
                  <a:lnTo>
                    <a:pt x="16271" y="2844"/>
                  </a:lnTo>
                  <a:lnTo>
                    <a:pt x="16271" y="2844"/>
                  </a:lnTo>
                  <a:lnTo>
                    <a:pt x="16320" y="2872"/>
                  </a:lnTo>
                  <a:close/>
                  <a:moveTo>
                    <a:pt x="17568" y="3593"/>
                  </a:moveTo>
                  <a:lnTo>
                    <a:pt x="17249" y="3775"/>
                  </a:lnTo>
                  <a:lnTo>
                    <a:pt x="16934" y="3590"/>
                  </a:lnTo>
                  <a:lnTo>
                    <a:pt x="16934" y="3224"/>
                  </a:lnTo>
                  <a:lnTo>
                    <a:pt x="17246" y="3042"/>
                  </a:lnTo>
                  <a:lnTo>
                    <a:pt x="17246" y="3408"/>
                  </a:lnTo>
                  <a:lnTo>
                    <a:pt x="17246" y="3411"/>
                  </a:lnTo>
                  <a:lnTo>
                    <a:pt x="17568" y="3593"/>
                  </a:lnTo>
                  <a:close/>
                  <a:moveTo>
                    <a:pt x="17580" y="2473"/>
                  </a:moveTo>
                  <a:lnTo>
                    <a:pt x="17899" y="2655"/>
                  </a:lnTo>
                  <a:lnTo>
                    <a:pt x="17899" y="3019"/>
                  </a:lnTo>
                  <a:lnTo>
                    <a:pt x="17580" y="2837"/>
                  </a:lnTo>
                  <a:lnTo>
                    <a:pt x="17580" y="2837"/>
                  </a:lnTo>
                  <a:lnTo>
                    <a:pt x="17580" y="2837"/>
                  </a:lnTo>
                  <a:lnTo>
                    <a:pt x="17258" y="3021"/>
                  </a:lnTo>
                  <a:lnTo>
                    <a:pt x="17258" y="2657"/>
                  </a:lnTo>
                  <a:lnTo>
                    <a:pt x="17580" y="2473"/>
                  </a:lnTo>
                  <a:close/>
                  <a:moveTo>
                    <a:pt x="17580" y="2456"/>
                  </a:moveTo>
                  <a:lnTo>
                    <a:pt x="17258" y="2272"/>
                  </a:lnTo>
                  <a:lnTo>
                    <a:pt x="17258" y="1903"/>
                  </a:lnTo>
                  <a:lnTo>
                    <a:pt x="17419" y="1811"/>
                  </a:lnTo>
                  <a:lnTo>
                    <a:pt x="17580" y="1719"/>
                  </a:lnTo>
                  <a:lnTo>
                    <a:pt x="17899" y="1903"/>
                  </a:lnTo>
                  <a:lnTo>
                    <a:pt x="17899" y="2272"/>
                  </a:lnTo>
                  <a:lnTo>
                    <a:pt x="17580" y="2456"/>
                  </a:lnTo>
                  <a:close/>
                  <a:moveTo>
                    <a:pt x="18546" y="3028"/>
                  </a:moveTo>
                  <a:lnTo>
                    <a:pt x="18234" y="3210"/>
                  </a:lnTo>
                  <a:lnTo>
                    <a:pt x="17976" y="3063"/>
                  </a:lnTo>
                  <a:lnTo>
                    <a:pt x="17915" y="3026"/>
                  </a:lnTo>
                  <a:lnTo>
                    <a:pt x="17915" y="2657"/>
                  </a:lnTo>
                  <a:lnTo>
                    <a:pt x="18052" y="2577"/>
                  </a:lnTo>
                  <a:lnTo>
                    <a:pt x="18227" y="2475"/>
                  </a:lnTo>
                  <a:lnTo>
                    <a:pt x="18227" y="2844"/>
                  </a:lnTo>
                  <a:lnTo>
                    <a:pt x="18227" y="2844"/>
                  </a:lnTo>
                  <a:lnTo>
                    <a:pt x="18546" y="3028"/>
                  </a:lnTo>
                  <a:close/>
                  <a:moveTo>
                    <a:pt x="19524" y="3593"/>
                  </a:moveTo>
                  <a:lnTo>
                    <a:pt x="19208" y="3775"/>
                  </a:lnTo>
                  <a:lnTo>
                    <a:pt x="19148" y="3739"/>
                  </a:lnTo>
                  <a:lnTo>
                    <a:pt x="18893" y="3590"/>
                  </a:lnTo>
                  <a:lnTo>
                    <a:pt x="18893" y="3224"/>
                  </a:lnTo>
                  <a:lnTo>
                    <a:pt x="19205" y="3042"/>
                  </a:lnTo>
                  <a:lnTo>
                    <a:pt x="19205" y="3408"/>
                  </a:lnTo>
                  <a:lnTo>
                    <a:pt x="19205" y="3411"/>
                  </a:lnTo>
                  <a:lnTo>
                    <a:pt x="19524" y="3593"/>
                  </a:lnTo>
                  <a:close/>
                  <a:moveTo>
                    <a:pt x="19538" y="2473"/>
                  </a:moveTo>
                  <a:lnTo>
                    <a:pt x="19855" y="2655"/>
                  </a:lnTo>
                  <a:lnTo>
                    <a:pt x="19855" y="3019"/>
                  </a:lnTo>
                  <a:lnTo>
                    <a:pt x="19536" y="2837"/>
                  </a:lnTo>
                  <a:lnTo>
                    <a:pt x="19536" y="2837"/>
                  </a:lnTo>
                  <a:lnTo>
                    <a:pt x="19534" y="2837"/>
                  </a:lnTo>
                  <a:lnTo>
                    <a:pt x="19413" y="2907"/>
                  </a:lnTo>
                  <a:lnTo>
                    <a:pt x="19217" y="3019"/>
                  </a:lnTo>
                  <a:lnTo>
                    <a:pt x="19217" y="2655"/>
                  </a:lnTo>
                  <a:lnTo>
                    <a:pt x="19538" y="2473"/>
                  </a:lnTo>
                  <a:close/>
                  <a:moveTo>
                    <a:pt x="19536" y="2456"/>
                  </a:moveTo>
                  <a:lnTo>
                    <a:pt x="19217" y="2272"/>
                  </a:lnTo>
                  <a:lnTo>
                    <a:pt x="19217" y="1903"/>
                  </a:lnTo>
                  <a:lnTo>
                    <a:pt x="19269" y="1875"/>
                  </a:lnTo>
                  <a:lnTo>
                    <a:pt x="19536" y="1719"/>
                  </a:lnTo>
                  <a:lnTo>
                    <a:pt x="19855" y="1903"/>
                  </a:lnTo>
                  <a:lnTo>
                    <a:pt x="19855" y="2272"/>
                  </a:lnTo>
                  <a:lnTo>
                    <a:pt x="19536" y="2456"/>
                  </a:lnTo>
                  <a:close/>
                  <a:moveTo>
                    <a:pt x="20235" y="2872"/>
                  </a:moveTo>
                  <a:lnTo>
                    <a:pt x="20502" y="3028"/>
                  </a:lnTo>
                  <a:lnTo>
                    <a:pt x="20226" y="3189"/>
                  </a:lnTo>
                  <a:lnTo>
                    <a:pt x="20190" y="3210"/>
                  </a:lnTo>
                  <a:lnTo>
                    <a:pt x="19869" y="3026"/>
                  </a:lnTo>
                  <a:lnTo>
                    <a:pt x="19869" y="2657"/>
                  </a:lnTo>
                  <a:lnTo>
                    <a:pt x="19954" y="2607"/>
                  </a:lnTo>
                  <a:lnTo>
                    <a:pt x="20186" y="2473"/>
                  </a:lnTo>
                  <a:lnTo>
                    <a:pt x="20186" y="2844"/>
                  </a:lnTo>
                  <a:lnTo>
                    <a:pt x="20186" y="2844"/>
                  </a:lnTo>
                  <a:lnTo>
                    <a:pt x="20235" y="2872"/>
                  </a:lnTo>
                  <a:close/>
                  <a:moveTo>
                    <a:pt x="21481" y="3593"/>
                  </a:moveTo>
                  <a:lnTo>
                    <a:pt x="21164" y="3775"/>
                  </a:lnTo>
                  <a:lnTo>
                    <a:pt x="20847" y="3590"/>
                  </a:lnTo>
                  <a:lnTo>
                    <a:pt x="20847" y="3224"/>
                  </a:lnTo>
                  <a:lnTo>
                    <a:pt x="21162" y="3042"/>
                  </a:lnTo>
                  <a:lnTo>
                    <a:pt x="21162" y="3408"/>
                  </a:lnTo>
                  <a:lnTo>
                    <a:pt x="21162" y="3411"/>
                  </a:lnTo>
                  <a:lnTo>
                    <a:pt x="21481" y="3593"/>
                  </a:lnTo>
                  <a:close/>
                  <a:moveTo>
                    <a:pt x="21495" y="2473"/>
                  </a:moveTo>
                  <a:lnTo>
                    <a:pt x="21814" y="2655"/>
                  </a:lnTo>
                  <a:lnTo>
                    <a:pt x="21814" y="3019"/>
                  </a:lnTo>
                  <a:lnTo>
                    <a:pt x="21495" y="2837"/>
                  </a:lnTo>
                  <a:lnTo>
                    <a:pt x="21495" y="2837"/>
                  </a:lnTo>
                  <a:lnTo>
                    <a:pt x="21495" y="2837"/>
                  </a:lnTo>
                  <a:lnTo>
                    <a:pt x="21173" y="3021"/>
                  </a:lnTo>
                  <a:lnTo>
                    <a:pt x="21173" y="2657"/>
                  </a:lnTo>
                  <a:lnTo>
                    <a:pt x="21495" y="2473"/>
                  </a:lnTo>
                  <a:close/>
                  <a:moveTo>
                    <a:pt x="21495" y="2456"/>
                  </a:moveTo>
                  <a:lnTo>
                    <a:pt x="21173" y="2272"/>
                  </a:lnTo>
                  <a:lnTo>
                    <a:pt x="21173" y="1903"/>
                  </a:lnTo>
                  <a:lnTo>
                    <a:pt x="21334" y="1811"/>
                  </a:lnTo>
                  <a:lnTo>
                    <a:pt x="21495" y="1719"/>
                  </a:lnTo>
                  <a:lnTo>
                    <a:pt x="21814" y="1903"/>
                  </a:lnTo>
                  <a:lnTo>
                    <a:pt x="21814" y="2272"/>
                  </a:lnTo>
                  <a:lnTo>
                    <a:pt x="21495" y="2456"/>
                  </a:lnTo>
                  <a:close/>
                  <a:moveTo>
                    <a:pt x="22274" y="2922"/>
                  </a:moveTo>
                  <a:lnTo>
                    <a:pt x="22461" y="3028"/>
                  </a:lnTo>
                  <a:lnTo>
                    <a:pt x="22315" y="3113"/>
                  </a:lnTo>
                  <a:lnTo>
                    <a:pt x="22147" y="3210"/>
                  </a:lnTo>
                  <a:lnTo>
                    <a:pt x="21859" y="3045"/>
                  </a:lnTo>
                  <a:lnTo>
                    <a:pt x="21828" y="3026"/>
                  </a:lnTo>
                  <a:lnTo>
                    <a:pt x="21828" y="2657"/>
                  </a:lnTo>
                  <a:lnTo>
                    <a:pt x="21967" y="2577"/>
                  </a:lnTo>
                  <a:lnTo>
                    <a:pt x="22140" y="2475"/>
                  </a:lnTo>
                  <a:lnTo>
                    <a:pt x="22140" y="2844"/>
                  </a:lnTo>
                  <a:lnTo>
                    <a:pt x="22140" y="2844"/>
                  </a:lnTo>
                  <a:lnTo>
                    <a:pt x="22274" y="2922"/>
                  </a:lnTo>
                  <a:close/>
                  <a:moveTo>
                    <a:pt x="22345" y="2357"/>
                  </a:moveTo>
                  <a:lnTo>
                    <a:pt x="22475" y="2284"/>
                  </a:lnTo>
                  <a:lnTo>
                    <a:pt x="22790" y="2468"/>
                  </a:lnTo>
                  <a:lnTo>
                    <a:pt x="22790" y="2837"/>
                  </a:lnTo>
                  <a:lnTo>
                    <a:pt x="22712" y="2881"/>
                  </a:lnTo>
                  <a:lnTo>
                    <a:pt x="22473" y="3021"/>
                  </a:lnTo>
                  <a:lnTo>
                    <a:pt x="22473" y="3021"/>
                  </a:lnTo>
                  <a:lnTo>
                    <a:pt x="22473" y="3021"/>
                  </a:lnTo>
                  <a:lnTo>
                    <a:pt x="22348" y="2950"/>
                  </a:lnTo>
                  <a:lnTo>
                    <a:pt x="22154" y="2837"/>
                  </a:lnTo>
                  <a:lnTo>
                    <a:pt x="22154" y="2468"/>
                  </a:lnTo>
                  <a:lnTo>
                    <a:pt x="22156" y="2468"/>
                  </a:lnTo>
                  <a:lnTo>
                    <a:pt x="22156" y="2468"/>
                  </a:lnTo>
                  <a:lnTo>
                    <a:pt x="22345" y="2357"/>
                  </a:lnTo>
                  <a:close/>
                  <a:moveTo>
                    <a:pt x="22156" y="2451"/>
                  </a:moveTo>
                  <a:lnTo>
                    <a:pt x="22156" y="2090"/>
                  </a:lnTo>
                  <a:lnTo>
                    <a:pt x="22466" y="1910"/>
                  </a:lnTo>
                  <a:lnTo>
                    <a:pt x="22473" y="1905"/>
                  </a:lnTo>
                  <a:lnTo>
                    <a:pt x="22537" y="1943"/>
                  </a:lnTo>
                  <a:lnTo>
                    <a:pt x="22790" y="2092"/>
                  </a:lnTo>
                  <a:lnTo>
                    <a:pt x="22790" y="2449"/>
                  </a:lnTo>
                  <a:lnTo>
                    <a:pt x="22475" y="2267"/>
                  </a:lnTo>
                  <a:lnTo>
                    <a:pt x="22475" y="2267"/>
                  </a:lnTo>
                  <a:lnTo>
                    <a:pt x="22473" y="2267"/>
                  </a:lnTo>
                  <a:lnTo>
                    <a:pt x="22241" y="2402"/>
                  </a:lnTo>
                  <a:lnTo>
                    <a:pt x="22156" y="2451"/>
                  </a:lnTo>
                  <a:close/>
                  <a:moveTo>
                    <a:pt x="21495" y="10747"/>
                  </a:moveTo>
                  <a:lnTo>
                    <a:pt x="21495" y="10747"/>
                  </a:lnTo>
                  <a:lnTo>
                    <a:pt x="21495" y="10747"/>
                  </a:lnTo>
                  <a:lnTo>
                    <a:pt x="21173" y="10931"/>
                  </a:lnTo>
                  <a:lnTo>
                    <a:pt x="21173" y="10570"/>
                  </a:lnTo>
                  <a:lnTo>
                    <a:pt x="21492" y="10385"/>
                  </a:lnTo>
                  <a:lnTo>
                    <a:pt x="21495" y="10383"/>
                  </a:lnTo>
                  <a:lnTo>
                    <a:pt x="21566" y="10423"/>
                  </a:lnTo>
                  <a:lnTo>
                    <a:pt x="21814" y="10567"/>
                  </a:lnTo>
                  <a:lnTo>
                    <a:pt x="21814" y="10929"/>
                  </a:lnTo>
                  <a:lnTo>
                    <a:pt x="21495" y="10747"/>
                  </a:lnTo>
                  <a:close/>
                  <a:moveTo>
                    <a:pt x="21814" y="10945"/>
                  </a:moveTo>
                  <a:lnTo>
                    <a:pt x="21814" y="11312"/>
                  </a:lnTo>
                  <a:lnTo>
                    <a:pt x="21495" y="11496"/>
                  </a:lnTo>
                  <a:lnTo>
                    <a:pt x="21173" y="11312"/>
                  </a:lnTo>
                  <a:lnTo>
                    <a:pt x="21173" y="10948"/>
                  </a:lnTo>
                  <a:lnTo>
                    <a:pt x="21476" y="10773"/>
                  </a:lnTo>
                  <a:lnTo>
                    <a:pt x="21495" y="10761"/>
                  </a:lnTo>
                  <a:lnTo>
                    <a:pt x="21518" y="10775"/>
                  </a:lnTo>
                  <a:lnTo>
                    <a:pt x="21814" y="10945"/>
                  </a:lnTo>
                  <a:close/>
                  <a:moveTo>
                    <a:pt x="17580" y="10747"/>
                  </a:moveTo>
                  <a:lnTo>
                    <a:pt x="17580" y="10747"/>
                  </a:lnTo>
                  <a:lnTo>
                    <a:pt x="17580" y="10747"/>
                  </a:lnTo>
                  <a:lnTo>
                    <a:pt x="17258" y="10931"/>
                  </a:lnTo>
                  <a:lnTo>
                    <a:pt x="17258" y="10570"/>
                  </a:lnTo>
                  <a:lnTo>
                    <a:pt x="17577" y="10385"/>
                  </a:lnTo>
                  <a:lnTo>
                    <a:pt x="17580" y="10383"/>
                  </a:lnTo>
                  <a:lnTo>
                    <a:pt x="17650" y="10423"/>
                  </a:lnTo>
                  <a:lnTo>
                    <a:pt x="17899" y="10567"/>
                  </a:lnTo>
                  <a:lnTo>
                    <a:pt x="17899" y="10929"/>
                  </a:lnTo>
                  <a:lnTo>
                    <a:pt x="17580" y="10747"/>
                  </a:lnTo>
                  <a:close/>
                  <a:moveTo>
                    <a:pt x="17899" y="10945"/>
                  </a:moveTo>
                  <a:lnTo>
                    <a:pt x="17899" y="11312"/>
                  </a:lnTo>
                  <a:lnTo>
                    <a:pt x="17580" y="11496"/>
                  </a:lnTo>
                  <a:lnTo>
                    <a:pt x="17258" y="11312"/>
                  </a:lnTo>
                  <a:lnTo>
                    <a:pt x="17258" y="10948"/>
                  </a:lnTo>
                  <a:lnTo>
                    <a:pt x="17561" y="10773"/>
                  </a:lnTo>
                  <a:lnTo>
                    <a:pt x="17580" y="10761"/>
                  </a:lnTo>
                  <a:lnTo>
                    <a:pt x="17603" y="10775"/>
                  </a:lnTo>
                  <a:lnTo>
                    <a:pt x="17899" y="10945"/>
                  </a:lnTo>
                  <a:close/>
                  <a:moveTo>
                    <a:pt x="11512" y="11383"/>
                  </a:moveTo>
                  <a:lnTo>
                    <a:pt x="11389" y="11312"/>
                  </a:lnTo>
                  <a:lnTo>
                    <a:pt x="11389" y="10945"/>
                  </a:lnTo>
                  <a:lnTo>
                    <a:pt x="11706" y="10761"/>
                  </a:lnTo>
                  <a:lnTo>
                    <a:pt x="12027" y="10948"/>
                  </a:lnTo>
                  <a:lnTo>
                    <a:pt x="12027" y="11312"/>
                  </a:lnTo>
                  <a:lnTo>
                    <a:pt x="11708" y="11496"/>
                  </a:lnTo>
                  <a:lnTo>
                    <a:pt x="11512" y="11383"/>
                  </a:lnTo>
                  <a:close/>
                  <a:moveTo>
                    <a:pt x="12025" y="11699"/>
                  </a:moveTo>
                  <a:lnTo>
                    <a:pt x="12025" y="12063"/>
                  </a:lnTo>
                  <a:lnTo>
                    <a:pt x="11706" y="11881"/>
                  </a:lnTo>
                  <a:lnTo>
                    <a:pt x="11706" y="11881"/>
                  </a:lnTo>
                  <a:lnTo>
                    <a:pt x="11706" y="11881"/>
                  </a:lnTo>
                  <a:lnTo>
                    <a:pt x="11389" y="12063"/>
                  </a:lnTo>
                  <a:lnTo>
                    <a:pt x="11389" y="11702"/>
                  </a:lnTo>
                  <a:lnTo>
                    <a:pt x="11706" y="11517"/>
                  </a:lnTo>
                  <a:lnTo>
                    <a:pt x="12025" y="11699"/>
                  </a:lnTo>
                  <a:close/>
                  <a:moveTo>
                    <a:pt x="7474" y="11312"/>
                  </a:moveTo>
                  <a:lnTo>
                    <a:pt x="7474" y="10948"/>
                  </a:lnTo>
                  <a:lnTo>
                    <a:pt x="7795" y="10761"/>
                  </a:lnTo>
                  <a:lnTo>
                    <a:pt x="8109" y="10945"/>
                  </a:lnTo>
                  <a:lnTo>
                    <a:pt x="8109" y="10945"/>
                  </a:lnTo>
                  <a:lnTo>
                    <a:pt x="8112" y="10945"/>
                  </a:lnTo>
                  <a:lnTo>
                    <a:pt x="8112" y="11312"/>
                  </a:lnTo>
                  <a:lnTo>
                    <a:pt x="7953" y="11404"/>
                  </a:lnTo>
                  <a:lnTo>
                    <a:pt x="7795" y="11496"/>
                  </a:lnTo>
                  <a:lnTo>
                    <a:pt x="7474" y="11312"/>
                  </a:lnTo>
                  <a:close/>
                  <a:moveTo>
                    <a:pt x="8109" y="11699"/>
                  </a:moveTo>
                  <a:lnTo>
                    <a:pt x="8109" y="12063"/>
                  </a:lnTo>
                  <a:lnTo>
                    <a:pt x="7911" y="11947"/>
                  </a:lnTo>
                  <a:lnTo>
                    <a:pt x="7795" y="11881"/>
                  </a:lnTo>
                  <a:lnTo>
                    <a:pt x="7795" y="11881"/>
                  </a:lnTo>
                  <a:lnTo>
                    <a:pt x="7795" y="11881"/>
                  </a:lnTo>
                  <a:lnTo>
                    <a:pt x="7474" y="12063"/>
                  </a:lnTo>
                  <a:lnTo>
                    <a:pt x="7474" y="11702"/>
                  </a:lnTo>
                  <a:lnTo>
                    <a:pt x="7795" y="11517"/>
                  </a:lnTo>
                  <a:lnTo>
                    <a:pt x="8109" y="11699"/>
                  </a:lnTo>
                  <a:close/>
                  <a:moveTo>
                    <a:pt x="5836" y="11496"/>
                  </a:moveTo>
                  <a:lnTo>
                    <a:pt x="5515" y="11312"/>
                  </a:lnTo>
                  <a:lnTo>
                    <a:pt x="5515" y="10948"/>
                  </a:lnTo>
                  <a:lnTo>
                    <a:pt x="5836" y="10761"/>
                  </a:lnTo>
                  <a:lnTo>
                    <a:pt x="6155" y="10948"/>
                  </a:lnTo>
                  <a:lnTo>
                    <a:pt x="6155" y="11312"/>
                  </a:lnTo>
                  <a:lnTo>
                    <a:pt x="5836" y="11496"/>
                  </a:lnTo>
                  <a:close/>
                  <a:moveTo>
                    <a:pt x="5836" y="11517"/>
                  </a:moveTo>
                  <a:lnTo>
                    <a:pt x="5997" y="11609"/>
                  </a:lnTo>
                  <a:lnTo>
                    <a:pt x="6155" y="11699"/>
                  </a:lnTo>
                  <a:lnTo>
                    <a:pt x="6155" y="12063"/>
                  </a:lnTo>
                  <a:lnTo>
                    <a:pt x="6089" y="12028"/>
                  </a:lnTo>
                  <a:lnTo>
                    <a:pt x="5836" y="11881"/>
                  </a:lnTo>
                  <a:lnTo>
                    <a:pt x="5836" y="11881"/>
                  </a:lnTo>
                  <a:lnTo>
                    <a:pt x="5836" y="11881"/>
                  </a:lnTo>
                  <a:lnTo>
                    <a:pt x="5515" y="12063"/>
                  </a:lnTo>
                  <a:lnTo>
                    <a:pt x="5515" y="11702"/>
                  </a:lnTo>
                  <a:lnTo>
                    <a:pt x="5836" y="11517"/>
                  </a:lnTo>
                  <a:close/>
                  <a:moveTo>
                    <a:pt x="1749" y="11394"/>
                  </a:moveTo>
                  <a:lnTo>
                    <a:pt x="1604" y="11312"/>
                  </a:lnTo>
                  <a:lnTo>
                    <a:pt x="1604" y="10943"/>
                  </a:lnTo>
                  <a:lnTo>
                    <a:pt x="1853" y="10801"/>
                  </a:lnTo>
                  <a:lnTo>
                    <a:pt x="1921" y="10761"/>
                  </a:lnTo>
                  <a:lnTo>
                    <a:pt x="1947" y="10775"/>
                  </a:lnTo>
                  <a:lnTo>
                    <a:pt x="2242" y="10948"/>
                  </a:lnTo>
                  <a:lnTo>
                    <a:pt x="2242" y="11312"/>
                  </a:lnTo>
                  <a:lnTo>
                    <a:pt x="1921" y="11496"/>
                  </a:lnTo>
                  <a:lnTo>
                    <a:pt x="1749" y="11394"/>
                  </a:lnTo>
                  <a:close/>
                  <a:moveTo>
                    <a:pt x="2240" y="11699"/>
                  </a:moveTo>
                  <a:lnTo>
                    <a:pt x="2240" y="12063"/>
                  </a:lnTo>
                  <a:lnTo>
                    <a:pt x="1921" y="11881"/>
                  </a:lnTo>
                  <a:lnTo>
                    <a:pt x="1921" y="11881"/>
                  </a:lnTo>
                  <a:lnTo>
                    <a:pt x="1921" y="11881"/>
                  </a:lnTo>
                  <a:lnTo>
                    <a:pt x="1604" y="12063"/>
                  </a:lnTo>
                  <a:lnTo>
                    <a:pt x="1604" y="11702"/>
                  </a:lnTo>
                  <a:lnTo>
                    <a:pt x="1921" y="11517"/>
                  </a:lnTo>
                  <a:lnTo>
                    <a:pt x="2240" y="11699"/>
                  </a:lnTo>
                  <a:close/>
                  <a:moveTo>
                    <a:pt x="1765" y="4640"/>
                  </a:moveTo>
                  <a:lnTo>
                    <a:pt x="1909" y="4723"/>
                  </a:lnTo>
                  <a:lnTo>
                    <a:pt x="1661" y="4867"/>
                  </a:lnTo>
                  <a:lnTo>
                    <a:pt x="1595" y="4905"/>
                  </a:lnTo>
                  <a:lnTo>
                    <a:pt x="1274" y="4720"/>
                  </a:lnTo>
                  <a:lnTo>
                    <a:pt x="1274" y="4354"/>
                  </a:lnTo>
                  <a:lnTo>
                    <a:pt x="1593" y="4169"/>
                  </a:lnTo>
                  <a:lnTo>
                    <a:pt x="1593" y="4538"/>
                  </a:lnTo>
                  <a:lnTo>
                    <a:pt x="1593" y="4538"/>
                  </a:lnTo>
                  <a:lnTo>
                    <a:pt x="1765" y="4640"/>
                  </a:lnTo>
                  <a:close/>
                  <a:moveTo>
                    <a:pt x="1921" y="3980"/>
                  </a:moveTo>
                  <a:lnTo>
                    <a:pt x="2051" y="4054"/>
                  </a:lnTo>
                  <a:lnTo>
                    <a:pt x="2242" y="4165"/>
                  </a:lnTo>
                  <a:lnTo>
                    <a:pt x="2242" y="4531"/>
                  </a:lnTo>
                  <a:lnTo>
                    <a:pt x="1923" y="4715"/>
                  </a:lnTo>
                  <a:lnTo>
                    <a:pt x="1921" y="4715"/>
                  </a:lnTo>
                  <a:lnTo>
                    <a:pt x="1921" y="4715"/>
                  </a:lnTo>
                  <a:lnTo>
                    <a:pt x="1803" y="4647"/>
                  </a:lnTo>
                  <a:lnTo>
                    <a:pt x="1604" y="4531"/>
                  </a:lnTo>
                  <a:lnTo>
                    <a:pt x="1604" y="4165"/>
                  </a:lnTo>
                  <a:lnTo>
                    <a:pt x="1921" y="3980"/>
                  </a:lnTo>
                  <a:close/>
                  <a:moveTo>
                    <a:pt x="1604" y="4148"/>
                  </a:moveTo>
                  <a:lnTo>
                    <a:pt x="1604" y="3784"/>
                  </a:lnTo>
                  <a:lnTo>
                    <a:pt x="1767" y="3690"/>
                  </a:lnTo>
                  <a:lnTo>
                    <a:pt x="1923" y="3600"/>
                  </a:lnTo>
                  <a:lnTo>
                    <a:pt x="2094" y="3699"/>
                  </a:lnTo>
                  <a:lnTo>
                    <a:pt x="2240" y="3784"/>
                  </a:lnTo>
                  <a:lnTo>
                    <a:pt x="2240" y="4148"/>
                  </a:lnTo>
                  <a:lnTo>
                    <a:pt x="2004" y="4014"/>
                  </a:lnTo>
                  <a:lnTo>
                    <a:pt x="1921" y="3964"/>
                  </a:lnTo>
                  <a:lnTo>
                    <a:pt x="1921" y="3964"/>
                  </a:lnTo>
                  <a:lnTo>
                    <a:pt x="1921" y="3964"/>
                  </a:lnTo>
                  <a:lnTo>
                    <a:pt x="1604" y="4148"/>
                  </a:lnTo>
                  <a:close/>
                  <a:moveTo>
                    <a:pt x="2887" y="4158"/>
                  </a:moveTo>
                  <a:lnTo>
                    <a:pt x="2734" y="4245"/>
                  </a:lnTo>
                  <a:lnTo>
                    <a:pt x="2573" y="4340"/>
                  </a:lnTo>
                  <a:lnTo>
                    <a:pt x="2254" y="4158"/>
                  </a:lnTo>
                  <a:lnTo>
                    <a:pt x="2254" y="4158"/>
                  </a:lnTo>
                  <a:lnTo>
                    <a:pt x="2254" y="3787"/>
                  </a:lnTo>
                  <a:lnTo>
                    <a:pt x="2415" y="3694"/>
                  </a:lnTo>
                  <a:lnTo>
                    <a:pt x="2568" y="3607"/>
                  </a:lnTo>
                  <a:lnTo>
                    <a:pt x="2568" y="3973"/>
                  </a:lnTo>
                  <a:lnTo>
                    <a:pt x="2568" y="3973"/>
                  </a:lnTo>
                  <a:lnTo>
                    <a:pt x="2887" y="4158"/>
                  </a:lnTo>
                  <a:close/>
                  <a:moveTo>
                    <a:pt x="3816" y="4694"/>
                  </a:moveTo>
                  <a:lnTo>
                    <a:pt x="3868" y="4723"/>
                  </a:lnTo>
                  <a:lnTo>
                    <a:pt x="3551" y="4905"/>
                  </a:lnTo>
                  <a:lnTo>
                    <a:pt x="3294" y="4756"/>
                  </a:lnTo>
                  <a:lnTo>
                    <a:pt x="3235" y="4723"/>
                  </a:lnTo>
                  <a:lnTo>
                    <a:pt x="3235" y="4351"/>
                  </a:lnTo>
                  <a:lnTo>
                    <a:pt x="3547" y="4172"/>
                  </a:lnTo>
                  <a:lnTo>
                    <a:pt x="3547" y="4538"/>
                  </a:lnTo>
                  <a:lnTo>
                    <a:pt x="3547" y="4538"/>
                  </a:lnTo>
                  <a:lnTo>
                    <a:pt x="3816" y="4694"/>
                  </a:lnTo>
                  <a:close/>
                  <a:moveTo>
                    <a:pt x="4827" y="4146"/>
                  </a:moveTo>
                  <a:lnTo>
                    <a:pt x="4844" y="4158"/>
                  </a:lnTo>
                  <a:lnTo>
                    <a:pt x="4570" y="4318"/>
                  </a:lnTo>
                  <a:lnTo>
                    <a:pt x="4530" y="4340"/>
                  </a:lnTo>
                  <a:lnTo>
                    <a:pt x="4371" y="4247"/>
                  </a:lnTo>
                  <a:lnTo>
                    <a:pt x="4213" y="4155"/>
                  </a:lnTo>
                  <a:lnTo>
                    <a:pt x="4213" y="3787"/>
                  </a:lnTo>
                  <a:lnTo>
                    <a:pt x="4390" y="3685"/>
                  </a:lnTo>
                  <a:lnTo>
                    <a:pt x="4527" y="3607"/>
                  </a:lnTo>
                  <a:lnTo>
                    <a:pt x="4527" y="3973"/>
                  </a:lnTo>
                  <a:lnTo>
                    <a:pt x="4527" y="3973"/>
                  </a:lnTo>
                  <a:lnTo>
                    <a:pt x="4827" y="4146"/>
                  </a:lnTo>
                  <a:close/>
                  <a:moveTo>
                    <a:pt x="5824" y="4723"/>
                  </a:moveTo>
                  <a:lnTo>
                    <a:pt x="5671" y="4812"/>
                  </a:lnTo>
                  <a:lnTo>
                    <a:pt x="5508" y="4905"/>
                  </a:lnTo>
                  <a:lnTo>
                    <a:pt x="5189" y="4723"/>
                  </a:lnTo>
                  <a:lnTo>
                    <a:pt x="5189" y="4354"/>
                  </a:lnTo>
                  <a:lnTo>
                    <a:pt x="5212" y="4340"/>
                  </a:lnTo>
                  <a:lnTo>
                    <a:pt x="5503" y="4172"/>
                  </a:lnTo>
                  <a:lnTo>
                    <a:pt x="5503" y="4538"/>
                  </a:lnTo>
                  <a:lnTo>
                    <a:pt x="5503" y="4538"/>
                  </a:lnTo>
                  <a:lnTo>
                    <a:pt x="5824" y="4723"/>
                  </a:lnTo>
                  <a:close/>
                  <a:moveTo>
                    <a:pt x="5836" y="3980"/>
                  </a:moveTo>
                  <a:lnTo>
                    <a:pt x="6155" y="4165"/>
                  </a:lnTo>
                  <a:lnTo>
                    <a:pt x="6155" y="4531"/>
                  </a:lnTo>
                  <a:lnTo>
                    <a:pt x="5947" y="4652"/>
                  </a:lnTo>
                  <a:lnTo>
                    <a:pt x="5836" y="4715"/>
                  </a:lnTo>
                  <a:lnTo>
                    <a:pt x="5836" y="4715"/>
                  </a:lnTo>
                  <a:lnTo>
                    <a:pt x="5836" y="4715"/>
                  </a:lnTo>
                  <a:lnTo>
                    <a:pt x="5723" y="4652"/>
                  </a:lnTo>
                  <a:lnTo>
                    <a:pt x="5515" y="4531"/>
                  </a:lnTo>
                  <a:lnTo>
                    <a:pt x="5515" y="4165"/>
                  </a:lnTo>
                  <a:lnTo>
                    <a:pt x="5836" y="3980"/>
                  </a:lnTo>
                  <a:close/>
                  <a:moveTo>
                    <a:pt x="5515" y="4151"/>
                  </a:moveTo>
                  <a:lnTo>
                    <a:pt x="5515" y="3787"/>
                  </a:lnTo>
                  <a:lnTo>
                    <a:pt x="5836" y="3602"/>
                  </a:lnTo>
                  <a:lnTo>
                    <a:pt x="6155" y="3784"/>
                  </a:lnTo>
                  <a:lnTo>
                    <a:pt x="6155" y="4148"/>
                  </a:lnTo>
                  <a:lnTo>
                    <a:pt x="5836" y="3964"/>
                  </a:lnTo>
                  <a:lnTo>
                    <a:pt x="5836" y="3964"/>
                  </a:lnTo>
                  <a:lnTo>
                    <a:pt x="5836" y="3964"/>
                  </a:lnTo>
                  <a:lnTo>
                    <a:pt x="5515" y="4151"/>
                  </a:lnTo>
                  <a:close/>
                  <a:moveTo>
                    <a:pt x="6800" y="4158"/>
                  </a:moveTo>
                  <a:lnTo>
                    <a:pt x="6649" y="4245"/>
                  </a:lnTo>
                  <a:lnTo>
                    <a:pt x="6488" y="4340"/>
                  </a:lnTo>
                  <a:lnTo>
                    <a:pt x="6169" y="4158"/>
                  </a:lnTo>
                  <a:lnTo>
                    <a:pt x="6169" y="4158"/>
                  </a:lnTo>
                  <a:lnTo>
                    <a:pt x="6169" y="3787"/>
                  </a:lnTo>
                  <a:lnTo>
                    <a:pt x="6335" y="3690"/>
                  </a:lnTo>
                  <a:lnTo>
                    <a:pt x="6484" y="3607"/>
                  </a:lnTo>
                  <a:lnTo>
                    <a:pt x="6484" y="3973"/>
                  </a:lnTo>
                  <a:lnTo>
                    <a:pt x="6484" y="3973"/>
                  </a:lnTo>
                  <a:lnTo>
                    <a:pt x="6800" y="4158"/>
                  </a:lnTo>
                  <a:close/>
                  <a:moveTo>
                    <a:pt x="7731" y="4694"/>
                  </a:moveTo>
                  <a:lnTo>
                    <a:pt x="7781" y="4723"/>
                  </a:lnTo>
                  <a:lnTo>
                    <a:pt x="7467" y="4905"/>
                  </a:lnTo>
                  <a:lnTo>
                    <a:pt x="7209" y="4756"/>
                  </a:lnTo>
                  <a:lnTo>
                    <a:pt x="7148" y="4723"/>
                  </a:lnTo>
                  <a:lnTo>
                    <a:pt x="7148" y="4351"/>
                  </a:lnTo>
                  <a:lnTo>
                    <a:pt x="7462" y="4172"/>
                  </a:lnTo>
                  <a:lnTo>
                    <a:pt x="7462" y="4538"/>
                  </a:lnTo>
                  <a:lnTo>
                    <a:pt x="7462" y="4538"/>
                  </a:lnTo>
                  <a:lnTo>
                    <a:pt x="7731" y="4694"/>
                  </a:lnTo>
                  <a:close/>
                  <a:moveTo>
                    <a:pt x="7795" y="3980"/>
                  </a:moveTo>
                  <a:lnTo>
                    <a:pt x="7882" y="4030"/>
                  </a:lnTo>
                  <a:lnTo>
                    <a:pt x="8109" y="4162"/>
                  </a:lnTo>
                  <a:lnTo>
                    <a:pt x="8109" y="4162"/>
                  </a:lnTo>
                  <a:lnTo>
                    <a:pt x="8112" y="4165"/>
                  </a:lnTo>
                  <a:lnTo>
                    <a:pt x="8112" y="4531"/>
                  </a:lnTo>
                  <a:lnTo>
                    <a:pt x="7899" y="4656"/>
                  </a:lnTo>
                  <a:lnTo>
                    <a:pt x="7795" y="4715"/>
                  </a:lnTo>
                  <a:lnTo>
                    <a:pt x="7795" y="4715"/>
                  </a:lnTo>
                  <a:lnTo>
                    <a:pt x="7793" y="4715"/>
                  </a:lnTo>
                  <a:lnTo>
                    <a:pt x="7474" y="4531"/>
                  </a:lnTo>
                  <a:lnTo>
                    <a:pt x="7474" y="4165"/>
                  </a:lnTo>
                  <a:lnTo>
                    <a:pt x="7795" y="3980"/>
                  </a:lnTo>
                  <a:close/>
                  <a:moveTo>
                    <a:pt x="7474" y="4151"/>
                  </a:moveTo>
                  <a:lnTo>
                    <a:pt x="7474" y="3784"/>
                  </a:lnTo>
                  <a:lnTo>
                    <a:pt x="7604" y="3711"/>
                  </a:lnTo>
                  <a:lnTo>
                    <a:pt x="7793" y="3600"/>
                  </a:lnTo>
                  <a:lnTo>
                    <a:pt x="7968" y="3702"/>
                  </a:lnTo>
                  <a:lnTo>
                    <a:pt x="8109" y="3784"/>
                  </a:lnTo>
                  <a:lnTo>
                    <a:pt x="8109" y="4148"/>
                  </a:lnTo>
                  <a:lnTo>
                    <a:pt x="7795" y="3964"/>
                  </a:lnTo>
                  <a:lnTo>
                    <a:pt x="7795" y="3964"/>
                  </a:lnTo>
                  <a:lnTo>
                    <a:pt x="7795" y="3964"/>
                  </a:lnTo>
                  <a:lnTo>
                    <a:pt x="7474" y="4151"/>
                  </a:lnTo>
                  <a:close/>
                  <a:moveTo>
                    <a:pt x="8740" y="4146"/>
                  </a:moveTo>
                  <a:lnTo>
                    <a:pt x="8759" y="4158"/>
                  </a:lnTo>
                  <a:lnTo>
                    <a:pt x="8546" y="4281"/>
                  </a:lnTo>
                  <a:lnTo>
                    <a:pt x="8445" y="4340"/>
                  </a:lnTo>
                  <a:lnTo>
                    <a:pt x="8400" y="4316"/>
                  </a:lnTo>
                  <a:lnTo>
                    <a:pt x="8126" y="4155"/>
                  </a:lnTo>
                  <a:lnTo>
                    <a:pt x="8126" y="3787"/>
                  </a:lnTo>
                  <a:lnTo>
                    <a:pt x="8442" y="3607"/>
                  </a:lnTo>
                  <a:lnTo>
                    <a:pt x="8442" y="3973"/>
                  </a:lnTo>
                  <a:lnTo>
                    <a:pt x="8442" y="3973"/>
                  </a:lnTo>
                  <a:lnTo>
                    <a:pt x="8740" y="4146"/>
                  </a:lnTo>
                  <a:close/>
                  <a:moveTo>
                    <a:pt x="8771" y="3037"/>
                  </a:moveTo>
                  <a:lnTo>
                    <a:pt x="8771" y="3035"/>
                  </a:lnTo>
                  <a:lnTo>
                    <a:pt x="8795" y="3049"/>
                  </a:lnTo>
                  <a:lnTo>
                    <a:pt x="9092" y="3219"/>
                  </a:lnTo>
                  <a:lnTo>
                    <a:pt x="9092" y="3224"/>
                  </a:lnTo>
                  <a:lnTo>
                    <a:pt x="9092" y="3224"/>
                  </a:lnTo>
                  <a:lnTo>
                    <a:pt x="9092" y="3586"/>
                  </a:lnTo>
                  <a:lnTo>
                    <a:pt x="8771" y="3401"/>
                  </a:lnTo>
                  <a:lnTo>
                    <a:pt x="8771" y="3401"/>
                  </a:lnTo>
                  <a:lnTo>
                    <a:pt x="8771" y="3401"/>
                  </a:lnTo>
                  <a:lnTo>
                    <a:pt x="8721" y="3430"/>
                  </a:lnTo>
                  <a:lnTo>
                    <a:pt x="8454" y="3583"/>
                  </a:lnTo>
                  <a:lnTo>
                    <a:pt x="8454" y="3219"/>
                  </a:lnTo>
                  <a:lnTo>
                    <a:pt x="8766" y="3040"/>
                  </a:lnTo>
                  <a:lnTo>
                    <a:pt x="8769" y="3040"/>
                  </a:lnTo>
                  <a:lnTo>
                    <a:pt x="8771" y="3037"/>
                  </a:lnTo>
                  <a:lnTo>
                    <a:pt x="8771" y="3037"/>
                  </a:lnTo>
                  <a:close/>
                  <a:moveTo>
                    <a:pt x="9735" y="4723"/>
                  </a:moveTo>
                  <a:lnTo>
                    <a:pt x="9735" y="4723"/>
                  </a:lnTo>
                  <a:lnTo>
                    <a:pt x="9737" y="4723"/>
                  </a:lnTo>
                  <a:lnTo>
                    <a:pt x="9423" y="4905"/>
                  </a:lnTo>
                  <a:lnTo>
                    <a:pt x="9104" y="4723"/>
                  </a:lnTo>
                  <a:lnTo>
                    <a:pt x="9104" y="4354"/>
                  </a:lnTo>
                  <a:lnTo>
                    <a:pt x="9125" y="4340"/>
                  </a:lnTo>
                  <a:lnTo>
                    <a:pt x="9418" y="4172"/>
                  </a:lnTo>
                  <a:lnTo>
                    <a:pt x="9418" y="4538"/>
                  </a:lnTo>
                  <a:lnTo>
                    <a:pt x="9418" y="4538"/>
                  </a:lnTo>
                  <a:lnTo>
                    <a:pt x="9735" y="4723"/>
                  </a:lnTo>
                  <a:close/>
                  <a:moveTo>
                    <a:pt x="10716" y="4158"/>
                  </a:moveTo>
                  <a:lnTo>
                    <a:pt x="10404" y="4340"/>
                  </a:lnTo>
                  <a:lnTo>
                    <a:pt x="10085" y="4155"/>
                  </a:lnTo>
                  <a:lnTo>
                    <a:pt x="10085" y="3787"/>
                  </a:lnTo>
                  <a:lnTo>
                    <a:pt x="10394" y="3607"/>
                  </a:lnTo>
                  <a:lnTo>
                    <a:pt x="10397" y="3607"/>
                  </a:lnTo>
                  <a:lnTo>
                    <a:pt x="10397" y="3973"/>
                  </a:lnTo>
                  <a:lnTo>
                    <a:pt x="10397" y="3973"/>
                  </a:lnTo>
                  <a:lnTo>
                    <a:pt x="10716" y="4158"/>
                  </a:lnTo>
                  <a:close/>
                  <a:moveTo>
                    <a:pt x="11514" y="4619"/>
                  </a:moveTo>
                  <a:lnTo>
                    <a:pt x="11694" y="4723"/>
                  </a:lnTo>
                  <a:lnTo>
                    <a:pt x="11417" y="4883"/>
                  </a:lnTo>
                  <a:lnTo>
                    <a:pt x="11382" y="4905"/>
                  </a:lnTo>
                  <a:lnTo>
                    <a:pt x="11060" y="4723"/>
                  </a:lnTo>
                  <a:lnTo>
                    <a:pt x="11060" y="4351"/>
                  </a:lnTo>
                  <a:lnTo>
                    <a:pt x="11377" y="4169"/>
                  </a:lnTo>
                  <a:lnTo>
                    <a:pt x="11377" y="4538"/>
                  </a:lnTo>
                  <a:lnTo>
                    <a:pt x="11377" y="4538"/>
                  </a:lnTo>
                  <a:lnTo>
                    <a:pt x="11514" y="4619"/>
                  </a:lnTo>
                  <a:close/>
                  <a:moveTo>
                    <a:pt x="11668" y="4002"/>
                  </a:moveTo>
                  <a:lnTo>
                    <a:pt x="11706" y="3980"/>
                  </a:lnTo>
                  <a:lnTo>
                    <a:pt x="12027" y="4165"/>
                  </a:lnTo>
                  <a:lnTo>
                    <a:pt x="12027" y="4531"/>
                  </a:lnTo>
                  <a:lnTo>
                    <a:pt x="11708" y="4715"/>
                  </a:lnTo>
                  <a:lnTo>
                    <a:pt x="11706" y="4715"/>
                  </a:lnTo>
                  <a:lnTo>
                    <a:pt x="11706" y="4715"/>
                  </a:lnTo>
                  <a:lnTo>
                    <a:pt x="11566" y="4635"/>
                  </a:lnTo>
                  <a:lnTo>
                    <a:pt x="11389" y="4531"/>
                  </a:lnTo>
                  <a:lnTo>
                    <a:pt x="11389" y="4165"/>
                  </a:lnTo>
                  <a:lnTo>
                    <a:pt x="11668" y="4002"/>
                  </a:lnTo>
                  <a:close/>
                  <a:moveTo>
                    <a:pt x="11389" y="4148"/>
                  </a:moveTo>
                  <a:lnTo>
                    <a:pt x="11389" y="3784"/>
                  </a:lnTo>
                  <a:lnTo>
                    <a:pt x="11509" y="3716"/>
                  </a:lnTo>
                  <a:lnTo>
                    <a:pt x="11708" y="3600"/>
                  </a:lnTo>
                  <a:lnTo>
                    <a:pt x="11819" y="3664"/>
                  </a:lnTo>
                  <a:lnTo>
                    <a:pt x="12025" y="3784"/>
                  </a:lnTo>
                  <a:lnTo>
                    <a:pt x="12025" y="4148"/>
                  </a:lnTo>
                  <a:lnTo>
                    <a:pt x="11706" y="3964"/>
                  </a:lnTo>
                  <a:lnTo>
                    <a:pt x="11706" y="3964"/>
                  </a:lnTo>
                  <a:lnTo>
                    <a:pt x="11706" y="3964"/>
                  </a:lnTo>
                  <a:lnTo>
                    <a:pt x="11661" y="3992"/>
                  </a:lnTo>
                  <a:lnTo>
                    <a:pt x="11389" y="4148"/>
                  </a:lnTo>
                  <a:close/>
                  <a:moveTo>
                    <a:pt x="12655" y="4146"/>
                  </a:moveTo>
                  <a:lnTo>
                    <a:pt x="12672" y="4158"/>
                  </a:lnTo>
                  <a:lnTo>
                    <a:pt x="12462" y="4281"/>
                  </a:lnTo>
                  <a:lnTo>
                    <a:pt x="12358" y="4340"/>
                  </a:lnTo>
                  <a:lnTo>
                    <a:pt x="12039" y="4158"/>
                  </a:lnTo>
                  <a:lnTo>
                    <a:pt x="12039" y="4158"/>
                  </a:lnTo>
                  <a:lnTo>
                    <a:pt x="12039" y="3787"/>
                  </a:lnTo>
                  <a:lnTo>
                    <a:pt x="12355" y="3605"/>
                  </a:lnTo>
                  <a:lnTo>
                    <a:pt x="12355" y="3973"/>
                  </a:lnTo>
                  <a:lnTo>
                    <a:pt x="12355" y="3973"/>
                  </a:lnTo>
                  <a:lnTo>
                    <a:pt x="12655" y="4146"/>
                  </a:lnTo>
                  <a:close/>
                  <a:moveTo>
                    <a:pt x="13653" y="4723"/>
                  </a:moveTo>
                  <a:lnTo>
                    <a:pt x="13338" y="4905"/>
                  </a:lnTo>
                  <a:lnTo>
                    <a:pt x="13019" y="4723"/>
                  </a:lnTo>
                  <a:lnTo>
                    <a:pt x="13019" y="4354"/>
                  </a:lnTo>
                  <a:lnTo>
                    <a:pt x="13041" y="4340"/>
                  </a:lnTo>
                  <a:lnTo>
                    <a:pt x="13334" y="4172"/>
                  </a:lnTo>
                  <a:lnTo>
                    <a:pt x="13334" y="4538"/>
                  </a:lnTo>
                  <a:lnTo>
                    <a:pt x="13334" y="4538"/>
                  </a:lnTo>
                  <a:lnTo>
                    <a:pt x="13653" y="4723"/>
                  </a:lnTo>
                  <a:close/>
                  <a:moveTo>
                    <a:pt x="14631" y="4158"/>
                  </a:moveTo>
                  <a:lnTo>
                    <a:pt x="14316" y="4340"/>
                  </a:lnTo>
                  <a:lnTo>
                    <a:pt x="14000" y="4155"/>
                  </a:lnTo>
                  <a:lnTo>
                    <a:pt x="14000" y="3787"/>
                  </a:lnTo>
                  <a:lnTo>
                    <a:pt x="14309" y="3607"/>
                  </a:lnTo>
                  <a:lnTo>
                    <a:pt x="14312" y="3607"/>
                  </a:lnTo>
                  <a:lnTo>
                    <a:pt x="14312" y="3973"/>
                  </a:lnTo>
                  <a:lnTo>
                    <a:pt x="14312" y="3973"/>
                  </a:lnTo>
                  <a:lnTo>
                    <a:pt x="14631" y="4158"/>
                  </a:lnTo>
                  <a:close/>
                  <a:moveTo>
                    <a:pt x="15559" y="4694"/>
                  </a:moveTo>
                  <a:lnTo>
                    <a:pt x="15611" y="4723"/>
                  </a:lnTo>
                  <a:lnTo>
                    <a:pt x="15295" y="4905"/>
                  </a:lnTo>
                  <a:lnTo>
                    <a:pt x="15151" y="4822"/>
                  </a:lnTo>
                  <a:lnTo>
                    <a:pt x="14978" y="4723"/>
                  </a:lnTo>
                  <a:lnTo>
                    <a:pt x="14978" y="4351"/>
                  </a:lnTo>
                  <a:lnTo>
                    <a:pt x="15292" y="4172"/>
                  </a:lnTo>
                  <a:lnTo>
                    <a:pt x="15292" y="4538"/>
                  </a:lnTo>
                  <a:lnTo>
                    <a:pt x="15292" y="4538"/>
                  </a:lnTo>
                  <a:lnTo>
                    <a:pt x="15559" y="4694"/>
                  </a:lnTo>
                  <a:close/>
                  <a:moveTo>
                    <a:pt x="16571" y="4146"/>
                  </a:moveTo>
                  <a:lnTo>
                    <a:pt x="16587" y="4158"/>
                  </a:lnTo>
                  <a:lnTo>
                    <a:pt x="16275" y="4340"/>
                  </a:lnTo>
                  <a:lnTo>
                    <a:pt x="16275" y="4340"/>
                  </a:lnTo>
                  <a:lnTo>
                    <a:pt x="15956" y="4155"/>
                  </a:lnTo>
                  <a:lnTo>
                    <a:pt x="15956" y="3787"/>
                  </a:lnTo>
                  <a:lnTo>
                    <a:pt x="16053" y="3730"/>
                  </a:lnTo>
                  <a:lnTo>
                    <a:pt x="16271" y="3607"/>
                  </a:lnTo>
                  <a:lnTo>
                    <a:pt x="16271" y="3973"/>
                  </a:lnTo>
                  <a:lnTo>
                    <a:pt x="16271" y="3973"/>
                  </a:lnTo>
                  <a:lnTo>
                    <a:pt x="16571" y="4146"/>
                  </a:lnTo>
                  <a:close/>
                  <a:moveTo>
                    <a:pt x="17546" y="4711"/>
                  </a:moveTo>
                  <a:lnTo>
                    <a:pt x="17568" y="4723"/>
                  </a:lnTo>
                  <a:lnTo>
                    <a:pt x="17251" y="4905"/>
                  </a:lnTo>
                  <a:lnTo>
                    <a:pt x="16934" y="4723"/>
                  </a:lnTo>
                  <a:lnTo>
                    <a:pt x="16934" y="4354"/>
                  </a:lnTo>
                  <a:lnTo>
                    <a:pt x="16956" y="4340"/>
                  </a:lnTo>
                  <a:lnTo>
                    <a:pt x="17246" y="4172"/>
                  </a:lnTo>
                  <a:lnTo>
                    <a:pt x="17246" y="4538"/>
                  </a:lnTo>
                  <a:lnTo>
                    <a:pt x="17246" y="4538"/>
                  </a:lnTo>
                  <a:lnTo>
                    <a:pt x="17546" y="4711"/>
                  </a:lnTo>
                  <a:close/>
                  <a:moveTo>
                    <a:pt x="17580" y="3602"/>
                  </a:moveTo>
                  <a:lnTo>
                    <a:pt x="17813" y="3735"/>
                  </a:lnTo>
                  <a:lnTo>
                    <a:pt x="17899" y="3784"/>
                  </a:lnTo>
                  <a:lnTo>
                    <a:pt x="17899" y="4148"/>
                  </a:lnTo>
                  <a:lnTo>
                    <a:pt x="17821" y="4103"/>
                  </a:lnTo>
                  <a:lnTo>
                    <a:pt x="17580" y="3964"/>
                  </a:lnTo>
                  <a:lnTo>
                    <a:pt x="17580" y="3964"/>
                  </a:lnTo>
                  <a:lnTo>
                    <a:pt x="17580" y="3964"/>
                  </a:lnTo>
                  <a:lnTo>
                    <a:pt x="17502" y="4011"/>
                  </a:lnTo>
                  <a:lnTo>
                    <a:pt x="17258" y="4151"/>
                  </a:lnTo>
                  <a:lnTo>
                    <a:pt x="17258" y="3787"/>
                  </a:lnTo>
                  <a:lnTo>
                    <a:pt x="17580" y="3602"/>
                  </a:lnTo>
                  <a:close/>
                  <a:moveTo>
                    <a:pt x="17580" y="3583"/>
                  </a:moveTo>
                  <a:lnTo>
                    <a:pt x="17369" y="3465"/>
                  </a:lnTo>
                  <a:lnTo>
                    <a:pt x="17258" y="3401"/>
                  </a:lnTo>
                  <a:lnTo>
                    <a:pt x="17258" y="3035"/>
                  </a:lnTo>
                  <a:lnTo>
                    <a:pt x="17554" y="2865"/>
                  </a:lnTo>
                  <a:lnTo>
                    <a:pt x="17580" y="2851"/>
                  </a:lnTo>
                  <a:lnTo>
                    <a:pt x="17617" y="2870"/>
                  </a:lnTo>
                  <a:lnTo>
                    <a:pt x="17899" y="3035"/>
                  </a:lnTo>
                  <a:lnTo>
                    <a:pt x="17899" y="3401"/>
                  </a:lnTo>
                  <a:lnTo>
                    <a:pt x="17813" y="3451"/>
                  </a:lnTo>
                  <a:lnTo>
                    <a:pt x="17580" y="3583"/>
                  </a:lnTo>
                  <a:close/>
                  <a:moveTo>
                    <a:pt x="18546" y="4158"/>
                  </a:moveTo>
                  <a:lnTo>
                    <a:pt x="18232" y="4340"/>
                  </a:lnTo>
                  <a:lnTo>
                    <a:pt x="17915" y="4155"/>
                  </a:lnTo>
                  <a:lnTo>
                    <a:pt x="17915" y="3787"/>
                  </a:lnTo>
                  <a:lnTo>
                    <a:pt x="18076" y="3694"/>
                  </a:lnTo>
                  <a:lnTo>
                    <a:pt x="18227" y="3607"/>
                  </a:lnTo>
                  <a:lnTo>
                    <a:pt x="18227" y="3973"/>
                  </a:lnTo>
                  <a:lnTo>
                    <a:pt x="18227" y="3973"/>
                  </a:lnTo>
                  <a:lnTo>
                    <a:pt x="18546" y="4158"/>
                  </a:lnTo>
                  <a:close/>
                  <a:moveTo>
                    <a:pt x="19342" y="4619"/>
                  </a:moveTo>
                  <a:lnTo>
                    <a:pt x="19522" y="4723"/>
                  </a:lnTo>
                  <a:lnTo>
                    <a:pt x="19210" y="4905"/>
                  </a:lnTo>
                  <a:lnTo>
                    <a:pt x="19066" y="4822"/>
                  </a:lnTo>
                  <a:lnTo>
                    <a:pt x="18893" y="4723"/>
                  </a:lnTo>
                  <a:lnTo>
                    <a:pt x="18893" y="4351"/>
                  </a:lnTo>
                  <a:lnTo>
                    <a:pt x="19205" y="4172"/>
                  </a:lnTo>
                  <a:lnTo>
                    <a:pt x="19205" y="4538"/>
                  </a:lnTo>
                  <a:lnTo>
                    <a:pt x="19205" y="4538"/>
                  </a:lnTo>
                  <a:lnTo>
                    <a:pt x="19342" y="4619"/>
                  </a:lnTo>
                  <a:close/>
                  <a:moveTo>
                    <a:pt x="20483" y="4146"/>
                  </a:moveTo>
                  <a:lnTo>
                    <a:pt x="20502" y="4158"/>
                  </a:lnTo>
                  <a:lnTo>
                    <a:pt x="20190" y="4340"/>
                  </a:lnTo>
                  <a:lnTo>
                    <a:pt x="20190" y="4340"/>
                  </a:lnTo>
                  <a:lnTo>
                    <a:pt x="19869" y="4155"/>
                  </a:lnTo>
                  <a:lnTo>
                    <a:pt x="19869" y="3787"/>
                  </a:lnTo>
                  <a:lnTo>
                    <a:pt x="20167" y="3614"/>
                  </a:lnTo>
                  <a:lnTo>
                    <a:pt x="20186" y="3605"/>
                  </a:lnTo>
                  <a:lnTo>
                    <a:pt x="20186" y="3973"/>
                  </a:lnTo>
                  <a:lnTo>
                    <a:pt x="20186" y="3973"/>
                  </a:lnTo>
                  <a:lnTo>
                    <a:pt x="20483" y="4146"/>
                  </a:lnTo>
                  <a:close/>
                  <a:moveTo>
                    <a:pt x="21459" y="4711"/>
                  </a:moveTo>
                  <a:lnTo>
                    <a:pt x="21481" y="4723"/>
                  </a:lnTo>
                  <a:lnTo>
                    <a:pt x="21166" y="4905"/>
                  </a:lnTo>
                  <a:lnTo>
                    <a:pt x="20847" y="4723"/>
                  </a:lnTo>
                  <a:lnTo>
                    <a:pt x="20847" y="4354"/>
                  </a:lnTo>
                  <a:lnTo>
                    <a:pt x="20871" y="4340"/>
                  </a:lnTo>
                  <a:lnTo>
                    <a:pt x="21162" y="4172"/>
                  </a:lnTo>
                  <a:lnTo>
                    <a:pt x="21162" y="4538"/>
                  </a:lnTo>
                  <a:lnTo>
                    <a:pt x="21162" y="4538"/>
                  </a:lnTo>
                  <a:lnTo>
                    <a:pt x="21459" y="4711"/>
                  </a:lnTo>
                  <a:close/>
                  <a:moveTo>
                    <a:pt x="21495" y="3602"/>
                  </a:moveTo>
                  <a:lnTo>
                    <a:pt x="21726" y="3735"/>
                  </a:lnTo>
                  <a:lnTo>
                    <a:pt x="21814" y="3784"/>
                  </a:lnTo>
                  <a:lnTo>
                    <a:pt x="21814" y="4148"/>
                  </a:lnTo>
                  <a:lnTo>
                    <a:pt x="21736" y="4103"/>
                  </a:lnTo>
                  <a:lnTo>
                    <a:pt x="21495" y="3964"/>
                  </a:lnTo>
                  <a:lnTo>
                    <a:pt x="21495" y="3964"/>
                  </a:lnTo>
                  <a:lnTo>
                    <a:pt x="21495" y="3964"/>
                  </a:lnTo>
                  <a:lnTo>
                    <a:pt x="21414" y="4011"/>
                  </a:lnTo>
                  <a:lnTo>
                    <a:pt x="21173" y="4151"/>
                  </a:lnTo>
                  <a:lnTo>
                    <a:pt x="21173" y="3787"/>
                  </a:lnTo>
                  <a:lnTo>
                    <a:pt x="21495" y="3602"/>
                  </a:lnTo>
                  <a:close/>
                  <a:moveTo>
                    <a:pt x="21495" y="3583"/>
                  </a:moveTo>
                  <a:lnTo>
                    <a:pt x="21284" y="3465"/>
                  </a:lnTo>
                  <a:lnTo>
                    <a:pt x="21173" y="3401"/>
                  </a:lnTo>
                  <a:lnTo>
                    <a:pt x="21173" y="3035"/>
                  </a:lnTo>
                  <a:lnTo>
                    <a:pt x="21466" y="2865"/>
                  </a:lnTo>
                  <a:lnTo>
                    <a:pt x="21495" y="2851"/>
                  </a:lnTo>
                  <a:lnTo>
                    <a:pt x="21530" y="2870"/>
                  </a:lnTo>
                  <a:lnTo>
                    <a:pt x="21814" y="3035"/>
                  </a:lnTo>
                  <a:lnTo>
                    <a:pt x="21814" y="3401"/>
                  </a:lnTo>
                  <a:lnTo>
                    <a:pt x="21729" y="3451"/>
                  </a:lnTo>
                  <a:lnTo>
                    <a:pt x="21495" y="3583"/>
                  </a:lnTo>
                  <a:close/>
                  <a:moveTo>
                    <a:pt x="22459" y="4158"/>
                  </a:moveTo>
                  <a:lnTo>
                    <a:pt x="22145" y="4340"/>
                  </a:lnTo>
                  <a:lnTo>
                    <a:pt x="22074" y="4299"/>
                  </a:lnTo>
                  <a:lnTo>
                    <a:pt x="21828" y="4155"/>
                  </a:lnTo>
                  <a:lnTo>
                    <a:pt x="21828" y="3787"/>
                  </a:lnTo>
                  <a:lnTo>
                    <a:pt x="21991" y="3694"/>
                  </a:lnTo>
                  <a:lnTo>
                    <a:pt x="22140" y="3607"/>
                  </a:lnTo>
                  <a:lnTo>
                    <a:pt x="22140" y="3973"/>
                  </a:lnTo>
                  <a:lnTo>
                    <a:pt x="22140" y="3973"/>
                  </a:lnTo>
                  <a:lnTo>
                    <a:pt x="22459" y="4158"/>
                  </a:lnTo>
                  <a:close/>
                  <a:moveTo>
                    <a:pt x="21495" y="9617"/>
                  </a:moveTo>
                  <a:lnTo>
                    <a:pt x="21495" y="9617"/>
                  </a:lnTo>
                  <a:lnTo>
                    <a:pt x="21495" y="9617"/>
                  </a:lnTo>
                  <a:lnTo>
                    <a:pt x="21466" y="9634"/>
                  </a:lnTo>
                  <a:lnTo>
                    <a:pt x="21173" y="9799"/>
                  </a:lnTo>
                  <a:lnTo>
                    <a:pt x="21173" y="9440"/>
                  </a:lnTo>
                  <a:lnTo>
                    <a:pt x="21488" y="9258"/>
                  </a:lnTo>
                  <a:lnTo>
                    <a:pt x="21495" y="9253"/>
                  </a:lnTo>
                  <a:lnTo>
                    <a:pt x="21570" y="9298"/>
                  </a:lnTo>
                  <a:lnTo>
                    <a:pt x="21814" y="9440"/>
                  </a:lnTo>
                  <a:lnTo>
                    <a:pt x="21814" y="9799"/>
                  </a:lnTo>
                  <a:lnTo>
                    <a:pt x="21495" y="9617"/>
                  </a:lnTo>
                  <a:close/>
                  <a:moveTo>
                    <a:pt x="21814" y="9813"/>
                  </a:moveTo>
                  <a:lnTo>
                    <a:pt x="21814" y="10182"/>
                  </a:lnTo>
                  <a:lnTo>
                    <a:pt x="21495" y="10366"/>
                  </a:lnTo>
                  <a:lnTo>
                    <a:pt x="21173" y="10182"/>
                  </a:lnTo>
                  <a:lnTo>
                    <a:pt x="21173" y="9816"/>
                  </a:lnTo>
                  <a:lnTo>
                    <a:pt x="21421" y="9671"/>
                  </a:lnTo>
                  <a:lnTo>
                    <a:pt x="21495" y="9629"/>
                  </a:lnTo>
                  <a:lnTo>
                    <a:pt x="21679" y="9735"/>
                  </a:lnTo>
                  <a:lnTo>
                    <a:pt x="21814" y="9813"/>
                  </a:lnTo>
                  <a:close/>
                  <a:moveTo>
                    <a:pt x="17580" y="9617"/>
                  </a:moveTo>
                  <a:lnTo>
                    <a:pt x="17580" y="9617"/>
                  </a:lnTo>
                  <a:lnTo>
                    <a:pt x="17580" y="9617"/>
                  </a:lnTo>
                  <a:lnTo>
                    <a:pt x="17551" y="9634"/>
                  </a:lnTo>
                  <a:lnTo>
                    <a:pt x="17258" y="9799"/>
                  </a:lnTo>
                  <a:lnTo>
                    <a:pt x="17258" y="9440"/>
                  </a:lnTo>
                  <a:lnTo>
                    <a:pt x="17572" y="9258"/>
                  </a:lnTo>
                  <a:lnTo>
                    <a:pt x="17580" y="9253"/>
                  </a:lnTo>
                  <a:lnTo>
                    <a:pt x="17658" y="9298"/>
                  </a:lnTo>
                  <a:lnTo>
                    <a:pt x="17899" y="9440"/>
                  </a:lnTo>
                  <a:lnTo>
                    <a:pt x="17899" y="9799"/>
                  </a:lnTo>
                  <a:lnTo>
                    <a:pt x="17580" y="9617"/>
                  </a:lnTo>
                  <a:close/>
                  <a:moveTo>
                    <a:pt x="17899" y="9813"/>
                  </a:moveTo>
                  <a:lnTo>
                    <a:pt x="17899" y="10182"/>
                  </a:lnTo>
                  <a:lnTo>
                    <a:pt x="17580" y="10366"/>
                  </a:lnTo>
                  <a:lnTo>
                    <a:pt x="17258" y="10182"/>
                  </a:lnTo>
                  <a:lnTo>
                    <a:pt x="17258" y="9816"/>
                  </a:lnTo>
                  <a:lnTo>
                    <a:pt x="17506" y="9671"/>
                  </a:lnTo>
                  <a:lnTo>
                    <a:pt x="17580" y="9629"/>
                  </a:lnTo>
                  <a:lnTo>
                    <a:pt x="17764" y="9735"/>
                  </a:lnTo>
                  <a:lnTo>
                    <a:pt x="17899" y="9813"/>
                  </a:lnTo>
                  <a:close/>
                  <a:moveTo>
                    <a:pt x="11512" y="10253"/>
                  </a:moveTo>
                  <a:lnTo>
                    <a:pt x="11389" y="10182"/>
                  </a:lnTo>
                  <a:lnTo>
                    <a:pt x="11389" y="9813"/>
                  </a:lnTo>
                  <a:lnTo>
                    <a:pt x="11637" y="9669"/>
                  </a:lnTo>
                  <a:lnTo>
                    <a:pt x="11706" y="9629"/>
                  </a:lnTo>
                  <a:lnTo>
                    <a:pt x="12025" y="9813"/>
                  </a:lnTo>
                  <a:lnTo>
                    <a:pt x="12025" y="9816"/>
                  </a:lnTo>
                  <a:lnTo>
                    <a:pt x="12027" y="9816"/>
                  </a:lnTo>
                  <a:lnTo>
                    <a:pt x="12027" y="10182"/>
                  </a:lnTo>
                  <a:lnTo>
                    <a:pt x="11708" y="10366"/>
                  </a:lnTo>
                  <a:lnTo>
                    <a:pt x="11512" y="10253"/>
                  </a:lnTo>
                  <a:close/>
                  <a:moveTo>
                    <a:pt x="11918" y="10503"/>
                  </a:moveTo>
                  <a:lnTo>
                    <a:pt x="12025" y="10567"/>
                  </a:lnTo>
                  <a:lnTo>
                    <a:pt x="12025" y="10929"/>
                  </a:lnTo>
                  <a:lnTo>
                    <a:pt x="11706" y="10747"/>
                  </a:lnTo>
                  <a:lnTo>
                    <a:pt x="11706" y="10747"/>
                  </a:lnTo>
                  <a:lnTo>
                    <a:pt x="11706" y="10747"/>
                  </a:lnTo>
                  <a:lnTo>
                    <a:pt x="11689" y="10756"/>
                  </a:lnTo>
                  <a:lnTo>
                    <a:pt x="11389" y="10929"/>
                  </a:lnTo>
                  <a:lnTo>
                    <a:pt x="11389" y="10567"/>
                  </a:lnTo>
                  <a:lnTo>
                    <a:pt x="11656" y="10411"/>
                  </a:lnTo>
                  <a:lnTo>
                    <a:pt x="11706" y="10383"/>
                  </a:lnTo>
                  <a:lnTo>
                    <a:pt x="11918" y="10503"/>
                  </a:lnTo>
                  <a:close/>
                  <a:moveTo>
                    <a:pt x="7474" y="10182"/>
                  </a:moveTo>
                  <a:lnTo>
                    <a:pt x="7474" y="9816"/>
                  </a:lnTo>
                  <a:lnTo>
                    <a:pt x="7795" y="9629"/>
                  </a:lnTo>
                  <a:lnTo>
                    <a:pt x="7944" y="9716"/>
                  </a:lnTo>
                  <a:lnTo>
                    <a:pt x="8109" y="9813"/>
                  </a:lnTo>
                  <a:lnTo>
                    <a:pt x="8109" y="9816"/>
                  </a:lnTo>
                  <a:lnTo>
                    <a:pt x="8112" y="9816"/>
                  </a:lnTo>
                  <a:lnTo>
                    <a:pt x="8112" y="10182"/>
                  </a:lnTo>
                  <a:lnTo>
                    <a:pt x="7956" y="10274"/>
                  </a:lnTo>
                  <a:lnTo>
                    <a:pt x="7795" y="10366"/>
                  </a:lnTo>
                  <a:lnTo>
                    <a:pt x="7474" y="10182"/>
                  </a:lnTo>
                  <a:close/>
                  <a:moveTo>
                    <a:pt x="7927" y="10461"/>
                  </a:moveTo>
                  <a:lnTo>
                    <a:pt x="8109" y="10565"/>
                  </a:lnTo>
                  <a:lnTo>
                    <a:pt x="8109" y="10929"/>
                  </a:lnTo>
                  <a:lnTo>
                    <a:pt x="8057" y="10898"/>
                  </a:lnTo>
                  <a:lnTo>
                    <a:pt x="7795" y="10747"/>
                  </a:lnTo>
                  <a:lnTo>
                    <a:pt x="7795" y="10747"/>
                  </a:lnTo>
                  <a:lnTo>
                    <a:pt x="7795" y="10747"/>
                  </a:lnTo>
                  <a:lnTo>
                    <a:pt x="7710" y="10794"/>
                  </a:lnTo>
                  <a:lnTo>
                    <a:pt x="7474" y="10931"/>
                  </a:lnTo>
                  <a:lnTo>
                    <a:pt x="7474" y="10567"/>
                  </a:lnTo>
                  <a:lnTo>
                    <a:pt x="7656" y="10463"/>
                  </a:lnTo>
                  <a:lnTo>
                    <a:pt x="7795" y="10383"/>
                  </a:lnTo>
                  <a:lnTo>
                    <a:pt x="7927" y="10461"/>
                  </a:lnTo>
                  <a:close/>
                  <a:moveTo>
                    <a:pt x="5836" y="10366"/>
                  </a:moveTo>
                  <a:lnTo>
                    <a:pt x="5515" y="10182"/>
                  </a:lnTo>
                  <a:lnTo>
                    <a:pt x="5515" y="9816"/>
                  </a:lnTo>
                  <a:lnTo>
                    <a:pt x="5836" y="9629"/>
                  </a:lnTo>
                  <a:lnTo>
                    <a:pt x="6155" y="9813"/>
                  </a:lnTo>
                  <a:lnTo>
                    <a:pt x="6155" y="9816"/>
                  </a:lnTo>
                  <a:lnTo>
                    <a:pt x="6155" y="9816"/>
                  </a:lnTo>
                  <a:lnTo>
                    <a:pt x="6155" y="10182"/>
                  </a:lnTo>
                  <a:lnTo>
                    <a:pt x="5836" y="10366"/>
                  </a:lnTo>
                  <a:close/>
                  <a:moveTo>
                    <a:pt x="5839" y="10385"/>
                  </a:moveTo>
                  <a:lnTo>
                    <a:pt x="6155" y="10567"/>
                  </a:lnTo>
                  <a:lnTo>
                    <a:pt x="6155" y="10929"/>
                  </a:lnTo>
                  <a:lnTo>
                    <a:pt x="5836" y="10747"/>
                  </a:lnTo>
                  <a:lnTo>
                    <a:pt x="5836" y="10747"/>
                  </a:lnTo>
                  <a:lnTo>
                    <a:pt x="5836" y="10747"/>
                  </a:lnTo>
                  <a:lnTo>
                    <a:pt x="5765" y="10787"/>
                  </a:lnTo>
                  <a:lnTo>
                    <a:pt x="5515" y="10931"/>
                  </a:lnTo>
                  <a:lnTo>
                    <a:pt x="5515" y="10570"/>
                  </a:lnTo>
                  <a:lnTo>
                    <a:pt x="5834" y="10385"/>
                  </a:lnTo>
                  <a:lnTo>
                    <a:pt x="5836" y="10383"/>
                  </a:lnTo>
                  <a:lnTo>
                    <a:pt x="5839" y="10385"/>
                  </a:lnTo>
                  <a:close/>
                  <a:moveTo>
                    <a:pt x="1749" y="10265"/>
                  </a:moveTo>
                  <a:lnTo>
                    <a:pt x="1604" y="10182"/>
                  </a:lnTo>
                  <a:lnTo>
                    <a:pt x="1604" y="9813"/>
                  </a:lnTo>
                  <a:lnTo>
                    <a:pt x="1921" y="9629"/>
                  </a:lnTo>
                  <a:lnTo>
                    <a:pt x="1999" y="9674"/>
                  </a:lnTo>
                  <a:lnTo>
                    <a:pt x="2240" y="9813"/>
                  </a:lnTo>
                  <a:lnTo>
                    <a:pt x="2240" y="9816"/>
                  </a:lnTo>
                  <a:lnTo>
                    <a:pt x="2242" y="9816"/>
                  </a:lnTo>
                  <a:lnTo>
                    <a:pt x="2242" y="10182"/>
                  </a:lnTo>
                  <a:lnTo>
                    <a:pt x="1921" y="10366"/>
                  </a:lnTo>
                  <a:lnTo>
                    <a:pt x="1749" y="10265"/>
                  </a:lnTo>
                  <a:close/>
                  <a:moveTo>
                    <a:pt x="2077" y="10473"/>
                  </a:moveTo>
                  <a:lnTo>
                    <a:pt x="2240" y="10567"/>
                  </a:lnTo>
                  <a:lnTo>
                    <a:pt x="2240" y="10929"/>
                  </a:lnTo>
                  <a:lnTo>
                    <a:pt x="2065" y="10827"/>
                  </a:lnTo>
                  <a:lnTo>
                    <a:pt x="1921" y="10747"/>
                  </a:lnTo>
                  <a:lnTo>
                    <a:pt x="1921" y="10747"/>
                  </a:lnTo>
                  <a:lnTo>
                    <a:pt x="1921" y="10747"/>
                  </a:lnTo>
                  <a:lnTo>
                    <a:pt x="1604" y="10929"/>
                  </a:lnTo>
                  <a:lnTo>
                    <a:pt x="1604" y="10567"/>
                  </a:lnTo>
                  <a:lnTo>
                    <a:pt x="1727" y="10494"/>
                  </a:lnTo>
                  <a:lnTo>
                    <a:pt x="1921" y="10383"/>
                  </a:lnTo>
                  <a:lnTo>
                    <a:pt x="2077" y="10473"/>
                  </a:lnTo>
                  <a:close/>
                  <a:moveTo>
                    <a:pt x="1909" y="5855"/>
                  </a:moveTo>
                  <a:lnTo>
                    <a:pt x="1905" y="5857"/>
                  </a:lnTo>
                  <a:lnTo>
                    <a:pt x="1595" y="6037"/>
                  </a:lnTo>
                  <a:lnTo>
                    <a:pt x="1274" y="5850"/>
                  </a:lnTo>
                  <a:lnTo>
                    <a:pt x="1274" y="5484"/>
                  </a:lnTo>
                  <a:lnTo>
                    <a:pt x="1593" y="5299"/>
                  </a:lnTo>
                  <a:lnTo>
                    <a:pt x="1593" y="5668"/>
                  </a:lnTo>
                  <a:lnTo>
                    <a:pt x="1593" y="5670"/>
                  </a:lnTo>
                  <a:lnTo>
                    <a:pt x="1909" y="5855"/>
                  </a:lnTo>
                  <a:close/>
                  <a:moveTo>
                    <a:pt x="1921" y="5108"/>
                  </a:moveTo>
                  <a:lnTo>
                    <a:pt x="2051" y="5183"/>
                  </a:lnTo>
                  <a:lnTo>
                    <a:pt x="2242" y="5294"/>
                  </a:lnTo>
                  <a:lnTo>
                    <a:pt x="2242" y="5661"/>
                  </a:lnTo>
                  <a:lnTo>
                    <a:pt x="1921" y="5845"/>
                  </a:lnTo>
                  <a:lnTo>
                    <a:pt x="1604" y="5661"/>
                  </a:lnTo>
                  <a:lnTo>
                    <a:pt x="1604" y="5294"/>
                  </a:lnTo>
                  <a:lnTo>
                    <a:pt x="1921" y="5108"/>
                  </a:lnTo>
                  <a:close/>
                  <a:moveTo>
                    <a:pt x="1604" y="5278"/>
                  </a:moveTo>
                  <a:lnTo>
                    <a:pt x="1604" y="4914"/>
                  </a:lnTo>
                  <a:lnTo>
                    <a:pt x="1921" y="4730"/>
                  </a:lnTo>
                  <a:lnTo>
                    <a:pt x="1921" y="4730"/>
                  </a:lnTo>
                  <a:lnTo>
                    <a:pt x="1921" y="4730"/>
                  </a:lnTo>
                  <a:lnTo>
                    <a:pt x="2240" y="4914"/>
                  </a:lnTo>
                  <a:lnTo>
                    <a:pt x="2240" y="5280"/>
                  </a:lnTo>
                  <a:lnTo>
                    <a:pt x="1921" y="5096"/>
                  </a:lnTo>
                  <a:lnTo>
                    <a:pt x="1921" y="5096"/>
                  </a:lnTo>
                  <a:lnTo>
                    <a:pt x="1921" y="5096"/>
                  </a:lnTo>
                  <a:lnTo>
                    <a:pt x="1604" y="5278"/>
                  </a:lnTo>
                  <a:close/>
                  <a:moveTo>
                    <a:pt x="2887" y="5290"/>
                  </a:moveTo>
                  <a:lnTo>
                    <a:pt x="2767" y="5358"/>
                  </a:lnTo>
                  <a:lnTo>
                    <a:pt x="2734" y="5377"/>
                  </a:lnTo>
                  <a:lnTo>
                    <a:pt x="2573" y="5469"/>
                  </a:lnTo>
                  <a:lnTo>
                    <a:pt x="2254" y="5287"/>
                  </a:lnTo>
                  <a:lnTo>
                    <a:pt x="2254" y="4919"/>
                  </a:lnTo>
                  <a:lnTo>
                    <a:pt x="2568" y="4737"/>
                  </a:lnTo>
                  <a:lnTo>
                    <a:pt x="2568" y="5103"/>
                  </a:lnTo>
                  <a:lnTo>
                    <a:pt x="2568" y="5105"/>
                  </a:lnTo>
                  <a:lnTo>
                    <a:pt x="2887" y="5290"/>
                  </a:lnTo>
                  <a:close/>
                  <a:moveTo>
                    <a:pt x="3866" y="5855"/>
                  </a:moveTo>
                  <a:lnTo>
                    <a:pt x="3551" y="6037"/>
                  </a:lnTo>
                  <a:lnTo>
                    <a:pt x="3263" y="5869"/>
                  </a:lnTo>
                  <a:lnTo>
                    <a:pt x="3235" y="5852"/>
                  </a:lnTo>
                  <a:lnTo>
                    <a:pt x="3235" y="5484"/>
                  </a:lnTo>
                  <a:lnTo>
                    <a:pt x="3547" y="5302"/>
                  </a:lnTo>
                  <a:lnTo>
                    <a:pt x="3547" y="5668"/>
                  </a:lnTo>
                  <a:lnTo>
                    <a:pt x="3547" y="5670"/>
                  </a:lnTo>
                  <a:lnTo>
                    <a:pt x="3866" y="5855"/>
                  </a:lnTo>
                  <a:close/>
                  <a:moveTo>
                    <a:pt x="4846" y="5287"/>
                  </a:moveTo>
                  <a:lnTo>
                    <a:pt x="4740" y="5349"/>
                  </a:lnTo>
                  <a:lnTo>
                    <a:pt x="4530" y="5469"/>
                  </a:lnTo>
                  <a:lnTo>
                    <a:pt x="4371" y="5377"/>
                  </a:lnTo>
                  <a:lnTo>
                    <a:pt x="4213" y="5285"/>
                  </a:lnTo>
                  <a:lnTo>
                    <a:pt x="4213" y="4919"/>
                  </a:lnTo>
                  <a:lnTo>
                    <a:pt x="4527" y="4734"/>
                  </a:lnTo>
                  <a:lnTo>
                    <a:pt x="4527" y="5103"/>
                  </a:lnTo>
                  <a:lnTo>
                    <a:pt x="4527" y="5105"/>
                  </a:lnTo>
                  <a:lnTo>
                    <a:pt x="4846" y="5287"/>
                  </a:lnTo>
                  <a:close/>
                  <a:moveTo>
                    <a:pt x="5822" y="5855"/>
                  </a:moveTo>
                  <a:lnTo>
                    <a:pt x="5671" y="5944"/>
                  </a:lnTo>
                  <a:lnTo>
                    <a:pt x="5510" y="6037"/>
                  </a:lnTo>
                  <a:lnTo>
                    <a:pt x="5189" y="5852"/>
                  </a:lnTo>
                  <a:lnTo>
                    <a:pt x="5189" y="5484"/>
                  </a:lnTo>
                  <a:lnTo>
                    <a:pt x="5503" y="5302"/>
                  </a:lnTo>
                  <a:lnTo>
                    <a:pt x="5503" y="5668"/>
                  </a:lnTo>
                  <a:lnTo>
                    <a:pt x="5503" y="5670"/>
                  </a:lnTo>
                  <a:lnTo>
                    <a:pt x="5822" y="5855"/>
                  </a:lnTo>
                  <a:close/>
                  <a:moveTo>
                    <a:pt x="5836" y="5108"/>
                  </a:moveTo>
                  <a:lnTo>
                    <a:pt x="6155" y="5294"/>
                  </a:lnTo>
                  <a:lnTo>
                    <a:pt x="6155" y="5661"/>
                  </a:lnTo>
                  <a:lnTo>
                    <a:pt x="5947" y="5781"/>
                  </a:lnTo>
                  <a:lnTo>
                    <a:pt x="5836" y="5845"/>
                  </a:lnTo>
                  <a:lnTo>
                    <a:pt x="5723" y="5781"/>
                  </a:lnTo>
                  <a:lnTo>
                    <a:pt x="5515" y="5661"/>
                  </a:lnTo>
                  <a:lnTo>
                    <a:pt x="5515" y="5294"/>
                  </a:lnTo>
                  <a:lnTo>
                    <a:pt x="5836" y="5108"/>
                  </a:lnTo>
                  <a:close/>
                  <a:moveTo>
                    <a:pt x="5515" y="5280"/>
                  </a:moveTo>
                  <a:lnTo>
                    <a:pt x="5515" y="4916"/>
                  </a:lnTo>
                  <a:lnTo>
                    <a:pt x="5836" y="4730"/>
                  </a:lnTo>
                  <a:lnTo>
                    <a:pt x="6155" y="4914"/>
                  </a:lnTo>
                  <a:lnTo>
                    <a:pt x="6155" y="5280"/>
                  </a:lnTo>
                  <a:lnTo>
                    <a:pt x="6089" y="5242"/>
                  </a:lnTo>
                  <a:lnTo>
                    <a:pt x="5836" y="5096"/>
                  </a:lnTo>
                  <a:lnTo>
                    <a:pt x="5836" y="5096"/>
                  </a:lnTo>
                  <a:lnTo>
                    <a:pt x="5836" y="5096"/>
                  </a:lnTo>
                  <a:lnTo>
                    <a:pt x="5515" y="5280"/>
                  </a:lnTo>
                  <a:close/>
                  <a:moveTo>
                    <a:pt x="6803" y="5290"/>
                  </a:moveTo>
                  <a:lnTo>
                    <a:pt x="6680" y="5358"/>
                  </a:lnTo>
                  <a:lnTo>
                    <a:pt x="6649" y="5377"/>
                  </a:lnTo>
                  <a:lnTo>
                    <a:pt x="6486" y="5469"/>
                  </a:lnTo>
                  <a:lnTo>
                    <a:pt x="6169" y="5287"/>
                  </a:lnTo>
                  <a:lnTo>
                    <a:pt x="6169" y="4919"/>
                  </a:lnTo>
                  <a:lnTo>
                    <a:pt x="6484" y="4737"/>
                  </a:lnTo>
                  <a:lnTo>
                    <a:pt x="6484" y="5103"/>
                  </a:lnTo>
                  <a:lnTo>
                    <a:pt x="6484" y="5105"/>
                  </a:lnTo>
                  <a:lnTo>
                    <a:pt x="6803" y="5290"/>
                  </a:lnTo>
                  <a:close/>
                  <a:moveTo>
                    <a:pt x="7781" y="5855"/>
                  </a:moveTo>
                  <a:lnTo>
                    <a:pt x="7467" y="6037"/>
                  </a:lnTo>
                  <a:lnTo>
                    <a:pt x="7178" y="5869"/>
                  </a:lnTo>
                  <a:lnTo>
                    <a:pt x="7148" y="5852"/>
                  </a:lnTo>
                  <a:lnTo>
                    <a:pt x="7148" y="5484"/>
                  </a:lnTo>
                  <a:lnTo>
                    <a:pt x="7462" y="5302"/>
                  </a:lnTo>
                  <a:lnTo>
                    <a:pt x="7462" y="5668"/>
                  </a:lnTo>
                  <a:lnTo>
                    <a:pt x="7462" y="5670"/>
                  </a:lnTo>
                  <a:lnTo>
                    <a:pt x="7781" y="5855"/>
                  </a:lnTo>
                  <a:close/>
                  <a:moveTo>
                    <a:pt x="7795" y="5108"/>
                  </a:moveTo>
                  <a:lnTo>
                    <a:pt x="7882" y="5160"/>
                  </a:lnTo>
                  <a:lnTo>
                    <a:pt x="8112" y="5294"/>
                  </a:lnTo>
                  <a:lnTo>
                    <a:pt x="8112" y="5661"/>
                  </a:lnTo>
                  <a:lnTo>
                    <a:pt x="7795" y="5845"/>
                  </a:lnTo>
                  <a:lnTo>
                    <a:pt x="7474" y="5661"/>
                  </a:lnTo>
                  <a:lnTo>
                    <a:pt x="7474" y="5294"/>
                  </a:lnTo>
                  <a:lnTo>
                    <a:pt x="7795" y="5108"/>
                  </a:lnTo>
                  <a:close/>
                  <a:moveTo>
                    <a:pt x="7474" y="5280"/>
                  </a:moveTo>
                  <a:lnTo>
                    <a:pt x="7474" y="4914"/>
                  </a:lnTo>
                  <a:lnTo>
                    <a:pt x="7795" y="4730"/>
                  </a:lnTo>
                  <a:lnTo>
                    <a:pt x="7795" y="4730"/>
                  </a:lnTo>
                  <a:lnTo>
                    <a:pt x="7795" y="4730"/>
                  </a:lnTo>
                  <a:lnTo>
                    <a:pt x="8109" y="4914"/>
                  </a:lnTo>
                  <a:lnTo>
                    <a:pt x="8109" y="5278"/>
                  </a:lnTo>
                  <a:lnTo>
                    <a:pt x="7911" y="5164"/>
                  </a:lnTo>
                  <a:lnTo>
                    <a:pt x="7795" y="5096"/>
                  </a:lnTo>
                  <a:lnTo>
                    <a:pt x="7795" y="5096"/>
                  </a:lnTo>
                  <a:lnTo>
                    <a:pt x="7795" y="5096"/>
                  </a:lnTo>
                  <a:lnTo>
                    <a:pt x="7474" y="5280"/>
                  </a:lnTo>
                  <a:close/>
                  <a:moveTo>
                    <a:pt x="8759" y="5287"/>
                  </a:moveTo>
                  <a:lnTo>
                    <a:pt x="8445" y="5469"/>
                  </a:lnTo>
                  <a:lnTo>
                    <a:pt x="8126" y="5287"/>
                  </a:lnTo>
                  <a:lnTo>
                    <a:pt x="8126" y="4919"/>
                  </a:lnTo>
                  <a:lnTo>
                    <a:pt x="8296" y="4819"/>
                  </a:lnTo>
                  <a:lnTo>
                    <a:pt x="8442" y="4734"/>
                  </a:lnTo>
                  <a:lnTo>
                    <a:pt x="8442" y="5103"/>
                  </a:lnTo>
                  <a:lnTo>
                    <a:pt x="8442" y="5105"/>
                  </a:lnTo>
                  <a:lnTo>
                    <a:pt x="8759" y="5287"/>
                  </a:lnTo>
                  <a:close/>
                  <a:moveTo>
                    <a:pt x="9735" y="5855"/>
                  </a:moveTo>
                  <a:lnTo>
                    <a:pt x="9735" y="5855"/>
                  </a:lnTo>
                  <a:lnTo>
                    <a:pt x="9735" y="5857"/>
                  </a:lnTo>
                  <a:lnTo>
                    <a:pt x="9423" y="6037"/>
                  </a:lnTo>
                  <a:lnTo>
                    <a:pt x="9104" y="5852"/>
                  </a:lnTo>
                  <a:lnTo>
                    <a:pt x="9104" y="5484"/>
                  </a:lnTo>
                  <a:lnTo>
                    <a:pt x="9418" y="5302"/>
                  </a:lnTo>
                  <a:lnTo>
                    <a:pt x="9418" y="5668"/>
                  </a:lnTo>
                  <a:lnTo>
                    <a:pt x="9418" y="5670"/>
                  </a:lnTo>
                  <a:lnTo>
                    <a:pt x="9735" y="5855"/>
                  </a:lnTo>
                  <a:close/>
                  <a:moveTo>
                    <a:pt x="10716" y="5287"/>
                  </a:moveTo>
                  <a:lnTo>
                    <a:pt x="10602" y="5354"/>
                  </a:lnTo>
                  <a:lnTo>
                    <a:pt x="10404" y="5469"/>
                  </a:lnTo>
                  <a:lnTo>
                    <a:pt x="10085" y="5285"/>
                  </a:lnTo>
                  <a:lnTo>
                    <a:pt x="10085" y="4919"/>
                  </a:lnTo>
                  <a:lnTo>
                    <a:pt x="10397" y="4737"/>
                  </a:lnTo>
                  <a:lnTo>
                    <a:pt x="10397" y="5103"/>
                  </a:lnTo>
                  <a:lnTo>
                    <a:pt x="10397" y="5105"/>
                  </a:lnTo>
                  <a:lnTo>
                    <a:pt x="10716" y="5287"/>
                  </a:lnTo>
                  <a:close/>
                  <a:moveTo>
                    <a:pt x="11694" y="5855"/>
                  </a:moveTo>
                  <a:lnTo>
                    <a:pt x="11613" y="5902"/>
                  </a:lnTo>
                  <a:lnTo>
                    <a:pt x="11379" y="6037"/>
                  </a:lnTo>
                  <a:lnTo>
                    <a:pt x="11060" y="5852"/>
                  </a:lnTo>
                  <a:lnTo>
                    <a:pt x="11060" y="5484"/>
                  </a:lnTo>
                  <a:lnTo>
                    <a:pt x="11377" y="5299"/>
                  </a:lnTo>
                  <a:lnTo>
                    <a:pt x="11377" y="5668"/>
                  </a:lnTo>
                  <a:lnTo>
                    <a:pt x="11377" y="5670"/>
                  </a:lnTo>
                  <a:lnTo>
                    <a:pt x="11694" y="5855"/>
                  </a:lnTo>
                  <a:close/>
                  <a:moveTo>
                    <a:pt x="11668" y="5131"/>
                  </a:moveTo>
                  <a:lnTo>
                    <a:pt x="11706" y="5108"/>
                  </a:lnTo>
                  <a:lnTo>
                    <a:pt x="12027" y="5294"/>
                  </a:lnTo>
                  <a:lnTo>
                    <a:pt x="12027" y="5661"/>
                  </a:lnTo>
                  <a:lnTo>
                    <a:pt x="11706" y="5845"/>
                  </a:lnTo>
                  <a:lnTo>
                    <a:pt x="11389" y="5661"/>
                  </a:lnTo>
                  <a:lnTo>
                    <a:pt x="11389" y="5294"/>
                  </a:lnTo>
                  <a:lnTo>
                    <a:pt x="11668" y="5131"/>
                  </a:lnTo>
                  <a:close/>
                  <a:moveTo>
                    <a:pt x="11389" y="5280"/>
                  </a:moveTo>
                  <a:lnTo>
                    <a:pt x="11389" y="4914"/>
                  </a:lnTo>
                  <a:lnTo>
                    <a:pt x="11651" y="4763"/>
                  </a:lnTo>
                  <a:lnTo>
                    <a:pt x="11706" y="4730"/>
                  </a:lnTo>
                  <a:lnTo>
                    <a:pt x="12025" y="4914"/>
                  </a:lnTo>
                  <a:lnTo>
                    <a:pt x="12025" y="5280"/>
                  </a:lnTo>
                  <a:lnTo>
                    <a:pt x="11706" y="5096"/>
                  </a:lnTo>
                  <a:lnTo>
                    <a:pt x="11706" y="5096"/>
                  </a:lnTo>
                  <a:lnTo>
                    <a:pt x="11706" y="5096"/>
                  </a:lnTo>
                  <a:lnTo>
                    <a:pt x="11389" y="5280"/>
                  </a:lnTo>
                  <a:close/>
                  <a:moveTo>
                    <a:pt x="12674" y="5287"/>
                  </a:moveTo>
                  <a:lnTo>
                    <a:pt x="12358" y="5469"/>
                  </a:lnTo>
                  <a:lnTo>
                    <a:pt x="12039" y="5287"/>
                  </a:lnTo>
                  <a:lnTo>
                    <a:pt x="12039" y="4919"/>
                  </a:lnTo>
                  <a:lnTo>
                    <a:pt x="12355" y="4734"/>
                  </a:lnTo>
                  <a:lnTo>
                    <a:pt x="12355" y="5103"/>
                  </a:lnTo>
                  <a:lnTo>
                    <a:pt x="12355" y="5105"/>
                  </a:lnTo>
                  <a:lnTo>
                    <a:pt x="12674" y="5287"/>
                  </a:lnTo>
                  <a:close/>
                  <a:moveTo>
                    <a:pt x="13653" y="5855"/>
                  </a:moveTo>
                  <a:lnTo>
                    <a:pt x="13338" y="6037"/>
                  </a:lnTo>
                  <a:lnTo>
                    <a:pt x="13019" y="5852"/>
                  </a:lnTo>
                  <a:lnTo>
                    <a:pt x="13019" y="5484"/>
                  </a:lnTo>
                  <a:lnTo>
                    <a:pt x="13334" y="5302"/>
                  </a:lnTo>
                  <a:lnTo>
                    <a:pt x="13334" y="5668"/>
                  </a:lnTo>
                  <a:lnTo>
                    <a:pt x="13334" y="5670"/>
                  </a:lnTo>
                  <a:lnTo>
                    <a:pt x="13653" y="5855"/>
                  </a:lnTo>
                  <a:close/>
                  <a:moveTo>
                    <a:pt x="14631" y="5287"/>
                  </a:moveTo>
                  <a:lnTo>
                    <a:pt x="14387" y="5429"/>
                  </a:lnTo>
                  <a:lnTo>
                    <a:pt x="14316" y="5469"/>
                  </a:lnTo>
                  <a:lnTo>
                    <a:pt x="14000" y="5285"/>
                  </a:lnTo>
                  <a:lnTo>
                    <a:pt x="14000" y="4919"/>
                  </a:lnTo>
                  <a:lnTo>
                    <a:pt x="14312" y="4737"/>
                  </a:lnTo>
                  <a:lnTo>
                    <a:pt x="14312" y="5103"/>
                  </a:lnTo>
                  <a:lnTo>
                    <a:pt x="14312" y="5105"/>
                  </a:lnTo>
                  <a:lnTo>
                    <a:pt x="14631" y="5287"/>
                  </a:lnTo>
                  <a:close/>
                  <a:moveTo>
                    <a:pt x="15609" y="5855"/>
                  </a:moveTo>
                  <a:lnTo>
                    <a:pt x="15295" y="6037"/>
                  </a:lnTo>
                  <a:lnTo>
                    <a:pt x="15233" y="6001"/>
                  </a:lnTo>
                  <a:lnTo>
                    <a:pt x="14978" y="5852"/>
                  </a:lnTo>
                  <a:lnTo>
                    <a:pt x="14978" y="5484"/>
                  </a:lnTo>
                  <a:lnTo>
                    <a:pt x="15292" y="5302"/>
                  </a:lnTo>
                  <a:lnTo>
                    <a:pt x="15292" y="5668"/>
                  </a:lnTo>
                  <a:lnTo>
                    <a:pt x="15292" y="5670"/>
                  </a:lnTo>
                  <a:lnTo>
                    <a:pt x="15609" y="5855"/>
                  </a:lnTo>
                  <a:close/>
                  <a:moveTo>
                    <a:pt x="16590" y="5287"/>
                  </a:moveTo>
                  <a:lnTo>
                    <a:pt x="16275" y="5469"/>
                  </a:lnTo>
                  <a:lnTo>
                    <a:pt x="15956" y="5285"/>
                  </a:lnTo>
                  <a:lnTo>
                    <a:pt x="15956" y="4919"/>
                  </a:lnTo>
                  <a:lnTo>
                    <a:pt x="16242" y="4751"/>
                  </a:lnTo>
                  <a:lnTo>
                    <a:pt x="16271" y="4734"/>
                  </a:lnTo>
                  <a:lnTo>
                    <a:pt x="16271" y="5103"/>
                  </a:lnTo>
                  <a:lnTo>
                    <a:pt x="16271" y="5105"/>
                  </a:lnTo>
                  <a:lnTo>
                    <a:pt x="16590" y="5287"/>
                  </a:lnTo>
                  <a:close/>
                  <a:moveTo>
                    <a:pt x="17568" y="5855"/>
                  </a:moveTo>
                  <a:lnTo>
                    <a:pt x="17253" y="6037"/>
                  </a:lnTo>
                  <a:lnTo>
                    <a:pt x="16934" y="5852"/>
                  </a:lnTo>
                  <a:lnTo>
                    <a:pt x="16934" y="5484"/>
                  </a:lnTo>
                  <a:lnTo>
                    <a:pt x="17246" y="5302"/>
                  </a:lnTo>
                  <a:lnTo>
                    <a:pt x="17246" y="5668"/>
                  </a:lnTo>
                  <a:lnTo>
                    <a:pt x="17246" y="5670"/>
                  </a:lnTo>
                  <a:lnTo>
                    <a:pt x="17568" y="5855"/>
                  </a:lnTo>
                  <a:close/>
                  <a:moveTo>
                    <a:pt x="17580" y="4730"/>
                  </a:moveTo>
                  <a:lnTo>
                    <a:pt x="17591" y="4737"/>
                  </a:lnTo>
                  <a:lnTo>
                    <a:pt x="17899" y="4914"/>
                  </a:lnTo>
                  <a:lnTo>
                    <a:pt x="17899" y="5280"/>
                  </a:lnTo>
                  <a:lnTo>
                    <a:pt x="17580" y="5096"/>
                  </a:lnTo>
                  <a:lnTo>
                    <a:pt x="17580" y="5096"/>
                  </a:lnTo>
                  <a:lnTo>
                    <a:pt x="17580" y="5096"/>
                  </a:lnTo>
                  <a:lnTo>
                    <a:pt x="17544" y="5117"/>
                  </a:lnTo>
                  <a:lnTo>
                    <a:pt x="17258" y="5280"/>
                  </a:lnTo>
                  <a:lnTo>
                    <a:pt x="17258" y="4916"/>
                  </a:lnTo>
                  <a:lnTo>
                    <a:pt x="17580" y="4730"/>
                  </a:lnTo>
                  <a:close/>
                  <a:moveTo>
                    <a:pt x="17580" y="4715"/>
                  </a:moveTo>
                  <a:lnTo>
                    <a:pt x="17258" y="4531"/>
                  </a:lnTo>
                  <a:lnTo>
                    <a:pt x="17258" y="4165"/>
                  </a:lnTo>
                  <a:lnTo>
                    <a:pt x="17419" y="4073"/>
                  </a:lnTo>
                  <a:lnTo>
                    <a:pt x="17580" y="3980"/>
                  </a:lnTo>
                  <a:lnTo>
                    <a:pt x="17899" y="4165"/>
                  </a:lnTo>
                  <a:lnTo>
                    <a:pt x="17899" y="4531"/>
                  </a:lnTo>
                  <a:lnTo>
                    <a:pt x="17580" y="4715"/>
                  </a:lnTo>
                  <a:lnTo>
                    <a:pt x="17580" y="4715"/>
                  </a:lnTo>
                  <a:lnTo>
                    <a:pt x="17580" y="4715"/>
                  </a:lnTo>
                  <a:close/>
                  <a:moveTo>
                    <a:pt x="18546" y="5287"/>
                  </a:moveTo>
                  <a:lnTo>
                    <a:pt x="18433" y="5354"/>
                  </a:lnTo>
                  <a:lnTo>
                    <a:pt x="18232" y="5469"/>
                  </a:lnTo>
                  <a:lnTo>
                    <a:pt x="17915" y="5285"/>
                  </a:lnTo>
                  <a:lnTo>
                    <a:pt x="17915" y="4919"/>
                  </a:lnTo>
                  <a:lnTo>
                    <a:pt x="18206" y="4749"/>
                  </a:lnTo>
                  <a:lnTo>
                    <a:pt x="18227" y="4737"/>
                  </a:lnTo>
                  <a:lnTo>
                    <a:pt x="18227" y="5103"/>
                  </a:lnTo>
                  <a:lnTo>
                    <a:pt x="18227" y="5105"/>
                  </a:lnTo>
                  <a:lnTo>
                    <a:pt x="18546" y="5287"/>
                  </a:lnTo>
                  <a:close/>
                  <a:moveTo>
                    <a:pt x="19524" y="5855"/>
                  </a:moveTo>
                  <a:lnTo>
                    <a:pt x="19245" y="6015"/>
                  </a:lnTo>
                  <a:lnTo>
                    <a:pt x="19210" y="6037"/>
                  </a:lnTo>
                  <a:lnTo>
                    <a:pt x="19146" y="6001"/>
                  </a:lnTo>
                  <a:lnTo>
                    <a:pt x="18893" y="5852"/>
                  </a:lnTo>
                  <a:lnTo>
                    <a:pt x="18893" y="5484"/>
                  </a:lnTo>
                  <a:lnTo>
                    <a:pt x="19205" y="5302"/>
                  </a:lnTo>
                  <a:lnTo>
                    <a:pt x="19205" y="5668"/>
                  </a:lnTo>
                  <a:lnTo>
                    <a:pt x="19205" y="5670"/>
                  </a:lnTo>
                  <a:lnTo>
                    <a:pt x="19524" y="5855"/>
                  </a:lnTo>
                  <a:close/>
                  <a:moveTo>
                    <a:pt x="20502" y="5287"/>
                  </a:moveTo>
                  <a:lnTo>
                    <a:pt x="20188" y="5469"/>
                  </a:lnTo>
                  <a:lnTo>
                    <a:pt x="19869" y="5285"/>
                  </a:lnTo>
                  <a:lnTo>
                    <a:pt x="19869" y="4919"/>
                  </a:lnTo>
                  <a:lnTo>
                    <a:pt x="20186" y="4734"/>
                  </a:lnTo>
                  <a:lnTo>
                    <a:pt x="20186" y="5103"/>
                  </a:lnTo>
                  <a:lnTo>
                    <a:pt x="20186" y="5105"/>
                  </a:lnTo>
                  <a:lnTo>
                    <a:pt x="20502" y="5287"/>
                  </a:lnTo>
                  <a:close/>
                  <a:moveTo>
                    <a:pt x="21481" y="5855"/>
                  </a:moveTo>
                  <a:lnTo>
                    <a:pt x="21166" y="6037"/>
                  </a:lnTo>
                  <a:lnTo>
                    <a:pt x="20847" y="5852"/>
                  </a:lnTo>
                  <a:lnTo>
                    <a:pt x="20847" y="5484"/>
                  </a:lnTo>
                  <a:lnTo>
                    <a:pt x="21162" y="5302"/>
                  </a:lnTo>
                  <a:lnTo>
                    <a:pt x="21162" y="5668"/>
                  </a:lnTo>
                  <a:lnTo>
                    <a:pt x="21162" y="5670"/>
                  </a:lnTo>
                  <a:lnTo>
                    <a:pt x="21481" y="5855"/>
                  </a:lnTo>
                  <a:close/>
                  <a:moveTo>
                    <a:pt x="21495" y="4730"/>
                  </a:moveTo>
                  <a:lnTo>
                    <a:pt x="21507" y="4737"/>
                  </a:lnTo>
                  <a:lnTo>
                    <a:pt x="21814" y="4914"/>
                  </a:lnTo>
                  <a:lnTo>
                    <a:pt x="21814" y="5280"/>
                  </a:lnTo>
                  <a:lnTo>
                    <a:pt x="21495" y="5096"/>
                  </a:lnTo>
                  <a:lnTo>
                    <a:pt x="21495" y="5096"/>
                  </a:lnTo>
                  <a:lnTo>
                    <a:pt x="21495" y="5096"/>
                  </a:lnTo>
                  <a:lnTo>
                    <a:pt x="21457" y="5117"/>
                  </a:lnTo>
                  <a:lnTo>
                    <a:pt x="21173" y="5280"/>
                  </a:lnTo>
                  <a:lnTo>
                    <a:pt x="21173" y="4916"/>
                  </a:lnTo>
                  <a:lnTo>
                    <a:pt x="21495" y="4730"/>
                  </a:lnTo>
                  <a:close/>
                  <a:moveTo>
                    <a:pt x="21492" y="4715"/>
                  </a:moveTo>
                  <a:lnTo>
                    <a:pt x="21173" y="4531"/>
                  </a:lnTo>
                  <a:lnTo>
                    <a:pt x="21173" y="4165"/>
                  </a:lnTo>
                  <a:lnTo>
                    <a:pt x="21332" y="4073"/>
                  </a:lnTo>
                  <a:lnTo>
                    <a:pt x="21495" y="3980"/>
                  </a:lnTo>
                  <a:lnTo>
                    <a:pt x="21814" y="4165"/>
                  </a:lnTo>
                  <a:lnTo>
                    <a:pt x="21814" y="4531"/>
                  </a:lnTo>
                  <a:lnTo>
                    <a:pt x="21495" y="4715"/>
                  </a:lnTo>
                  <a:lnTo>
                    <a:pt x="21495" y="4715"/>
                  </a:lnTo>
                  <a:lnTo>
                    <a:pt x="21492" y="4715"/>
                  </a:lnTo>
                  <a:close/>
                  <a:moveTo>
                    <a:pt x="21585" y="8535"/>
                  </a:moveTo>
                  <a:lnTo>
                    <a:pt x="21495" y="8485"/>
                  </a:lnTo>
                  <a:lnTo>
                    <a:pt x="21495" y="8485"/>
                  </a:lnTo>
                  <a:lnTo>
                    <a:pt x="21495" y="8485"/>
                  </a:lnTo>
                  <a:lnTo>
                    <a:pt x="21445" y="8513"/>
                  </a:lnTo>
                  <a:lnTo>
                    <a:pt x="21173" y="8669"/>
                  </a:lnTo>
                  <a:lnTo>
                    <a:pt x="21173" y="8308"/>
                  </a:lnTo>
                  <a:lnTo>
                    <a:pt x="21495" y="8123"/>
                  </a:lnTo>
                  <a:lnTo>
                    <a:pt x="21495" y="8123"/>
                  </a:lnTo>
                  <a:lnTo>
                    <a:pt x="21495" y="8123"/>
                  </a:lnTo>
                  <a:lnTo>
                    <a:pt x="21714" y="8249"/>
                  </a:lnTo>
                  <a:lnTo>
                    <a:pt x="21814" y="8308"/>
                  </a:lnTo>
                  <a:lnTo>
                    <a:pt x="21814" y="8669"/>
                  </a:lnTo>
                  <a:lnTo>
                    <a:pt x="21585" y="8535"/>
                  </a:lnTo>
                  <a:close/>
                  <a:moveTo>
                    <a:pt x="21814" y="8686"/>
                  </a:moveTo>
                  <a:lnTo>
                    <a:pt x="21814" y="9052"/>
                  </a:lnTo>
                  <a:lnTo>
                    <a:pt x="21495" y="9237"/>
                  </a:lnTo>
                  <a:lnTo>
                    <a:pt x="21173" y="9052"/>
                  </a:lnTo>
                  <a:lnTo>
                    <a:pt x="21173" y="8686"/>
                  </a:lnTo>
                  <a:lnTo>
                    <a:pt x="21495" y="8499"/>
                  </a:lnTo>
                  <a:lnTo>
                    <a:pt x="21814" y="8686"/>
                  </a:lnTo>
                  <a:close/>
                  <a:moveTo>
                    <a:pt x="17669" y="8535"/>
                  </a:moveTo>
                  <a:lnTo>
                    <a:pt x="17580" y="8485"/>
                  </a:lnTo>
                  <a:lnTo>
                    <a:pt x="17580" y="8485"/>
                  </a:lnTo>
                  <a:lnTo>
                    <a:pt x="17580" y="8485"/>
                  </a:lnTo>
                  <a:lnTo>
                    <a:pt x="17530" y="8513"/>
                  </a:lnTo>
                  <a:lnTo>
                    <a:pt x="17258" y="8669"/>
                  </a:lnTo>
                  <a:lnTo>
                    <a:pt x="17258" y="8308"/>
                  </a:lnTo>
                  <a:lnTo>
                    <a:pt x="17580" y="8123"/>
                  </a:lnTo>
                  <a:lnTo>
                    <a:pt x="17580" y="8123"/>
                  </a:lnTo>
                  <a:lnTo>
                    <a:pt x="17580" y="8123"/>
                  </a:lnTo>
                  <a:lnTo>
                    <a:pt x="17799" y="8249"/>
                  </a:lnTo>
                  <a:lnTo>
                    <a:pt x="17899" y="8308"/>
                  </a:lnTo>
                  <a:lnTo>
                    <a:pt x="17899" y="8669"/>
                  </a:lnTo>
                  <a:lnTo>
                    <a:pt x="17669" y="8535"/>
                  </a:lnTo>
                  <a:close/>
                  <a:moveTo>
                    <a:pt x="17899" y="8686"/>
                  </a:moveTo>
                  <a:lnTo>
                    <a:pt x="17899" y="9052"/>
                  </a:lnTo>
                  <a:lnTo>
                    <a:pt x="17580" y="9237"/>
                  </a:lnTo>
                  <a:lnTo>
                    <a:pt x="17258" y="9052"/>
                  </a:lnTo>
                  <a:lnTo>
                    <a:pt x="17258" y="8686"/>
                  </a:lnTo>
                  <a:lnTo>
                    <a:pt x="17580" y="8499"/>
                  </a:lnTo>
                  <a:lnTo>
                    <a:pt x="17899" y="8686"/>
                  </a:lnTo>
                  <a:close/>
                  <a:moveTo>
                    <a:pt x="11491" y="9114"/>
                  </a:moveTo>
                  <a:lnTo>
                    <a:pt x="11389" y="9052"/>
                  </a:lnTo>
                  <a:lnTo>
                    <a:pt x="11389" y="8686"/>
                  </a:lnTo>
                  <a:lnTo>
                    <a:pt x="11680" y="8516"/>
                  </a:lnTo>
                  <a:lnTo>
                    <a:pt x="11706" y="8499"/>
                  </a:lnTo>
                  <a:lnTo>
                    <a:pt x="11861" y="8591"/>
                  </a:lnTo>
                  <a:lnTo>
                    <a:pt x="12027" y="8686"/>
                  </a:lnTo>
                  <a:lnTo>
                    <a:pt x="12027" y="9052"/>
                  </a:lnTo>
                  <a:lnTo>
                    <a:pt x="11708" y="9237"/>
                  </a:lnTo>
                  <a:lnTo>
                    <a:pt x="11491" y="9114"/>
                  </a:lnTo>
                  <a:close/>
                  <a:moveTo>
                    <a:pt x="11921" y="9376"/>
                  </a:moveTo>
                  <a:lnTo>
                    <a:pt x="12025" y="9437"/>
                  </a:lnTo>
                  <a:lnTo>
                    <a:pt x="12025" y="9799"/>
                  </a:lnTo>
                  <a:lnTo>
                    <a:pt x="11706" y="9617"/>
                  </a:lnTo>
                  <a:lnTo>
                    <a:pt x="11706" y="9617"/>
                  </a:lnTo>
                  <a:lnTo>
                    <a:pt x="11706" y="9617"/>
                  </a:lnTo>
                  <a:lnTo>
                    <a:pt x="11389" y="9799"/>
                  </a:lnTo>
                  <a:lnTo>
                    <a:pt x="11389" y="9437"/>
                  </a:lnTo>
                  <a:lnTo>
                    <a:pt x="11644" y="9291"/>
                  </a:lnTo>
                  <a:lnTo>
                    <a:pt x="11706" y="9253"/>
                  </a:lnTo>
                  <a:lnTo>
                    <a:pt x="11921" y="9376"/>
                  </a:lnTo>
                  <a:close/>
                  <a:moveTo>
                    <a:pt x="7795" y="9237"/>
                  </a:moveTo>
                  <a:lnTo>
                    <a:pt x="7474" y="9052"/>
                  </a:lnTo>
                  <a:lnTo>
                    <a:pt x="7474" y="8686"/>
                  </a:lnTo>
                  <a:lnTo>
                    <a:pt x="7653" y="8582"/>
                  </a:lnTo>
                  <a:lnTo>
                    <a:pt x="7795" y="8499"/>
                  </a:lnTo>
                  <a:lnTo>
                    <a:pt x="7856" y="8537"/>
                  </a:lnTo>
                  <a:lnTo>
                    <a:pt x="8112" y="8686"/>
                  </a:lnTo>
                  <a:lnTo>
                    <a:pt x="8112" y="9052"/>
                  </a:lnTo>
                  <a:lnTo>
                    <a:pt x="7979" y="9130"/>
                  </a:lnTo>
                  <a:lnTo>
                    <a:pt x="7795" y="9237"/>
                  </a:lnTo>
                  <a:close/>
                  <a:moveTo>
                    <a:pt x="7795" y="9253"/>
                  </a:moveTo>
                  <a:lnTo>
                    <a:pt x="7937" y="9336"/>
                  </a:lnTo>
                  <a:lnTo>
                    <a:pt x="8109" y="9437"/>
                  </a:lnTo>
                  <a:lnTo>
                    <a:pt x="8109" y="9799"/>
                  </a:lnTo>
                  <a:lnTo>
                    <a:pt x="8057" y="9768"/>
                  </a:lnTo>
                  <a:lnTo>
                    <a:pt x="7795" y="9617"/>
                  </a:lnTo>
                  <a:lnTo>
                    <a:pt x="7795" y="9617"/>
                  </a:lnTo>
                  <a:lnTo>
                    <a:pt x="7795" y="9617"/>
                  </a:lnTo>
                  <a:lnTo>
                    <a:pt x="7474" y="9799"/>
                  </a:lnTo>
                  <a:lnTo>
                    <a:pt x="7474" y="9437"/>
                  </a:lnTo>
                  <a:lnTo>
                    <a:pt x="7651" y="9336"/>
                  </a:lnTo>
                  <a:lnTo>
                    <a:pt x="7795" y="9253"/>
                  </a:lnTo>
                  <a:close/>
                  <a:moveTo>
                    <a:pt x="7464" y="8294"/>
                  </a:moveTo>
                  <a:lnTo>
                    <a:pt x="7294" y="8197"/>
                  </a:lnTo>
                  <a:lnTo>
                    <a:pt x="7148" y="8112"/>
                  </a:lnTo>
                  <a:lnTo>
                    <a:pt x="7148" y="7743"/>
                  </a:lnTo>
                  <a:lnTo>
                    <a:pt x="7207" y="7710"/>
                  </a:lnTo>
                  <a:lnTo>
                    <a:pt x="7462" y="7563"/>
                  </a:lnTo>
                  <a:lnTo>
                    <a:pt x="7462" y="7930"/>
                  </a:lnTo>
                  <a:lnTo>
                    <a:pt x="7462" y="7930"/>
                  </a:lnTo>
                  <a:lnTo>
                    <a:pt x="7597" y="8008"/>
                  </a:lnTo>
                  <a:lnTo>
                    <a:pt x="7779" y="8114"/>
                  </a:lnTo>
                  <a:lnTo>
                    <a:pt x="7490" y="8282"/>
                  </a:lnTo>
                  <a:lnTo>
                    <a:pt x="7467" y="8296"/>
                  </a:lnTo>
                  <a:lnTo>
                    <a:pt x="7464" y="8294"/>
                  </a:lnTo>
                  <a:lnTo>
                    <a:pt x="7462" y="8294"/>
                  </a:lnTo>
                  <a:lnTo>
                    <a:pt x="7464" y="8294"/>
                  </a:lnTo>
                  <a:close/>
                  <a:moveTo>
                    <a:pt x="5836" y="9237"/>
                  </a:moveTo>
                  <a:lnTo>
                    <a:pt x="5515" y="9052"/>
                  </a:lnTo>
                  <a:lnTo>
                    <a:pt x="5515" y="8686"/>
                  </a:lnTo>
                  <a:lnTo>
                    <a:pt x="5692" y="8584"/>
                  </a:lnTo>
                  <a:lnTo>
                    <a:pt x="5836" y="8499"/>
                  </a:lnTo>
                  <a:lnTo>
                    <a:pt x="6155" y="8686"/>
                  </a:lnTo>
                  <a:lnTo>
                    <a:pt x="6155" y="9052"/>
                  </a:lnTo>
                  <a:lnTo>
                    <a:pt x="5836" y="9237"/>
                  </a:lnTo>
                  <a:close/>
                  <a:moveTo>
                    <a:pt x="5846" y="9260"/>
                  </a:moveTo>
                  <a:lnTo>
                    <a:pt x="6155" y="9440"/>
                  </a:lnTo>
                  <a:lnTo>
                    <a:pt x="6155" y="9799"/>
                  </a:lnTo>
                  <a:lnTo>
                    <a:pt x="5836" y="9617"/>
                  </a:lnTo>
                  <a:lnTo>
                    <a:pt x="5836" y="9617"/>
                  </a:lnTo>
                  <a:lnTo>
                    <a:pt x="5836" y="9617"/>
                  </a:lnTo>
                  <a:lnTo>
                    <a:pt x="5515" y="9799"/>
                  </a:lnTo>
                  <a:lnTo>
                    <a:pt x="5515" y="9440"/>
                  </a:lnTo>
                  <a:lnTo>
                    <a:pt x="5829" y="9258"/>
                  </a:lnTo>
                  <a:lnTo>
                    <a:pt x="5836" y="9253"/>
                  </a:lnTo>
                  <a:lnTo>
                    <a:pt x="5846" y="9260"/>
                  </a:lnTo>
                  <a:close/>
                  <a:moveTo>
                    <a:pt x="1725" y="9123"/>
                  </a:moveTo>
                  <a:lnTo>
                    <a:pt x="1604" y="9052"/>
                  </a:lnTo>
                  <a:lnTo>
                    <a:pt x="1604" y="8686"/>
                  </a:lnTo>
                  <a:lnTo>
                    <a:pt x="1921" y="8499"/>
                  </a:lnTo>
                  <a:lnTo>
                    <a:pt x="2242" y="8686"/>
                  </a:lnTo>
                  <a:lnTo>
                    <a:pt x="2242" y="9052"/>
                  </a:lnTo>
                  <a:lnTo>
                    <a:pt x="1921" y="9237"/>
                  </a:lnTo>
                  <a:lnTo>
                    <a:pt x="1725" y="9123"/>
                  </a:lnTo>
                  <a:close/>
                  <a:moveTo>
                    <a:pt x="2082" y="9345"/>
                  </a:moveTo>
                  <a:lnTo>
                    <a:pt x="2240" y="9437"/>
                  </a:lnTo>
                  <a:lnTo>
                    <a:pt x="2240" y="9799"/>
                  </a:lnTo>
                  <a:lnTo>
                    <a:pt x="2065" y="9700"/>
                  </a:lnTo>
                  <a:lnTo>
                    <a:pt x="1921" y="9617"/>
                  </a:lnTo>
                  <a:lnTo>
                    <a:pt x="1921" y="9617"/>
                  </a:lnTo>
                  <a:lnTo>
                    <a:pt x="1921" y="9617"/>
                  </a:lnTo>
                  <a:lnTo>
                    <a:pt x="1614" y="9792"/>
                  </a:lnTo>
                  <a:lnTo>
                    <a:pt x="1604" y="9799"/>
                  </a:lnTo>
                  <a:lnTo>
                    <a:pt x="1604" y="9437"/>
                  </a:lnTo>
                  <a:lnTo>
                    <a:pt x="1718" y="9371"/>
                  </a:lnTo>
                  <a:lnTo>
                    <a:pt x="1921" y="9253"/>
                  </a:lnTo>
                  <a:lnTo>
                    <a:pt x="2082" y="9345"/>
                  </a:lnTo>
                  <a:close/>
                  <a:moveTo>
                    <a:pt x="1815" y="6304"/>
                  </a:moveTo>
                  <a:lnTo>
                    <a:pt x="1921" y="6242"/>
                  </a:lnTo>
                  <a:lnTo>
                    <a:pt x="1952" y="6259"/>
                  </a:lnTo>
                  <a:lnTo>
                    <a:pt x="2242" y="6427"/>
                  </a:lnTo>
                  <a:lnTo>
                    <a:pt x="2242" y="6793"/>
                  </a:lnTo>
                  <a:lnTo>
                    <a:pt x="1923" y="6977"/>
                  </a:lnTo>
                  <a:lnTo>
                    <a:pt x="1604" y="6793"/>
                  </a:lnTo>
                  <a:lnTo>
                    <a:pt x="1604" y="6424"/>
                  </a:lnTo>
                  <a:lnTo>
                    <a:pt x="1815" y="6304"/>
                  </a:lnTo>
                  <a:close/>
                  <a:moveTo>
                    <a:pt x="1604" y="6408"/>
                  </a:moveTo>
                  <a:lnTo>
                    <a:pt x="1604" y="6046"/>
                  </a:lnTo>
                  <a:lnTo>
                    <a:pt x="1923" y="5862"/>
                  </a:lnTo>
                  <a:lnTo>
                    <a:pt x="1978" y="5895"/>
                  </a:lnTo>
                  <a:lnTo>
                    <a:pt x="2240" y="6046"/>
                  </a:lnTo>
                  <a:lnTo>
                    <a:pt x="2240" y="6410"/>
                  </a:lnTo>
                  <a:lnTo>
                    <a:pt x="1921" y="6226"/>
                  </a:lnTo>
                  <a:lnTo>
                    <a:pt x="1921" y="6226"/>
                  </a:lnTo>
                  <a:lnTo>
                    <a:pt x="1921" y="6226"/>
                  </a:lnTo>
                  <a:lnTo>
                    <a:pt x="1604" y="6408"/>
                  </a:lnTo>
                  <a:close/>
                  <a:moveTo>
                    <a:pt x="2734" y="6332"/>
                  </a:moveTo>
                  <a:lnTo>
                    <a:pt x="2885" y="6419"/>
                  </a:lnTo>
                  <a:lnTo>
                    <a:pt x="2734" y="6507"/>
                  </a:lnTo>
                  <a:lnTo>
                    <a:pt x="2573" y="6601"/>
                  </a:lnTo>
                  <a:lnTo>
                    <a:pt x="2254" y="6415"/>
                  </a:lnTo>
                  <a:lnTo>
                    <a:pt x="2254" y="6051"/>
                  </a:lnTo>
                  <a:lnTo>
                    <a:pt x="2415" y="5956"/>
                  </a:lnTo>
                  <a:lnTo>
                    <a:pt x="2540" y="5883"/>
                  </a:lnTo>
                  <a:lnTo>
                    <a:pt x="2568" y="5866"/>
                  </a:lnTo>
                  <a:lnTo>
                    <a:pt x="2568" y="6235"/>
                  </a:lnTo>
                  <a:lnTo>
                    <a:pt x="2568" y="6235"/>
                  </a:lnTo>
                  <a:lnTo>
                    <a:pt x="2734" y="6332"/>
                  </a:lnTo>
                  <a:close/>
                  <a:moveTo>
                    <a:pt x="3615" y="6840"/>
                  </a:moveTo>
                  <a:lnTo>
                    <a:pt x="3866" y="6984"/>
                  </a:lnTo>
                  <a:lnTo>
                    <a:pt x="3783" y="7032"/>
                  </a:lnTo>
                  <a:lnTo>
                    <a:pt x="3549" y="7166"/>
                  </a:lnTo>
                  <a:lnTo>
                    <a:pt x="3393" y="7074"/>
                  </a:lnTo>
                  <a:lnTo>
                    <a:pt x="3235" y="6982"/>
                  </a:lnTo>
                  <a:lnTo>
                    <a:pt x="3235" y="6616"/>
                  </a:lnTo>
                  <a:lnTo>
                    <a:pt x="3547" y="6434"/>
                  </a:lnTo>
                  <a:lnTo>
                    <a:pt x="3547" y="6802"/>
                  </a:lnTo>
                  <a:lnTo>
                    <a:pt x="3547" y="6802"/>
                  </a:lnTo>
                  <a:lnTo>
                    <a:pt x="3615" y="6840"/>
                  </a:lnTo>
                  <a:close/>
                  <a:moveTo>
                    <a:pt x="4842" y="6419"/>
                  </a:moveTo>
                  <a:lnTo>
                    <a:pt x="4532" y="6601"/>
                  </a:lnTo>
                  <a:lnTo>
                    <a:pt x="4475" y="6568"/>
                  </a:lnTo>
                  <a:lnTo>
                    <a:pt x="4371" y="6507"/>
                  </a:lnTo>
                  <a:lnTo>
                    <a:pt x="4213" y="6415"/>
                  </a:lnTo>
                  <a:lnTo>
                    <a:pt x="4213" y="6048"/>
                  </a:lnTo>
                  <a:lnTo>
                    <a:pt x="4485" y="5890"/>
                  </a:lnTo>
                  <a:lnTo>
                    <a:pt x="4527" y="5866"/>
                  </a:lnTo>
                  <a:lnTo>
                    <a:pt x="4527" y="6235"/>
                  </a:lnTo>
                  <a:lnTo>
                    <a:pt x="4527" y="6235"/>
                  </a:lnTo>
                  <a:lnTo>
                    <a:pt x="4842" y="6419"/>
                  </a:lnTo>
                  <a:close/>
                  <a:moveTo>
                    <a:pt x="5555" y="6831"/>
                  </a:moveTo>
                  <a:lnTo>
                    <a:pt x="5822" y="6984"/>
                  </a:lnTo>
                  <a:lnTo>
                    <a:pt x="5671" y="7072"/>
                  </a:lnTo>
                  <a:lnTo>
                    <a:pt x="5508" y="7164"/>
                  </a:lnTo>
                  <a:lnTo>
                    <a:pt x="5189" y="6982"/>
                  </a:lnTo>
                  <a:lnTo>
                    <a:pt x="5189" y="6616"/>
                  </a:lnTo>
                  <a:lnTo>
                    <a:pt x="5503" y="6434"/>
                  </a:lnTo>
                  <a:lnTo>
                    <a:pt x="5503" y="6802"/>
                  </a:lnTo>
                  <a:lnTo>
                    <a:pt x="5503" y="6802"/>
                  </a:lnTo>
                  <a:lnTo>
                    <a:pt x="5555" y="6831"/>
                  </a:lnTo>
                  <a:close/>
                  <a:moveTo>
                    <a:pt x="5836" y="6242"/>
                  </a:moveTo>
                  <a:lnTo>
                    <a:pt x="6155" y="6427"/>
                  </a:lnTo>
                  <a:lnTo>
                    <a:pt x="6155" y="6793"/>
                  </a:lnTo>
                  <a:lnTo>
                    <a:pt x="5935" y="6920"/>
                  </a:lnTo>
                  <a:lnTo>
                    <a:pt x="5836" y="6977"/>
                  </a:lnTo>
                  <a:lnTo>
                    <a:pt x="5836" y="6977"/>
                  </a:lnTo>
                  <a:lnTo>
                    <a:pt x="5836" y="6977"/>
                  </a:lnTo>
                  <a:lnTo>
                    <a:pt x="5515" y="6793"/>
                  </a:lnTo>
                  <a:lnTo>
                    <a:pt x="5515" y="6427"/>
                  </a:lnTo>
                  <a:lnTo>
                    <a:pt x="5836" y="6242"/>
                  </a:lnTo>
                  <a:close/>
                  <a:moveTo>
                    <a:pt x="5515" y="6410"/>
                  </a:moveTo>
                  <a:lnTo>
                    <a:pt x="5515" y="6051"/>
                  </a:lnTo>
                  <a:lnTo>
                    <a:pt x="5836" y="5864"/>
                  </a:lnTo>
                  <a:lnTo>
                    <a:pt x="6155" y="6048"/>
                  </a:lnTo>
                  <a:lnTo>
                    <a:pt x="6155" y="6410"/>
                  </a:lnTo>
                  <a:lnTo>
                    <a:pt x="6089" y="6372"/>
                  </a:lnTo>
                  <a:lnTo>
                    <a:pt x="5836" y="6226"/>
                  </a:lnTo>
                  <a:lnTo>
                    <a:pt x="5836" y="6226"/>
                  </a:lnTo>
                  <a:lnTo>
                    <a:pt x="5836" y="6226"/>
                  </a:lnTo>
                  <a:lnTo>
                    <a:pt x="5515" y="6410"/>
                  </a:lnTo>
                  <a:close/>
                  <a:moveTo>
                    <a:pt x="6649" y="6332"/>
                  </a:moveTo>
                  <a:lnTo>
                    <a:pt x="6800" y="6419"/>
                  </a:lnTo>
                  <a:lnTo>
                    <a:pt x="6649" y="6507"/>
                  </a:lnTo>
                  <a:lnTo>
                    <a:pt x="6486" y="6601"/>
                  </a:lnTo>
                  <a:lnTo>
                    <a:pt x="6169" y="6415"/>
                  </a:lnTo>
                  <a:lnTo>
                    <a:pt x="6169" y="6048"/>
                  </a:lnTo>
                  <a:lnTo>
                    <a:pt x="6427" y="5900"/>
                  </a:lnTo>
                  <a:lnTo>
                    <a:pt x="6484" y="5866"/>
                  </a:lnTo>
                  <a:lnTo>
                    <a:pt x="6484" y="6235"/>
                  </a:lnTo>
                  <a:lnTo>
                    <a:pt x="6484" y="6235"/>
                  </a:lnTo>
                  <a:lnTo>
                    <a:pt x="6649" y="6332"/>
                  </a:lnTo>
                  <a:close/>
                  <a:moveTo>
                    <a:pt x="7530" y="6840"/>
                  </a:moveTo>
                  <a:lnTo>
                    <a:pt x="7779" y="6984"/>
                  </a:lnTo>
                  <a:lnTo>
                    <a:pt x="7698" y="7032"/>
                  </a:lnTo>
                  <a:lnTo>
                    <a:pt x="7464" y="7166"/>
                  </a:lnTo>
                  <a:lnTo>
                    <a:pt x="7148" y="6982"/>
                  </a:lnTo>
                  <a:lnTo>
                    <a:pt x="7148" y="6616"/>
                  </a:lnTo>
                  <a:lnTo>
                    <a:pt x="7462" y="6434"/>
                  </a:lnTo>
                  <a:lnTo>
                    <a:pt x="7462" y="6802"/>
                  </a:lnTo>
                  <a:lnTo>
                    <a:pt x="7462" y="6802"/>
                  </a:lnTo>
                  <a:lnTo>
                    <a:pt x="7530" y="6840"/>
                  </a:lnTo>
                  <a:close/>
                  <a:moveTo>
                    <a:pt x="7795" y="6242"/>
                  </a:moveTo>
                  <a:lnTo>
                    <a:pt x="8112" y="6424"/>
                  </a:lnTo>
                  <a:lnTo>
                    <a:pt x="8112" y="6793"/>
                  </a:lnTo>
                  <a:lnTo>
                    <a:pt x="7793" y="6977"/>
                  </a:lnTo>
                  <a:lnTo>
                    <a:pt x="7474" y="6793"/>
                  </a:lnTo>
                  <a:lnTo>
                    <a:pt x="7474" y="6427"/>
                  </a:lnTo>
                  <a:lnTo>
                    <a:pt x="7795" y="6242"/>
                  </a:lnTo>
                  <a:close/>
                  <a:moveTo>
                    <a:pt x="7474" y="6410"/>
                  </a:moveTo>
                  <a:lnTo>
                    <a:pt x="7474" y="6048"/>
                  </a:lnTo>
                  <a:lnTo>
                    <a:pt x="7764" y="5881"/>
                  </a:lnTo>
                  <a:lnTo>
                    <a:pt x="7793" y="5862"/>
                  </a:lnTo>
                  <a:lnTo>
                    <a:pt x="8109" y="6046"/>
                  </a:lnTo>
                  <a:lnTo>
                    <a:pt x="8109" y="6408"/>
                  </a:lnTo>
                  <a:lnTo>
                    <a:pt x="7911" y="6294"/>
                  </a:lnTo>
                  <a:lnTo>
                    <a:pt x="7795" y="6226"/>
                  </a:lnTo>
                  <a:lnTo>
                    <a:pt x="7795" y="6226"/>
                  </a:lnTo>
                  <a:lnTo>
                    <a:pt x="7795" y="6226"/>
                  </a:lnTo>
                  <a:lnTo>
                    <a:pt x="7474" y="6410"/>
                  </a:lnTo>
                  <a:close/>
                  <a:moveTo>
                    <a:pt x="8757" y="6419"/>
                  </a:moveTo>
                  <a:lnTo>
                    <a:pt x="8518" y="6559"/>
                  </a:lnTo>
                  <a:lnTo>
                    <a:pt x="8445" y="6601"/>
                  </a:lnTo>
                  <a:lnTo>
                    <a:pt x="8246" y="6486"/>
                  </a:lnTo>
                  <a:lnTo>
                    <a:pt x="8126" y="6415"/>
                  </a:lnTo>
                  <a:lnTo>
                    <a:pt x="8126" y="6051"/>
                  </a:lnTo>
                  <a:lnTo>
                    <a:pt x="8442" y="5866"/>
                  </a:lnTo>
                  <a:lnTo>
                    <a:pt x="8442" y="6235"/>
                  </a:lnTo>
                  <a:lnTo>
                    <a:pt x="8442" y="6235"/>
                  </a:lnTo>
                  <a:lnTo>
                    <a:pt x="8757" y="6419"/>
                  </a:lnTo>
                  <a:close/>
                  <a:moveTo>
                    <a:pt x="9468" y="6831"/>
                  </a:moveTo>
                  <a:lnTo>
                    <a:pt x="9735" y="6984"/>
                  </a:lnTo>
                  <a:lnTo>
                    <a:pt x="9423" y="7164"/>
                  </a:lnTo>
                  <a:lnTo>
                    <a:pt x="9418" y="7164"/>
                  </a:lnTo>
                  <a:lnTo>
                    <a:pt x="9104" y="6982"/>
                  </a:lnTo>
                  <a:lnTo>
                    <a:pt x="9104" y="6616"/>
                  </a:lnTo>
                  <a:lnTo>
                    <a:pt x="9418" y="6434"/>
                  </a:lnTo>
                  <a:lnTo>
                    <a:pt x="9418" y="6802"/>
                  </a:lnTo>
                  <a:lnTo>
                    <a:pt x="9418" y="6802"/>
                  </a:lnTo>
                  <a:lnTo>
                    <a:pt x="9468" y="6831"/>
                  </a:lnTo>
                  <a:close/>
                  <a:moveTo>
                    <a:pt x="10716" y="6419"/>
                  </a:moveTo>
                  <a:lnTo>
                    <a:pt x="10404" y="6601"/>
                  </a:lnTo>
                  <a:lnTo>
                    <a:pt x="10085" y="6415"/>
                  </a:lnTo>
                  <a:lnTo>
                    <a:pt x="10085" y="6048"/>
                  </a:lnTo>
                  <a:lnTo>
                    <a:pt x="10125" y="6025"/>
                  </a:lnTo>
                  <a:lnTo>
                    <a:pt x="10397" y="5869"/>
                  </a:lnTo>
                  <a:lnTo>
                    <a:pt x="10397" y="6235"/>
                  </a:lnTo>
                  <a:lnTo>
                    <a:pt x="10397" y="6235"/>
                  </a:lnTo>
                  <a:lnTo>
                    <a:pt x="10716" y="6419"/>
                  </a:lnTo>
                  <a:close/>
                  <a:moveTo>
                    <a:pt x="11602" y="6930"/>
                  </a:moveTo>
                  <a:lnTo>
                    <a:pt x="11694" y="6984"/>
                  </a:lnTo>
                  <a:lnTo>
                    <a:pt x="11379" y="7166"/>
                  </a:lnTo>
                  <a:lnTo>
                    <a:pt x="11060" y="6982"/>
                  </a:lnTo>
                  <a:lnTo>
                    <a:pt x="11060" y="6616"/>
                  </a:lnTo>
                  <a:lnTo>
                    <a:pt x="11377" y="6431"/>
                  </a:lnTo>
                  <a:lnTo>
                    <a:pt x="11377" y="6802"/>
                  </a:lnTo>
                  <a:lnTo>
                    <a:pt x="11377" y="6802"/>
                  </a:lnTo>
                  <a:lnTo>
                    <a:pt x="11602" y="6930"/>
                  </a:lnTo>
                  <a:close/>
                  <a:moveTo>
                    <a:pt x="11706" y="6242"/>
                  </a:moveTo>
                  <a:lnTo>
                    <a:pt x="12027" y="6427"/>
                  </a:lnTo>
                  <a:lnTo>
                    <a:pt x="12027" y="6793"/>
                  </a:lnTo>
                  <a:lnTo>
                    <a:pt x="11708" y="6977"/>
                  </a:lnTo>
                  <a:lnTo>
                    <a:pt x="11389" y="6793"/>
                  </a:lnTo>
                  <a:lnTo>
                    <a:pt x="11389" y="6427"/>
                  </a:lnTo>
                  <a:lnTo>
                    <a:pt x="11706" y="6242"/>
                  </a:lnTo>
                  <a:close/>
                  <a:moveTo>
                    <a:pt x="11389" y="6410"/>
                  </a:moveTo>
                  <a:lnTo>
                    <a:pt x="11389" y="6048"/>
                  </a:lnTo>
                  <a:lnTo>
                    <a:pt x="11708" y="5862"/>
                  </a:lnTo>
                  <a:lnTo>
                    <a:pt x="11871" y="5956"/>
                  </a:lnTo>
                  <a:lnTo>
                    <a:pt x="12025" y="6046"/>
                  </a:lnTo>
                  <a:lnTo>
                    <a:pt x="12025" y="6408"/>
                  </a:lnTo>
                  <a:lnTo>
                    <a:pt x="11706" y="6226"/>
                  </a:lnTo>
                  <a:lnTo>
                    <a:pt x="11706" y="6226"/>
                  </a:lnTo>
                  <a:lnTo>
                    <a:pt x="11706" y="6226"/>
                  </a:lnTo>
                  <a:lnTo>
                    <a:pt x="11389" y="6410"/>
                  </a:lnTo>
                  <a:close/>
                  <a:moveTo>
                    <a:pt x="12670" y="6419"/>
                  </a:moveTo>
                  <a:lnTo>
                    <a:pt x="12433" y="6559"/>
                  </a:lnTo>
                  <a:lnTo>
                    <a:pt x="12358" y="6601"/>
                  </a:lnTo>
                  <a:lnTo>
                    <a:pt x="12039" y="6415"/>
                  </a:lnTo>
                  <a:lnTo>
                    <a:pt x="12039" y="6051"/>
                  </a:lnTo>
                  <a:lnTo>
                    <a:pt x="12329" y="5881"/>
                  </a:lnTo>
                  <a:lnTo>
                    <a:pt x="12355" y="5864"/>
                  </a:lnTo>
                  <a:lnTo>
                    <a:pt x="12355" y="6235"/>
                  </a:lnTo>
                  <a:lnTo>
                    <a:pt x="12355" y="6235"/>
                  </a:lnTo>
                  <a:lnTo>
                    <a:pt x="12670" y="6419"/>
                  </a:lnTo>
                  <a:close/>
                  <a:moveTo>
                    <a:pt x="13383" y="6831"/>
                  </a:moveTo>
                  <a:lnTo>
                    <a:pt x="13650" y="6984"/>
                  </a:lnTo>
                  <a:lnTo>
                    <a:pt x="13336" y="7164"/>
                  </a:lnTo>
                  <a:lnTo>
                    <a:pt x="13019" y="6982"/>
                  </a:lnTo>
                  <a:lnTo>
                    <a:pt x="13019" y="6616"/>
                  </a:lnTo>
                  <a:lnTo>
                    <a:pt x="13334" y="6434"/>
                  </a:lnTo>
                  <a:lnTo>
                    <a:pt x="13334" y="6802"/>
                  </a:lnTo>
                  <a:lnTo>
                    <a:pt x="13334" y="6802"/>
                  </a:lnTo>
                  <a:lnTo>
                    <a:pt x="13383" y="6831"/>
                  </a:lnTo>
                  <a:close/>
                  <a:moveTo>
                    <a:pt x="14628" y="6419"/>
                  </a:moveTo>
                  <a:lnTo>
                    <a:pt x="14316" y="6601"/>
                  </a:lnTo>
                  <a:lnTo>
                    <a:pt x="14298" y="6590"/>
                  </a:lnTo>
                  <a:lnTo>
                    <a:pt x="14000" y="6415"/>
                  </a:lnTo>
                  <a:lnTo>
                    <a:pt x="14000" y="6048"/>
                  </a:lnTo>
                  <a:lnTo>
                    <a:pt x="14038" y="6025"/>
                  </a:lnTo>
                  <a:lnTo>
                    <a:pt x="14312" y="5869"/>
                  </a:lnTo>
                  <a:lnTo>
                    <a:pt x="14312" y="6235"/>
                  </a:lnTo>
                  <a:lnTo>
                    <a:pt x="14312" y="6235"/>
                  </a:lnTo>
                  <a:lnTo>
                    <a:pt x="14628" y="6419"/>
                  </a:lnTo>
                  <a:close/>
                  <a:moveTo>
                    <a:pt x="15358" y="6840"/>
                  </a:moveTo>
                  <a:lnTo>
                    <a:pt x="15609" y="6984"/>
                  </a:lnTo>
                  <a:lnTo>
                    <a:pt x="15569" y="7008"/>
                  </a:lnTo>
                  <a:lnTo>
                    <a:pt x="15295" y="7166"/>
                  </a:lnTo>
                  <a:lnTo>
                    <a:pt x="14978" y="6982"/>
                  </a:lnTo>
                  <a:lnTo>
                    <a:pt x="14978" y="6616"/>
                  </a:lnTo>
                  <a:lnTo>
                    <a:pt x="15292" y="6434"/>
                  </a:lnTo>
                  <a:lnTo>
                    <a:pt x="15292" y="6802"/>
                  </a:lnTo>
                  <a:lnTo>
                    <a:pt x="15292" y="6802"/>
                  </a:lnTo>
                  <a:lnTo>
                    <a:pt x="15358" y="6840"/>
                  </a:lnTo>
                  <a:close/>
                  <a:moveTo>
                    <a:pt x="16585" y="6419"/>
                  </a:moveTo>
                  <a:lnTo>
                    <a:pt x="16275" y="6601"/>
                  </a:lnTo>
                  <a:lnTo>
                    <a:pt x="16235" y="6578"/>
                  </a:lnTo>
                  <a:lnTo>
                    <a:pt x="15956" y="6415"/>
                  </a:lnTo>
                  <a:lnTo>
                    <a:pt x="15956" y="6051"/>
                  </a:lnTo>
                  <a:lnTo>
                    <a:pt x="16271" y="5866"/>
                  </a:lnTo>
                  <a:lnTo>
                    <a:pt x="16271" y="6235"/>
                  </a:lnTo>
                  <a:lnTo>
                    <a:pt x="16271" y="6235"/>
                  </a:lnTo>
                  <a:lnTo>
                    <a:pt x="16585" y="6419"/>
                  </a:lnTo>
                  <a:close/>
                  <a:moveTo>
                    <a:pt x="17310" y="6838"/>
                  </a:moveTo>
                  <a:lnTo>
                    <a:pt x="17565" y="6984"/>
                  </a:lnTo>
                  <a:lnTo>
                    <a:pt x="17251" y="7164"/>
                  </a:lnTo>
                  <a:lnTo>
                    <a:pt x="16934" y="6982"/>
                  </a:lnTo>
                  <a:lnTo>
                    <a:pt x="16934" y="6616"/>
                  </a:lnTo>
                  <a:lnTo>
                    <a:pt x="17246" y="6434"/>
                  </a:lnTo>
                  <a:lnTo>
                    <a:pt x="17246" y="6802"/>
                  </a:lnTo>
                  <a:lnTo>
                    <a:pt x="17246" y="6802"/>
                  </a:lnTo>
                  <a:lnTo>
                    <a:pt x="17310" y="6838"/>
                  </a:lnTo>
                  <a:close/>
                  <a:moveTo>
                    <a:pt x="17580" y="5864"/>
                  </a:moveTo>
                  <a:lnTo>
                    <a:pt x="17899" y="6048"/>
                  </a:lnTo>
                  <a:lnTo>
                    <a:pt x="17899" y="6410"/>
                  </a:lnTo>
                  <a:lnTo>
                    <a:pt x="17580" y="6226"/>
                  </a:lnTo>
                  <a:lnTo>
                    <a:pt x="17580" y="6226"/>
                  </a:lnTo>
                  <a:lnTo>
                    <a:pt x="17580" y="6226"/>
                  </a:lnTo>
                  <a:lnTo>
                    <a:pt x="17544" y="6247"/>
                  </a:lnTo>
                  <a:lnTo>
                    <a:pt x="17258" y="6410"/>
                  </a:lnTo>
                  <a:lnTo>
                    <a:pt x="17258" y="6051"/>
                  </a:lnTo>
                  <a:lnTo>
                    <a:pt x="17580" y="5864"/>
                  </a:lnTo>
                  <a:close/>
                  <a:moveTo>
                    <a:pt x="17580" y="5845"/>
                  </a:moveTo>
                  <a:lnTo>
                    <a:pt x="17258" y="5661"/>
                  </a:lnTo>
                  <a:lnTo>
                    <a:pt x="17258" y="5294"/>
                  </a:lnTo>
                  <a:lnTo>
                    <a:pt x="17416" y="5205"/>
                  </a:lnTo>
                  <a:lnTo>
                    <a:pt x="17580" y="5108"/>
                  </a:lnTo>
                  <a:lnTo>
                    <a:pt x="17899" y="5294"/>
                  </a:lnTo>
                  <a:lnTo>
                    <a:pt x="17899" y="5661"/>
                  </a:lnTo>
                  <a:lnTo>
                    <a:pt x="17580" y="5845"/>
                  </a:lnTo>
                  <a:close/>
                  <a:moveTo>
                    <a:pt x="18544" y="6419"/>
                  </a:moveTo>
                  <a:lnTo>
                    <a:pt x="18232" y="6599"/>
                  </a:lnTo>
                  <a:lnTo>
                    <a:pt x="18192" y="6578"/>
                  </a:lnTo>
                  <a:lnTo>
                    <a:pt x="17915" y="6415"/>
                  </a:lnTo>
                  <a:lnTo>
                    <a:pt x="17915" y="6048"/>
                  </a:lnTo>
                  <a:lnTo>
                    <a:pt x="18227" y="5869"/>
                  </a:lnTo>
                  <a:lnTo>
                    <a:pt x="18227" y="6235"/>
                  </a:lnTo>
                  <a:lnTo>
                    <a:pt x="18227" y="6235"/>
                  </a:lnTo>
                  <a:lnTo>
                    <a:pt x="18544" y="6419"/>
                  </a:lnTo>
                  <a:close/>
                  <a:moveTo>
                    <a:pt x="19430" y="6930"/>
                  </a:moveTo>
                  <a:lnTo>
                    <a:pt x="19522" y="6984"/>
                  </a:lnTo>
                  <a:lnTo>
                    <a:pt x="19208" y="7166"/>
                  </a:lnTo>
                  <a:lnTo>
                    <a:pt x="18893" y="6982"/>
                  </a:lnTo>
                  <a:lnTo>
                    <a:pt x="18893" y="6616"/>
                  </a:lnTo>
                  <a:lnTo>
                    <a:pt x="19205" y="6434"/>
                  </a:lnTo>
                  <a:lnTo>
                    <a:pt x="19205" y="6802"/>
                  </a:lnTo>
                  <a:lnTo>
                    <a:pt x="19205" y="6802"/>
                  </a:lnTo>
                  <a:lnTo>
                    <a:pt x="19430" y="6930"/>
                  </a:lnTo>
                  <a:close/>
                  <a:moveTo>
                    <a:pt x="20500" y="6419"/>
                  </a:moveTo>
                  <a:lnTo>
                    <a:pt x="20188" y="6601"/>
                  </a:lnTo>
                  <a:lnTo>
                    <a:pt x="19869" y="6415"/>
                  </a:lnTo>
                  <a:lnTo>
                    <a:pt x="19869" y="6051"/>
                  </a:lnTo>
                  <a:lnTo>
                    <a:pt x="20061" y="5937"/>
                  </a:lnTo>
                  <a:lnTo>
                    <a:pt x="20186" y="5866"/>
                  </a:lnTo>
                  <a:lnTo>
                    <a:pt x="20186" y="6235"/>
                  </a:lnTo>
                  <a:lnTo>
                    <a:pt x="20186" y="6235"/>
                  </a:lnTo>
                  <a:lnTo>
                    <a:pt x="20500" y="6419"/>
                  </a:lnTo>
                  <a:close/>
                  <a:moveTo>
                    <a:pt x="21225" y="6838"/>
                  </a:moveTo>
                  <a:lnTo>
                    <a:pt x="21481" y="6984"/>
                  </a:lnTo>
                  <a:lnTo>
                    <a:pt x="21166" y="7164"/>
                  </a:lnTo>
                  <a:lnTo>
                    <a:pt x="20847" y="6982"/>
                  </a:lnTo>
                  <a:lnTo>
                    <a:pt x="20847" y="6616"/>
                  </a:lnTo>
                  <a:lnTo>
                    <a:pt x="21162" y="6434"/>
                  </a:lnTo>
                  <a:lnTo>
                    <a:pt x="21162" y="6802"/>
                  </a:lnTo>
                  <a:lnTo>
                    <a:pt x="21162" y="6802"/>
                  </a:lnTo>
                  <a:lnTo>
                    <a:pt x="21225" y="6838"/>
                  </a:lnTo>
                  <a:close/>
                  <a:moveTo>
                    <a:pt x="21495" y="5864"/>
                  </a:moveTo>
                  <a:lnTo>
                    <a:pt x="21814" y="6048"/>
                  </a:lnTo>
                  <a:lnTo>
                    <a:pt x="21814" y="6410"/>
                  </a:lnTo>
                  <a:lnTo>
                    <a:pt x="21495" y="6226"/>
                  </a:lnTo>
                  <a:lnTo>
                    <a:pt x="21495" y="6226"/>
                  </a:lnTo>
                  <a:lnTo>
                    <a:pt x="21495" y="6226"/>
                  </a:lnTo>
                  <a:lnTo>
                    <a:pt x="21457" y="6247"/>
                  </a:lnTo>
                  <a:lnTo>
                    <a:pt x="21173" y="6410"/>
                  </a:lnTo>
                  <a:lnTo>
                    <a:pt x="21173" y="6051"/>
                  </a:lnTo>
                  <a:lnTo>
                    <a:pt x="21495" y="5864"/>
                  </a:lnTo>
                  <a:close/>
                  <a:moveTo>
                    <a:pt x="21495" y="5845"/>
                  </a:moveTo>
                  <a:lnTo>
                    <a:pt x="21173" y="5661"/>
                  </a:lnTo>
                  <a:lnTo>
                    <a:pt x="21173" y="5294"/>
                  </a:lnTo>
                  <a:lnTo>
                    <a:pt x="21332" y="5205"/>
                  </a:lnTo>
                  <a:lnTo>
                    <a:pt x="21495" y="5108"/>
                  </a:lnTo>
                  <a:lnTo>
                    <a:pt x="21814" y="5294"/>
                  </a:lnTo>
                  <a:lnTo>
                    <a:pt x="21814" y="5661"/>
                  </a:lnTo>
                  <a:lnTo>
                    <a:pt x="21495" y="5845"/>
                  </a:lnTo>
                  <a:close/>
                  <a:moveTo>
                    <a:pt x="21495" y="7355"/>
                  </a:moveTo>
                  <a:lnTo>
                    <a:pt x="21495" y="7355"/>
                  </a:lnTo>
                  <a:lnTo>
                    <a:pt x="21495" y="7355"/>
                  </a:lnTo>
                  <a:lnTo>
                    <a:pt x="21173" y="7540"/>
                  </a:lnTo>
                  <a:lnTo>
                    <a:pt x="21173" y="7180"/>
                  </a:lnTo>
                  <a:lnTo>
                    <a:pt x="21495" y="6994"/>
                  </a:lnTo>
                  <a:lnTo>
                    <a:pt x="21814" y="7178"/>
                  </a:lnTo>
                  <a:lnTo>
                    <a:pt x="21814" y="7537"/>
                  </a:lnTo>
                  <a:lnTo>
                    <a:pt x="21495" y="7355"/>
                  </a:lnTo>
                  <a:close/>
                  <a:moveTo>
                    <a:pt x="21814" y="7556"/>
                  </a:moveTo>
                  <a:lnTo>
                    <a:pt x="21814" y="7923"/>
                  </a:lnTo>
                  <a:lnTo>
                    <a:pt x="21495" y="8109"/>
                  </a:lnTo>
                  <a:lnTo>
                    <a:pt x="21173" y="7923"/>
                  </a:lnTo>
                  <a:lnTo>
                    <a:pt x="21173" y="7556"/>
                  </a:lnTo>
                  <a:lnTo>
                    <a:pt x="21495" y="7372"/>
                  </a:lnTo>
                  <a:lnTo>
                    <a:pt x="21814" y="7556"/>
                  </a:lnTo>
                  <a:close/>
                  <a:moveTo>
                    <a:pt x="21495" y="6977"/>
                  </a:moveTo>
                  <a:lnTo>
                    <a:pt x="21495" y="6977"/>
                  </a:lnTo>
                  <a:lnTo>
                    <a:pt x="21495" y="6977"/>
                  </a:lnTo>
                  <a:lnTo>
                    <a:pt x="21173" y="6793"/>
                  </a:lnTo>
                  <a:lnTo>
                    <a:pt x="21173" y="6427"/>
                  </a:lnTo>
                  <a:lnTo>
                    <a:pt x="21471" y="6254"/>
                  </a:lnTo>
                  <a:lnTo>
                    <a:pt x="21495" y="6242"/>
                  </a:lnTo>
                  <a:lnTo>
                    <a:pt x="21523" y="6259"/>
                  </a:lnTo>
                  <a:lnTo>
                    <a:pt x="21814" y="6427"/>
                  </a:lnTo>
                  <a:lnTo>
                    <a:pt x="21814" y="6793"/>
                  </a:lnTo>
                  <a:lnTo>
                    <a:pt x="21594" y="6920"/>
                  </a:lnTo>
                  <a:lnTo>
                    <a:pt x="21495" y="6977"/>
                  </a:lnTo>
                  <a:close/>
                  <a:moveTo>
                    <a:pt x="21162" y="6415"/>
                  </a:moveTo>
                  <a:lnTo>
                    <a:pt x="20904" y="6566"/>
                  </a:lnTo>
                  <a:lnTo>
                    <a:pt x="20843" y="6601"/>
                  </a:lnTo>
                  <a:lnTo>
                    <a:pt x="20528" y="6419"/>
                  </a:lnTo>
                  <a:lnTo>
                    <a:pt x="20847" y="6235"/>
                  </a:lnTo>
                  <a:lnTo>
                    <a:pt x="20847" y="6235"/>
                  </a:lnTo>
                  <a:lnTo>
                    <a:pt x="20847" y="5866"/>
                  </a:lnTo>
                  <a:lnTo>
                    <a:pt x="21029" y="5973"/>
                  </a:lnTo>
                  <a:lnTo>
                    <a:pt x="21162" y="6048"/>
                  </a:lnTo>
                  <a:lnTo>
                    <a:pt x="21162" y="6415"/>
                  </a:lnTo>
                  <a:close/>
                  <a:moveTo>
                    <a:pt x="20514" y="6788"/>
                  </a:moveTo>
                  <a:lnTo>
                    <a:pt x="20514" y="6790"/>
                  </a:lnTo>
                  <a:lnTo>
                    <a:pt x="20514" y="6788"/>
                  </a:lnTo>
                  <a:lnTo>
                    <a:pt x="20365" y="6876"/>
                  </a:lnTo>
                  <a:lnTo>
                    <a:pt x="20198" y="6975"/>
                  </a:lnTo>
                  <a:lnTo>
                    <a:pt x="20198" y="6611"/>
                  </a:lnTo>
                  <a:lnTo>
                    <a:pt x="20514" y="6427"/>
                  </a:lnTo>
                  <a:lnTo>
                    <a:pt x="20514" y="6429"/>
                  </a:lnTo>
                  <a:lnTo>
                    <a:pt x="20517" y="6427"/>
                  </a:lnTo>
                  <a:lnTo>
                    <a:pt x="20836" y="6611"/>
                  </a:lnTo>
                  <a:lnTo>
                    <a:pt x="20836" y="6972"/>
                  </a:lnTo>
                  <a:lnTo>
                    <a:pt x="20514" y="6788"/>
                  </a:lnTo>
                  <a:close/>
                  <a:moveTo>
                    <a:pt x="20836" y="6991"/>
                  </a:moveTo>
                  <a:lnTo>
                    <a:pt x="20836" y="7358"/>
                  </a:lnTo>
                  <a:lnTo>
                    <a:pt x="20517" y="7542"/>
                  </a:lnTo>
                  <a:lnTo>
                    <a:pt x="20439" y="7500"/>
                  </a:lnTo>
                  <a:lnTo>
                    <a:pt x="20198" y="7358"/>
                  </a:lnTo>
                  <a:lnTo>
                    <a:pt x="20198" y="6989"/>
                  </a:lnTo>
                  <a:lnTo>
                    <a:pt x="20306" y="6925"/>
                  </a:lnTo>
                  <a:lnTo>
                    <a:pt x="20514" y="6805"/>
                  </a:lnTo>
                  <a:lnTo>
                    <a:pt x="20836" y="6991"/>
                  </a:lnTo>
                  <a:close/>
                  <a:moveTo>
                    <a:pt x="20836" y="5845"/>
                  </a:moveTo>
                  <a:lnTo>
                    <a:pt x="20514" y="5661"/>
                  </a:lnTo>
                  <a:lnTo>
                    <a:pt x="20514" y="5661"/>
                  </a:lnTo>
                  <a:lnTo>
                    <a:pt x="20514" y="5661"/>
                  </a:lnTo>
                  <a:lnTo>
                    <a:pt x="20365" y="5748"/>
                  </a:lnTo>
                  <a:lnTo>
                    <a:pt x="20198" y="5845"/>
                  </a:lnTo>
                  <a:lnTo>
                    <a:pt x="20198" y="5481"/>
                  </a:lnTo>
                  <a:lnTo>
                    <a:pt x="20273" y="5436"/>
                  </a:lnTo>
                  <a:lnTo>
                    <a:pt x="20517" y="5297"/>
                  </a:lnTo>
                  <a:lnTo>
                    <a:pt x="20649" y="5372"/>
                  </a:lnTo>
                  <a:lnTo>
                    <a:pt x="20836" y="5481"/>
                  </a:lnTo>
                  <a:lnTo>
                    <a:pt x="20836" y="5845"/>
                  </a:lnTo>
                  <a:close/>
                  <a:moveTo>
                    <a:pt x="20306" y="5796"/>
                  </a:moveTo>
                  <a:lnTo>
                    <a:pt x="20514" y="5675"/>
                  </a:lnTo>
                  <a:lnTo>
                    <a:pt x="20836" y="5862"/>
                  </a:lnTo>
                  <a:lnTo>
                    <a:pt x="20836" y="6228"/>
                  </a:lnTo>
                  <a:lnTo>
                    <a:pt x="20517" y="6412"/>
                  </a:lnTo>
                  <a:lnTo>
                    <a:pt x="20514" y="6410"/>
                  </a:lnTo>
                  <a:lnTo>
                    <a:pt x="20514" y="6410"/>
                  </a:lnTo>
                  <a:lnTo>
                    <a:pt x="20198" y="6228"/>
                  </a:lnTo>
                  <a:lnTo>
                    <a:pt x="20198" y="5859"/>
                  </a:lnTo>
                  <a:lnTo>
                    <a:pt x="20306" y="5796"/>
                  </a:lnTo>
                  <a:close/>
                  <a:moveTo>
                    <a:pt x="20181" y="6616"/>
                  </a:moveTo>
                  <a:lnTo>
                    <a:pt x="20181" y="6982"/>
                  </a:lnTo>
                  <a:lnTo>
                    <a:pt x="19867" y="7166"/>
                  </a:lnTo>
                  <a:lnTo>
                    <a:pt x="19664" y="7050"/>
                  </a:lnTo>
                  <a:lnTo>
                    <a:pt x="19550" y="6984"/>
                  </a:lnTo>
                  <a:lnTo>
                    <a:pt x="19782" y="6852"/>
                  </a:lnTo>
                  <a:lnTo>
                    <a:pt x="19869" y="6802"/>
                  </a:lnTo>
                  <a:lnTo>
                    <a:pt x="19869" y="6802"/>
                  </a:lnTo>
                  <a:lnTo>
                    <a:pt x="19869" y="6434"/>
                  </a:lnTo>
                  <a:lnTo>
                    <a:pt x="20181" y="6616"/>
                  </a:lnTo>
                  <a:close/>
                  <a:moveTo>
                    <a:pt x="19536" y="7355"/>
                  </a:moveTo>
                  <a:lnTo>
                    <a:pt x="19536" y="7355"/>
                  </a:lnTo>
                  <a:lnTo>
                    <a:pt x="19534" y="7355"/>
                  </a:lnTo>
                  <a:lnTo>
                    <a:pt x="19413" y="7426"/>
                  </a:lnTo>
                  <a:lnTo>
                    <a:pt x="19217" y="7540"/>
                  </a:lnTo>
                  <a:lnTo>
                    <a:pt x="19217" y="7178"/>
                  </a:lnTo>
                  <a:lnTo>
                    <a:pt x="19538" y="6994"/>
                  </a:lnTo>
                  <a:lnTo>
                    <a:pt x="19855" y="7176"/>
                  </a:lnTo>
                  <a:lnTo>
                    <a:pt x="19855" y="7540"/>
                  </a:lnTo>
                  <a:lnTo>
                    <a:pt x="19536" y="7355"/>
                  </a:lnTo>
                  <a:close/>
                  <a:moveTo>
                    <a:pt x="19855" y="7556"/>
                  </a:moveTo>
                  <a:lnTo>
                    <a:pt x="19855" y="7923"/>
                  </a:lnTo>
                  <a:lnTo>
                    <a:pt x="19536" y="8109"/>
                  </a:lnTo>
                  <a:lnTo>
                    <a:pt x="19345" y="7996"/>
                  </a:lnTo>
                  <a:lnTo>
                    <a:pt x="19217" y="7923"/>
                  </a:lnTo>
                  <a:lnTo>
                    <a:pt x="19217" y="7556"/>
                  </a:lnTo>
                  <a:lnTo>
                    <a:pt x="19382" y="7459"/>
                  </a:lnTo>
                  <a:lnTo>
                    <a:pt x="19536" y="7372"/>
                  </a:lnTo>
                  <a:lnTo>
                    <a:pt x="19798" y="7523"/>
                  </a:lnTo>
                  <a:lnTo>
                    <a:pt x="19855" y="7556"/>
                  </a:lnTo>
                  <a:close/>
                  <a:moveTo>
                    <a:pt x="19855" y="6410"/>
                  </a:moveTo>
                  <a:lnTo>
                    <a:pt x="19536" y="6226"/>
                  </a:lnTo>
                  <a:lnTo>
                    <a:pt x="19536" y="6226"/>
                  </a:lnTo>
                  <a:lnTo>
                    <a:pt x="19534" y="6226"/>
                  </a:lnTo>
                  <a:lnTo>
                    <a:pt x="19217" y="6410"/>
                  </a:lnTo>
                  <a:lnTo>
                    <a:pt x="19217" y="6048"/>
                  </a:lnTo>
                  <a:lnTo>
                    <a:pt x="19536" y="5864"/>
                  </a:lnTo>
                  <a:lnTo>
                    <a:pt x="19699" y="5956"/>
                  </a:lnTo>
                  <a:lnTo>
                    <a:pt x="19855" y="6048"/>
                  </a:lnTo>
                  <a:lnTo>
                    <a:pt x="19855" y="6410"/>
                  </a:lnTo>
                  <a:close/>
                  <a:moveTo>
                    <a:pt x="19536" y="6242"/>
                  </a:moveTo>
                  <a:lnTo>
                    <a:pt x="19855" y="6427"/>
                  </a:lnTo>
                  <a:lnTo>
                    <a:pt x="19855" y="6793"/>
                  </a:lnTo>
                  <a:lnTo>
                    <a:pt x="19536" y="6977"/>
                  </a:lnTo>
                  <a:lnTo>
                    <a:pt x="19217" y="6793"/>
                  </a:lnTo>
                  <a:lnTo>
                    <a:pt x="19217" y="6427"/>
                  </a:lnTo>
                  <a:lnTo>
                    <a:pt x="19536" y="6242"/>
                  </a:lnTo>
                  <a:close/>
                  <a:moveTo>
                    <a:pt x="19205" y="6415"/>
                  </a:moveTo>
                  <a:lnTo>
                    <a:pt x="18886" y="6601"/>
                  </a:lnTo>
                  <a:lnTo>
                    <a:pt x="18572" y="6419"/>
                  </a:lnTo>
                  <a:lnTo>
                    <a:pt x="18889" y="6235"/>
                  </a:lnTo>
                  <a:lnTo>
                    <a:pt x="18889" y="6235"/>
                  </a:lnTo>
                  <a:lnTo>
                    <a:pt x="18889" y="5866"/>
                  </a:lnTo>
                  <a:lnTo>
                    <a:pt x="18988" y="5921"/>
                  </a:lnTo>
                  <a:lnTo>
                    <a:pt x="19205" y="6051"/>
                  </a:lnTo>
                  <a:lnTo>
                    <a:pt x="19205" y="6415"/>
                  </a:lnTo>
                  <a:close/>
                  <a:moveTo>
                    <a:pt x="18648" y="6840"/>
                  </a:moveTo>
                  <a:lnTo>
                    <a:pt x="18560" y="6788"/>
                  </a:lnTo>
                  <a:lnTo>
                    <a:pt x="18560" y="6788"/>
                  </a:lnTo>
                  <a:lnTo>
                    <a:pt x="18560" y="6788"/>
                  </a:lnTo>
                  <a:lnTo>
                    <a:pt x="18241" y="6972"/>
                  </a:lnTo>
                  <a:lnTo>
                    <a:pt x="18241" y="6609"/>
                  </a:lnTo>
                  <a:lnTo>
                    <a:pt x="18558" y="6427"/>
                  </a:lnTo>
                  <a:lnTo>
                    <a:pt x="18560" y="6429"/>
                  </a:lnTo>
                  <a:lnTo>
                    <a:pt x="18560" y="6427"/>
                  </a:lnTo>
                  <a:lnTo>
                    <a:pt x="18877" y="6611"/>
                  </a:lnTo>
                  <a:lnTo>
                    <a:pt x="18877" y="6972"/>
                  </a:lnTo>
                  <a:lnTo>
                    <a:pt x="18648" y="6840"/>
                  </a:lnTo>
                  <a:close/>
                  <a:moveTo>
                    <a:pt x="18877" y="6989"/>
                  </a:moveTo>
                  <a:lnTo>
                    <a:pt x="18877" y="7358"/>
                  </a:lnTo>
                  <a:lnTo>
                    <a:pt x="18581" y="7530"/>
                  </a:lnTo>
                  <a:lnTo>
                    <a:pt x="18560" y="7542"/>
                  </a:lnTo>
                  <a:lnTo>
                    <a:pt x="18239" y="7358"/>
                  </a:lnTo>
                  <a:lnTo>
                    <a:pt x="18239" y="6989"/>
                  </a:lnTo>
                  <a:lnTo>
                    <a:pt x="18560" y="6805"/>
                  </a:lnTo>
                  <a:lnTo>
                    <a:pt x="18593" y="6824"/>
                  </a:lnTo>
                  <a:lnTo>
                    <a:pt x="18877" y="6989"/>
                  </a:lnTo>
                  <a:close/>
                  <a:moveTo>
                    <a:pt x="18877" y="5843"/>
                  </a:moveTo>
                  <a:lnTo>
                    <a:pt x="18648" y="5713"/>
                  </a:lnTo>
                  <a:lnTo>
                    <a:pt x="18560" y="5661"/>
                  </a:lnTo>
                  <a:lnTo>
                    <a:pt x="18560" y="5661"/>
                  </a:lnTo>
                  <a:lnTo>
                    <a:pt x="18560" y="5661"/>
                  </a:lnTo>
                  <a:lnTo>
                    <a:pt x="18241" y="5843"/>
                  </a:lnTo>
                  <a:lnTo>
                    <a:pt x="18241" y="5479"/>
                  </a:lnTo>
                  <a:lnTo>
                    <a:pt x="18267" y="5465"/>
                  </a:lnTo>
                  <a:lnTo>
                    <a:pt x="18558" y="5297"/>
                  </a:lnTo>
                  <a:lnTo>
                    <a:pt x="18759" y="5413"/>
                  </a:lnTo>
                  <a:lnTo>
                    <a:pt x="18877" y="5481"/>
                  </a:lnTo>
                  <a:lnTo>
                    <a:pt x="18877" y="5843"/>
                  </a:lnTo>
                  <a:close/>
                  <a:moveTo>
                    <a:pt x="18560" y="5675"/>
                  </a:moveTo>
                  <a:lnTo>
                    <a:pt x="18593" y="5696"/>
                  </a:lnTo>
                  <a:lnTo>
                    <a:pt x="18877" y="5859"/>
                  </a:lnTo>
                  <a:lnTo>
                    <a:pt x="18877" y="6228"/>
                  </a:lnTo>
                  <a:lnTo>
                    <a:pt x="18560" y="6412"/>
                  </a:lnTo>
                  <a:lnTo>
                    <a:pt x="18560" y="6410"/>
                  </a:lnTo>
                  <a:lnTo>
                    <a:pt x="18558" y="6412"/>
                  </a:lnTo>
                  <a:lnTo>
                    <a:pt x="18239" y="6228"/>
                  </a:lnTo>
                  <a:lnTo>
                    <a:pt x="18239" y="5859"/>
                  </a:lnTo>
                  <a:lnTo>
                    <a:pt x="18241" y="5859"/>
                  </a:lnTo>
                  <a:lnTo>
                    <a:pt x="18241" y="5859"/>
                  </a:lnTo>
                  <a:lnTo>
                    <a:pt x="18560" y="5675"/>
                  </a:lnTo>
                  <a:close/>
                  <a:moveTo>
                    <a:pt x="18227" y="6613"/>
                  </a:moveTo>
                  <a:lnTo>
                    <a:pt x="18227" y="6982"/>
                  </a:lnTo>
                  <a:lnTo>
                    <a:pt x="18227" y="6982"/>
                  </a:lnTo>
                  <a:lnTo>
                    <a:pt x="18118" y="7046"/>
                  </a:lnTo>
                  <a:lnTo>
                    <a:pt x="17910" y="7164"/>
                  </a:lnTo>
                  <a:lnTo>
                    <a:pt x="17594" y="6984"/>
                  </a:lnTo>
                  <a:lnTo>
                    <a:pt x="17804" y="6864"/>
                  </a:lnTo>
                  <a:lnTo>
                    <a:pt x="17913" y="6802"/>
                  </a:lnTo>
                  <a:lnTo>
                    <a:pt x="17913" y="6802"/>
                  </a:lnTo>
                  <a:lnTo>
                    <a:pt x="17913" y="6434"/>
                  </a:lnTo>
                  <a:lnTo>
                    <a:pt x="18227" y="6613"/>
                  </a:lnTo>
                  <a:close/>
                  <a:moveTo>
                    <a:pt x="17580" y="7355"/>
                  </a:moveTo>
                  <a:lnTo>
                    <a:pt x="17580" y="7355"/>
                  </a:lnTo>
                  <a:lnTo>
                    <a:pt x="17580" y="7355"/>
                  </a:lnTo>
                  <a:lnTo>
                    <a:pt x="17258" y="7540"/>
                  </a:lnTo>
                  <a:lnTo>
                    <a:pt x="17258" y="7180"/>
                  </a:lnTo>
                  <a:lnTo>
                    <a:pt x="17580" y="6994"/>
                  </a:lnTo>
                  <a:lnTo>
                    <a:pt x="17899" y="7178"/>
                  </a:lnTo>
                  <a:lnTo>
                    <a:pt x="17899" y="7537"/>
                  </a:lnTo>
                  <a:lnTo>
                    <a:pt x="17580" y="7355"/>
                  </a:lnTo>
                  <a:close/>
                  <a:moveTo>
                    <a:pt x="17899" y="7556"/>
                  </a:moveTo>
                  <a:lnTo>
                    <a:pt x="17899" y="7923"/>
                  </a:lnTo>
                  <a:lnTo>
                    <a:pt x="17580" y="8109"/>
                  </a:lnTo>
                  <a:lnTo>
                    <a:pt x="17258" y="7923"/>
                  </a:lnTo>
                  <a:lnTo>
                    <a:pt x="17258" y="7556"/>
                  </a:lnTo>
                  <a:lnTo>
                    <a:pt x="17580" y="7372"/>
                  </a:lnTo>
                  <a:lnTo>
                    <a:pt x="17899" y="7556"/>
                  </a:lnTo>
                  <a:close/>
                  <a:moveTo>
                    <a:pt x="17580" y="6977"/>
                  </a:moveTo>
                  <a:lnTo>
                    <a:pt x="17258" y="6793"/>
                  </a:lnTo>
                  <a:lnTo>
                    <a:pt x="17258" y="6427"/>
                  </a:lnTo>
                  <a:lnTo>
                    <a:pt x="17558" y="6254"/>
                  </a:lnTo>
                  <a:lnTo>
                    <a:pt x="17580" y="6242"/>
                  </a:lnTo>
                  <a:lnTo>
                    <a:pt x="17608" y="6259"/>
                  </a:lnTo>
                  <a:lnTo>
                    <a:pt x="17899" y="6427"/>
                  </a:lnTo>
                  <a:lnTo>
                    <a:pt x="17899" y="6793"/>
                  </a:lnTo>
                  <a:lnTo>
                    <a:pt x="17681" y="6920"/>
                  </a:lnTo>
                  <a:lnTo>
                    <a:pt x="17580" y="6977"/>
                  </a:lnTo>
                  <a:lnTo>
                    <a:pt x="17580" y="6977"/>
                  </a:lnTo>
                  <a:lnTo>
                    <a:pt x="17580" y="6977"/>
                  </a:lnTo>
                  <a:close/>
                  <a:moveTo>
                    <a:pt x="17246" y="6415"/>
                  </a:moveTo>
                  <a:lnTo>
                    <a:pt x="16991" y="6566"/>
                  </a:lnTo>
                  <a:lnTo>
                    <a:pt x="16930" y="6601"/>
                  </a:lnTo>
                  <a:lnTo>
                    <a:pt x="16613" y="6419"/>
                  </a:lnTo>
                  <a:lnTo>
                    <a:pt x="16934" y="6235"/>
                  </a:lnTo>
                  <a:lnTo>
                    <a:pt x="16934" y="6235"/>
                  </a:lnTo>
                  <a:lnTo>
                    <a:pt x="16934" y="5866"/>
                  </a:lnTo>
                  <a:lnTo>
                    <a:pt x="17116" y="5973"/>
                  </a:lnTo>
                  <a:lnTo>
                    <a:pt x="17246" y="6048"/>
                  </a:lnTo>
                  <a:lnTo>
                    <a:pt x="17246" y="6415"/>
                  </a:lnTo>
                  <a:close/>
                  <a:moveTo>
                    <a:pt x="16601" y="6788"/>
                  </a:moveTo>
                  <a:lnTo>
                    <a:pt x="16601" y="6790"/>
                  </a:lnTo>
                  <a:lnTo>
                    <a:pt x="16599" y="6788"/>
                  </a:lnTo>
                  <a:lnTo>
                    <a:pt x="16450" y="6876"/>
                  </a:lnTo>
                  <a:lnTo>
                    <a:pt x="16282" y="6975"/>
                  </a:lnTo>
                  <a:lnTo>
                    <a:pt x="16282" y="6611"/>
                  </a:lnTo>
                  <a:lnTo>
                    <a:pt x="16599" y="6427"/>
                  </a:lnTo>
                  <a:lnTo>
                    <a:pt x="16599" y="6429"/>
                  </a:lnTo>
                  <a:lnTo>
                    <a:pt x="16601" y="6427"/>
                  </a:lnTo>
                  <a:lnTo>
                    <a:pt x="16923" y="6611"/>
                  </a:lnTo>
                  <a:lnTo>
                    <a:pt x="16923" y="6972"/>
                  </a:lnTo>
                  <a:lnTo>
                    <a:pt x="16601" y="6788"/>
                  </a:lnTo>
                  <a:close/>
                  <a:moveTo>
                    <a:pt x="16923" y="6991"/>
                  </a:moveTo>
                  <a:lnTo>
                    <a:pt x="16923" y="7358"/>
                  </a:lnTo>
                  <a:lnTo>
                    <a:pt x="16601" y="7542"/>
                  </a:lnTo>
                  <a:lnTo>
                    <a:pt x="16526" y="7500"/>
                  </a:lnTo>
                  <a:lnTo>
                    <a:pt x="16282" y="7358"/>
                  </a:lnTo>
                  <a:lnTo>
                    <a:pt x="16282" y="6989"/>
                  </a:lnTo>
                  <a:lnTo>
                    <a:pt x="16393" y="6925"/>
                  </a:lnTo>
                  <a:lnTo>
                    <a:pt x="16601" y="6805"/>
                  </a:lnTo>
                  <a:lnTo>
                    <a:pt x="16923" y="6991"/>
                  </a:lnTo>
                  <a:close/>
                  <a:moveTo>
                    <a:pt x="16923" y="5845"/>
                  </a:moveTo>
                  <a:lnTo>
                    <a:pt x="16601" y="5661"/>
                  </a:lnTo>
                  <a:lnTo>
                    <a:pt x="16601" y="5661"/>
                  </a:lnTo>
                  <a:lnTo>
                    <a:pt x="16599" y="5661"/>
                  </a:lnTo>
                  <a:lnTo>
                    <a:pt x="16450" y="5748"/>
                  </a:lnTo>
                  <a:lnTo>
                    <a:pt x="16282" y="5845"/>
                  </a:lnTo>
                  <a:lnTo>
                    <a:pt x="16282" y="5481"/>
                  </a:lnTo>
                  <a:lnTo>
                    <a:pt x="16358" y="5436"/>
                  </a:lnTo>
                  <a:lnTo>
                    <a:pt x="16601" y="5297"/>
                  </a:lnTo>
                  <a:lnTo>
                    <a:pt x="16734" y="5372"/>
                  </a:lnTo>
                  <a:lnTo>
                    <a:pt x="16923" y="5481"/>
                  </a:lnTo>
                  <a:lnTo>
                    <a:pt x="16923" y="5845"/>
                  </a:lnTo>
                  <a:close/>
                  <a:moveTo>
                    <a:pt x="16393" y="5796"/>
                  </a:moveTo>
                  <a:lnTo>
                    <a:pt x="16601" y="5675"/>
                  </a:lnTo>
                  <a:lnTo>
                    <a:pt x="16923" y="5862"/>
                  </a:lnTo>
                  <a:lnTo>
                    <a:pt x="16923" y="6228"/>
                  </a:lnTo>
                  <a:lnTo>
                    <a:pt x="16601" y="6412"/>
                  </a:lnTo>
                  <a:lnTo>
                    <a:pt x="16599" y="6410"/>
                  </a:lnTo>
                  <a:lnTo>
                    <a:pt x="16599" y="6410"/>
                  </a:lnTo>
                  <a:lnTo>
                    <a:pt x="16282" y="6228"/>
                  </a:lnTo>
                  <a:lnTo>
                    <a:pt x="16282" y="5859"/>
                  </a:lnTo>
                  <a:lnTo>
                    <a:pt x="16393" y="5796"/>
                  </a:lnTo>
                  <a:close/>
                  <a:moveTo>
                    <a:pt x="16271" y="6616"/>
                  </a:moveTo>
                  <a:lnTo>
                    <a:pt x="16271" y="6982"/>
                  </a:lnTo>
                  <a:lnTo>
                    <a:pt x="15952" y="7166"/>
                  </a:lnTo>
                  <a:lnTo>
                    <a:pt x="15637" y="6984"/>
                  </a:lnTo>
                  <a:lnTo>
                    <a:pt x="15954" y="6802"/>
                  </a:lnTo>
                  <a:lnTo>
                    <a:pt x="15954" y="6802"/>
                  </a:lnTo>
                  <a:lnTo>
                    <a:pt x="15954" y="6431"/>
                  </a:lnTo>
                  <a:lnTo>
                    <a:pt x="16271" y="6616"/>
                  </a:lnTo>
                  <a:close/>
                  <a:moveTo>
                    <a:pt x="15777" y="7445"/>
                  </a:moveTo>
                  <a:lnTo>
                    <a:pt x="15623" y="7355"/>
                  </a:lnTo>
                  <a:lnTo>
                    <a:pt x="15623" y="7355"/>
                  </a:lnTo>
                  <a:lnTo>
                    <a:pt x="15623" y="7355"/>
                  </a:lnTo>
                  <a:lnTo>
                    <a:pt x="15434" y="7464"/>
                  </a:lnTo>
                  <a:lnTo>
                    <a:pt x="15304" y="7540"/>
                  </a:lnTo>
                  <a:lnTo>
                    <a:pt x="15304" y="7178"/>
                  </a:lnTo>
                  <a:lnTo>
                    <a:pt x="15623" y="6994"/>
                  </a:lnTo>
                  <a:lnTo>
                    <a:pt x="15940" y="7176"/>
                  </a:lnTo>
                  <a:lnTo>
                    <a:pt x="15940" y="7537"/>
                  </a:lnTo>
                  <a:lnTo>
                    <a:pt x="15777" y="7445"/>
                  </a:lnTo>
                  <a:close/>
                  <a:moveTo>
                    <a:pt x="15940" y="7556"/>
                  </a:moveTo>
                  <a:lnTo>
                    <a:pt x="15940" y="7923"/>
                  </a:lnTo>
                  <a:lnTo>
                    <a:pt x="15763" y="8027"/>
                  </a:lnTo>
                  <a:lnTo>
                    <a:pt x="15623" y="8109"/>
                  </a:lnTo>
                  <a:lnTo>
                    <a:pt x="15304" y="7923"/>
                  </a:lnTo>
                  <a:lnTo>
                    <a:pt x="15304" y="7556"/>
                  </a:lnTo>
                  <a:lnTo>
                    <a:pt x="15325" y="7544"/>
                  </a:lnTo>
                  <a:lnTo>
                    <a:pt x="15623" y="7372"/>
                  </a:lnTo>
                  <a:lnTo>
                    <a:pt x="15713" y="7422"/>
                  </a:lnTo>
                  <a:lnTo>
                    <a:pt x="15940" y="7556"/>
                  </a:lnTo>
                  <a:close/>
                  <a:moveTo>
                    <a:pt x="15940" y="6410"/>
                  </a:moveTo>
                  <a:lnTo>
                    <a:pt x="15777" y="6315"/>
                  </a:lnTo>
                  <a:lnTo>
                    <a:pt x="15623" y="6226"/>
                  </a:lnTo>
                  <a:lnTo>
                    <a:pt x="15623" y="6226"/>
                  </a:lnTo>
                  <a:lnTo>
                    <a:pt x="15623" y="6226"/>
                  </a:lnTo>
                  <a:lnTo>
                    <a:pt x="15304" y="6410"/>
                  </a:lnTo>
                  <a:lnTo>
                    <a:pt x="15304" y="6048"/>
                  </a:lnTo>
                  <a:lnTo>
                    <a:pt x="15623" y="5862"/>
                  </a:lnTo>
                  <a:lnTo>
                    <a:pt x="15940" y="6048"/>
                  </a:lnTo>
                  <a:lnTo>
                    <a:pt x="15940" y="6410"/>
                  </a:lnTo>
                  <a:close/>
                  <a:moveTo>
                    <a:pt x="15623" y="6242"/>
                  </a:moveTo>
                  <a:lnTo>
                    <a:pt x="15940" y="6424"/>
                  </a:lnTo>
                  <a:lnTo>
                    <a:pt x="15940" y="6793"/>
                  </a:lnTo>
                  <a:lnTo>
                    <a:pt x="15623" y="6977"/>
                  </a:lnTo>
                  <a:lnTo>
                    <a:pt x="15304" y="6793"/>
                  </a:lnTo>
                  <a:lnTo>
                    <a:pt x="15304" y="6427"/>
                  </a:lnTo>
                  <a:lnTo>
                    <a:pt x="15623" y="6242"/>
                  </a:lnTo>
                  <a:close/>
                  <a:moveTo>
                    <a:pt x="15292" y="6415"/>
                  </a:moveTo>
                  <a:lnTo>
                    <a:pt x="14971" y="6601"/>
                  </a:lnTo>
                  <a:lnTo>
                    <a:pt x="14657" y="6419"/>
                  </a:lnTo>
                  <a:lnTo>
                    <a:pt x="14976" y="6235"/>
                  </a:lnTo>
                  <a:lnTo>
                    <a:pt x="14976" y="6235"/>
                  </a:lnTo>
                  <a:lnTo>
                    <a:pt x="14976" y="5866"/>
                  </a:lnTo>
                  <a:lnTo>
                    <a:pt x="15073" y="5921"/>
                  </a:lnTo>
                  <a:lnTo>
                    <a:pt x="15292" y="6051"/>
                  </a:lnTo>
                  <a:lnTo>
                    <a:pt x="15292" y="6415"/>
                  </a:lnTo>
                  <a:close/>
                  <a:moveTo>
                    <a:pt x="14732" y="6840"/>
                  </a:moveTo>
                  <a:lnTo>
                    <a:pt x="14645" y="6788"/>
                  </a:lnTo>
                  <a:lnTo>
                    <a:pt x="14645" y="6788"/>
                  </a:lnTo>
                  <a:lnTo>
                    <a:pt x="14645" y="6788"/>
                  </a:lnTo>
                  <a:lnTo>
                    <a:pt x="14326" y="6975"/>
                  </a:lnTo>
                  <a:lnTo>
                    <a:pt x="14326" y="6611"/>
                  </a:lnTo>
                  <a:lnTo>
                    <a:pt x="14643" y="6427"/>
                  </a:lnTo>
                  <a:lnTo>
                    <a:pt x="14645" y="6429"/>
                  </a:lnTo>
                  <a:lnTo>
                    <a:pt x="14645" y="6427"/>
                  </a:lnTo>
                  <a:lnTo>
                    <a:pt x="14962" y="6611"/>
                  </a:lnTo>
                  <a:lnTo>
                    <a:pt x="14962" y="6972"/>
                  </a:lnTo>
                  <a:lnTo>
                    <a:pt x="14732" y="6840"/>
                  </a:lnTo>
                  <a:close/>
                  <a:moveTo>
                    <a:pt x="14962" y="6989"/>
                  </a:moveTo>
                  <a:lnTo>
                    <a:pt x="14962" y="7358"/>
                  </a:lnTo>
                  <a:lnTo>
                    <a:pt x="14784" y="7459"/>
                  </a:lnTo>
                  <a:lnTo>
                    <a:pt x="14645" y="7542"/>
                  </a:lnTo>
                  <a:lnTo>
                    <a:pt x="14326" y="7358"/>
                  </a:lnTo>
                  <a:lnTo>
                    <a:pt x="14326" y="6989"/>
                  </a:lnTo>
                  <a:lnTo>
                    <a:pt x="14645" y="6805"/>
                  </a:lnTo>
                  <a:lnTo>
                    <a:pt x="14678" y="6824"/>
                  </a:lnTo>
                  <a:lnTo>
                    <a:pt x="14962" y="6989"/>
                  </a:lnTo>
                  <a:close/>
                  <a:moveTo>
                    <a:pt x="14962" y="5843"/>
                  </a:moveTo>
                  <a:lnTo>
                    <a:pt x="14735" y="5713"/>
                  </a:lnTo>
                  <a:lnTo>
                    <a:pt x="14645" y="5661"/>
                  </a:lnTo>
                  <a:lnTo>
                    <a:pt x="14645" y="5661"/>
                  </a:lnTo>
                  <a:lnTo>
                    <a:pt x="14645" y="5661"/>
                  </a:lnTo>
                  <a:lnTo>
                    <a:pt x="14326" y="5845"/>
                  </a:lnTo>
                  <a:lnTo>
                    <a:pt x="14326" y="5481"/>
                  </a:lnTo>
                  <a:lnTo>
                    <a:pt x="14487" y="5387"/>
                  </a:lnTo>
                  <a:lnTo>
                    <a:pt x="14643" y="5297"/>
                  </a:lnTo>
                  <a:lnTo>
                    <a:pt x="14846" y="5413"/>
                  </a:lnTo>
                  <a:lnTo>
                    <a:pt x="14962" y="5481"/>
                  </a:lnTo>
                  <a:lnTo>
                    <a:pt x="14962" y="5843"/>
                  </a:lnTo>
                  <a:close/>
                  <a:moveTo>
                    <a:pt x="14645" y="5675"/>
                  </a:moveTo>
                  <a:lnTo>
                    <a:pt x="14678" y="5696"/>
                  </a:lnTo>
                  <a:lnTo>
                    <a:pt x="14962" y="5859"/>
                  </a:lnTo>
                  <a:lnTo>
                    <a:pt x="14962" y="6228"/>
                  </a:lnTo>
                  <a:lnTo>
                    <a:pt x="14645" y="6410"/>
                  </a:lnTo>
                  <a:lnTo>
                    <a:pt x="14645" y="6410"/>
                  </a:lnTo>
                  <a:lnTo>
                    <a:pt x="14643" y="6412"/>
                  </a:lnTo>
                  <a:lnTo>
                    <a:pt x="14326" y="6228"/>
                  </a:lnTo>
                  <a:lnTo>
                    <a:pt x="14326" y="5859"/>
                  </a:lnTo>
                  <a:lnTo>
                    <a:pt x="14645" y="5675"/>
                  </a:lnTo>
                  <a:close/>
                  <a:moveTo>
                    <a:pt x="14309" y="6616"/>
                  </a:moveTo>
                  <a:lnTo>
                    <a:pt x="14309" y="6982"/>
                  </a:lnTo>
                  <a:lnTo>
                    <a:pt x="13995" y="7164"/>
                  </a:lnTo>
                  <a:lnTo>
                    <a:pt x="13681" y="6984"/>
                  </a:lnTo>
                  <a:lnTo>
                    <a:pt x="13889" y="6864"/>
                  </a:lnTo>
                  <a:lnTo>
                    <a:pt x="13997" y="6802"/>
                  </a:lnTo>
                  <a:lnTo>
                    <a:pt x="13997" y="6802"/>
                  </a:lnTo>
                  <a:lnTo>
                    <a:pt x="13997" y="6802"/>
                  </a:lnTo>
                  <a:lnTo>
                    <a:pt x="13997" y="6434"/>
                  </a:lnTo>
                  <a:lnTo>
                    <a:pt x="14309" y="6616"/>
                  </a:lnTo>
                  <a:close/>
                  <a:moveTo>
                    <a:pt x="13920" y="7502"/>
                  </a:moveTo>
                  <a:lnTo>
                    <a:pt x="13667" y="7355"/>
                  </a:lnTo>
                  <a:lnTo>
                    <a:pt x="13664" y="7355"/>
                  </a:lnTo>
                  <a:lnTo>
                    <a:pt x="13664" y="7355"/>
                  </a:lnTo>
                  <a:lnTo>
                    <a:pt x="13534" y="7431"/>
                  </a:lnTo>
                  <a:lnTo>
                    <a:pt x="13345" y="7540"/>
                  </a:lnTo>
                  <a:lnTo>
                    <a:pt x="13345" y="7180"/>
                  </a:lnTo>
                  <a:lnTo>
                    <a:pt x="13664" y="6994"/>
                  </a:lnTo>
                  <a:lnTo>
                    <a:pt x="13986" y="7178"/>
                  </a:lnTo>
                  <a:lnTo>
                    <a:pt x="13986" y="7540"/>
                  </a:lnTo>
                  <a:lnTo>
                    <a:pt x="13920" y="7502"/>
                  </a:lnTo>
                  <a:close/>
                  <a:moveTo>
                    <a:pt x="13986" y="7556"/>
                  </a:moveTo>
                  <a:lnTo>
                    <a:pt x="13986" y="7923"/>
                  </a:lnTo>
                  <a:lnTo>
                    <a:pt x="13664" y="8109"/>
                  </a:lnTo>
                  <a:lnTo>
                    <a:pt x="13345" y="7923"/>
                  </a:lnTo>
                  <a:lnTo>
                    <a:pt x="13345" y="7556"/>
                  </a:lnTo>
                  <a:lnTo>
                    <a:pt x="13523" y="7452"/>
                  </a:lnTo>
                  <a:lnTo>
                    <a:pt x="13664" y="7372"/>
                  </a:lnTo>
                  <a:lnTo>
                    <a:pt x="13986" y="7556"/>
                  </a:lnTo>
                  <a:close/>
                  <a:moveTo>
                    <a:pt x="13986" y="6410"/>
                  </a:moveTo>
                  <a:lnTo>
                    <a:pt x="13920" y="6372"/>
                  </a:lnTo>
                  <a:lnTo>
                    <a:pt x="13667" y="6226"/>
                  </a:lnTo>
                  <a:lnTo>
                    <a:pt x="13664" y="6226"/>
                  </a:lnTo>
                  <a:lnTo>
                    <a:pt x="13664" y="6226"/>
                  </a:lnTo>
                  <a:lnTo>
                    <a:pt x="13345" y="6410"/>
                  </a:lnTo>
                  <a:lnTo>
                    <a:pt x="13345" y="6051"/>
                  </a:lnTo>
                  <a:lnTo>
                    <a:pt x="13664" y="5864"/>
                  </a:lnTo>
                  <a:lnTo>
                    <a:pt x="13986" y="6048"/>
                  </a:lnTo>
                  <a:lnTo>
                    <a:pt x="13986" y="6410"/>
                  </a:lnTo>
                  <a:close/>
                  <a:moveTo>
                    <a:pt x="13664" y="6242"/>
                  </a:moveTo>
                  <a:lnTo>
                    <a:pt x="13986" y="6427"/>
                  </a:lnTo>
                  <a:lnTo>
                    <a:pt x="13986" y="6793"/>
                  </a:lnTo>
                  <a:lnTo>
                    <a:pt x="13766" y="6918"/>
                  </a:lnTo>
                  <a:lnTo>
                    <a:pt x="13667" y="6977"/>
                  </a:lnTo>
                  <a:lnTo>
                    <a:pt x="13664" y="6977"/>
                  </a:lnTo>
                  <a:lnTo>
                    <a:pt x="13664" y="6977"/>
                  </a:lnTo>
                  <a:lnTo>
                    <a:pt x="13345" y="6793"/>
                  </a:lnTo>
                  <a:lnTo>
                    <a:pt x="13345" y="6427"/>
                  </a:lnTo>
                  <a:lnTo>
                    <a:pt x="13664" y="6242"/>
                  </a:lnTo>
                  <a:close/>
                  <a:moveTo>
                    <a:pt x="13334" y="6415"/>
                  </a:moveTo>
                  <a:lnTo>
                    <a:pt x="13076" y="6566"/>
                  </a:lnTo>
                  <a:lnTo>
                    <a:pt x="13015" y="6601"/>
                  </a:lnTo>
                  <a:lnTo>
                    <a:pt x="12700" y="6419"/>
                  </a:lnTo>
                  <a:lnTo>
                    <a:pt x="13019" y="6235"/>
                  </a:lnTo>
                  <a:lnTo>
                    <a:pt x="13019" y="6235"/>
                  </a:lnTo>
                  <a:lnTo>
                    <a:pt x="13019" y="5866"/>
                  </a:lnTo>
                  <a:lnTo>
                    <a:pt x="13201" y="5973"/>
                  </a:lnTo>
                  <a:lnTo>
                    <a:pt x="13334" y="6048"/>
                  </a:lnTo>
                  <a:lnTo>
                    <a:pt x="13334" y="6415"/>
                  </a:lnTo>
                  <a:close/>
                  <a:moveTo>
                    <a:pt x="12686" y="6788"/>
                  </a:moveTo>
                  <a:lnTo>
                    <a:pt x="12686" y="6788"/>
                  </a:lnTo>
                  <a:lnTo>
                    <a:pt x="12686" y="6788"/>
                  </a:lnTo>
                  <a:lnTo>
                    <a:pt x="12667" y="6800"/>
                  </a:lnTo>
                  <a:lnTo>
                    <a:pt x="12367" y="6972"/>
                  </a:lnTo>
                  <a:lnTo>
                    <a:pt x="12367" y="6611"/>
                  </a:lnTo>
                  <a:lnTo>
                    <a:pt x="12684" y="6427"/>
                  </a:lnTo>
                  <a:lnTo>
                    <a:pt x="12686" y="6429"/>
                  </a:lnTo>
                  <a:lnTo>
                    <a:pt x="12686" y="6427"/>
                  </a:lnTo>
                  <a:lnTo>
                    <a:pt x="13007" y="6611"/>
                  </a:lnTo>
                  <a:lnTo>
                    <a:pt x="13007" y="6972"/>
                  </a:lnTo>
                  <a:lnTo>
                    <a:pt x="12686" y="6788"/>
                  </a:lnTo>
                  <a:close/>
                  <a:moveTo>
                    <a:pt x="13007" y="6991"/>
                  </a:moveTo>
                  <a:lnTo>
                    <a:pt x="13007" y="7358"/>
                  </a:lnTo>
                  <a:lnTo>
                    <a:pt x="12686" y="7542"/>
                  </a:lnTo>
                  <a:lnTo>
                    <a:pt x="12610" y="7500"/>
                  </a:lnTo>
                  <a:lnTo>
                    <a:pt x="12367" y="7358"/>
                  </a:lnTo>
                  <a:lnTo>
                    <a:pt x="12367" y="6989"/>
                  </a:lnTo>
                  <a:lnTo>
                    <a:pt x="12662" y="6819"/>
                  </a:lnTo>
                  <a:lnTo>
                    <a:pt x="12686" y="6805"/>
                  </a:lnTo>
                  <a:lnTo>
                    <a:pt x="13007" y="6991"/>
                  </a:lnTo>
                  <a:close/>
                  <a:moveTo>
                    <a:pt x="13007" y="5845"/>
                  </a:moveTo>
                  <a:lnTo>
                    <a:pt x="12686" y="5661"/>
                  </a:lnTo>
                  <a:lnTo>
                    <a:pt x="12686" y="5661"/>
                  </a:lnTo>
                  <a:lnTo>
                    <a:pt x="12686" y="5661"/>
                  </a:lnTo>
                  <a:lnTo>
                    <a:pt x="12667" y="5670"/>
                  </a:lnTo>
                  <a:lnTo>
                    <a:pt x="12367" y="5843"/>
                  </a:lnTo>
                  <a:lnTo>
                    <a:pt x="12367" y="5481"/>
                  </a:lnTo>
                  <a:lnTo>
                    <a:pt x="12504" y="5401"/>
                  </a:lnTo>
                  <a:lnTo>
                    <a:pt x="12686" y="5294"/>
                  </a:lnTo>
                  <a:lnTo>
                    <a:pt x="12818" y="5372"/>
                  </a:lnTo>
                  <a:lnTo>
                    <a:pt x="13007" y="5481"/>
                  </a:lnTo>
                  <a:lnTo>
                    <a:pt x="13007" y="5845"/>
                  </a:lnTo>
                  <a:close/>
                  <a:moveTo>
                    <a:pt x="12662" y="5689"/>
                  </a:moveTo>
                  <a:lnTo>
                    <a:pt x="12686" y="5675"/>
                  </a:lnTo>
                  <a:lnTo>
                    <a:pt x="13007" y="5862"/>
                  </a:lnTo>
                  <a:lnTo>
                    <a:pt x="13007" y="6228"/>
                  </a:lnTo>
                  <a:lnTo>
                    <a:pt x="12688" y="6412"/>
                  </a:lnTo>
                  <a:lnTo>
                    <a:pt x="12686" y="6410"/>
                  </a:lnTo>
                  <a:lnTo>
                    <a:pt x="12686" y="6410"/>
                  </a:lnTo>
                  <a:lnTo>
                    <a:pt x="12367" y="6228"/>
                  </a:lnTo>
                  <a:lnTo>
                    <a:pt x="12367" y="5859"/>
                  </a:lnTo>
                  <a:lnTo>
                    <a:pt x="12662" y="5689"/>
                  </a:lnTo>
                  <a:close/>
                  <a:moveTo>
                    <a:pt x="12353" y="6616"/>
                  </a:moveTo>
                  <a:lnTo>
                    <a:pt x="12353" y="6982"/>
                  </a:lnTo>
                  <a:lnTo>
                    <a:pt x="12036" y="7164"/>
                  </a:lnTo>
                  <a:lnTo>
                    <a:pt x="11835" y="7050"/>
                  </a:lnTo>
                  <a:lnTo>
                    <a:pt x="11722" y="6984"/>
                  </a:lnTo>
                  <a:lnTo>
                    <a:pt x="11909" y="6878"/>
                  </a:lnTo>
                  <a:lnTo>
                    <a:pt x="12039" y="6802"/>
                  </a:lnTo>
                  <a:lnTo>
                    <a:pt x="12039" y="6802"/>
                  </a:lnTo>
                  <a:lnTo>
                    <a:pt x="12039" y="6434"/>
                  </a:lnTo>
                  <a:lnTo>
                    <a:pt x="12353" y="6616"/>
                  </a:lnTo>
                  <a:close/>
                  <a:moveTo>
                    <a:pt x="11708" y="8109"/>
                  </a:moveTo>
                  <a:lnTo>
                    <a:pt x="11514" y="7996"/>
                  </a:lnTo>
                  <a:lnTo>
                    <a:pt x="11389" y="7923"/>
                  </a:lnTo>
                  <a:lnTo>
                    <a:pt x="11389" y="7556"/>
                  </a:lnTo>
                  <a:lnTo>
                    <a:pt x="11680" y="7386"/>
                  </a:lnTo>
                  <a:lnTo>
                    <a:pt x="11706" y="7372"/>
                  </a:lnTo>
                  <a:lnTo>
                    <a:pt x="11859" y="7459"/>
                  </a:lnTo>
                  <a:lnTo>
                    <a:pt x="12027" y="7556"/>
                  </a:lnTo>
                  <a:lnTo>
                    <a:pt x="12027" y="7923"/>
                  </a:lnTo>
                  <a:lnTo>
                    <a:pt x="11708" y="8109"/>
                  </a:lnTo>
                  <a:close/>
                  <a:moveTo>
                    <a:pt x="11708" y="8121"/>
                  </a:moveTo>
                  <a:lnTo>
                    <a:pt x="11722" y="8131"/>
                  </a:lnTo>
                  <a:lnTo>
                    <a:pt x="12025" y="8308"/>
                  </a:lnTo>
                  <a:lnTo>
                    <a:pt x="12025" y="8667"/>
                  </a:lnTo>
                  <a:lnTo>
                    <a:pt x="11706" y="8485"/>
                  </a:lnTo>
                  <a:lnTo>
                    <a:pt x="11706" y="8485"/>
                  </a:lnTo>
                  <a:lnTo>
                    <a:pt x="11706" y="8485"/>
                  </a:lnTo>
                  <a:lnTo>
                    <a:pt x="11611" y="8539"/>
                  </a:lnTo>
                  <a:lnTo>
                    <a:pt x="11389" y="8669"/>
                  </a:lnTo>
                  <a:lnTo>
                    <a:pt x="11389" y="8308"/>
                  </a:lnTo>
                  <a:lnTo>
                    <a:pt x="11528" y="8225"/>
                  </a:lnTo>
                  <a:lnTo>
                    <a:pt x="11706" y="8123"/>
                  </a:lnTo>
                  <a:lnTo>
                    <a:pt x="11706" y="8123"/>
                  </a:lnTo>
                  <a:lnTo>
                    <a:pt x="11708" y="8123"/>
                  </a:lnTo>
                  <a:lnTo>
                    <a:pt x="11708" y="8121"/>
                  </a:lnTo>
                  <a:close/>
                  <a:moveTo>
                    <a:pt x="11389" y="7537"/>
                  </a:moveTo>
                  <a:lnTo>
                    <a:pt x="11389" y="7176"/>
                  </a:lnTo>
                  <a:lnTo>
                    <a:pt x="11708" y="6994"/>
                  </a:lnTo>
                  <a:lnTo>
                    <a:pt x="12025" y="7176"/>
                  </a:lnTo>
                  <a:lnTo>
                    <a:pt x="12025" y="7537"/>
                  </a:lnTo>
                  <a:lnTo>
                    <a:pt x="11706" y="7355"/>
                  </a:lnTo>
                  <a:lnTo>
                    <a:pt x="11706" y="7355"/>
                  </a:lnTo>
                  <a:lnTo>
                    <a:pt x="11706" y="7355"/>
                  </a:lnTo>
                  <a:lnTo>
                    <a:pt x="11684" y="7367"/>
                  </a:lnTo>
                  <a:lnTo>
                    <a:pt x="11389" y="7537"/>
                  </a:lnTo>
                  <a:close/>
                  <a:moveTo>
                    <a:pt x="11377" y="6415"/>
                  </a:moveTo>
                  <a:lnTo>
                    <a:pt x="11129" y="6559"/>
                  </a:lnTo>
                  <a:lnTo>
                    <a:pt x="11056" y="6601"/>
                  </a:lnTo>
                  <a:lnTo>
                    <a:pt x="10744" y="6419"/>
                  </a:lnTo>
                  <a:lnTo>
                    <a:pt x="11060" y="6235"/>
                  </a:lnTo>
                  <a:lnTo>
                    <a:pt x="11060" y="6235"/>
                  </a:lnTo>
                  <a:lnTo>
                    <a:pt x="11060" y="5866"/>
                  </a:lnTo>
                  <a:lnTo>
                    <a:pt x="11377" y="6051"/>
                  </a:lnTo>
                  <a:lnTo>
                    <a:pt x="11377" y="6415"/>
                  </a:lnTo>
                  <a:close/>
                  <a:moveTo>
                    <a:pt x="10819" y="6840"/>
                  </a:moveTo>
                  <a:lnTo>
                    <a:pt x="10730" y="6788"/>
                  </a:lnTo>
                  <a:lnTo>
                    <a:pt x="10730" y="6788"/>
                  </a:lnTo>
                  <a:lnTo>
                    <a:pt x="10730" y="6788"/>
                  </a:lnTo>
                  <a:lnTo>
                    <a:pt x="10411" y="6975"/>
                  </a:lnTo>
                  <a:lnTo>
                    <a:pt x="10411" y="6611"/>
                  </a:lnTo>
                  <a:lnTo>
                    <a:pt x="10730" y="6427"/>
                  </a:lnTo>
                  <a:lnTo>
                    <a:pt x="10730" y="6429"/>
                  </a:lnTo>
                  <a:lnTo>
                    <a:pt x="10732" y="6427"/>
                  </a:lnTo>
                  <a:lnTo>
                    <a:pt x="11046" y="6611"/>
                  </a:lnTo>
                  <a:lnTo>
                    <a:pt x="11046" y="6972"/>
                  </a:lnTo>
                  <a:lnTo>
                    <a:pt x="10819" y="6840"/>
                  </a:lnTo>
                  <a:close/>
                  <a:moveTo>
                    <a:pt x="11046" y="6989"/>
                  </a:moveTo>
                  <a:lnTo>
                    <a:pt x="11046" y="7358"/>
                  </a:lnTo>
                  <a:lnTo>
                    <a:pt x="10753" y="7530"/>
                  </a:lnTo>
                  <a:lnTo>
                    <a:pt x="10730" y="7542"/>
                  </a:lnTo>
                  <a:lnTo>
                    <a:pt x="10411" y="7358"/>
                  </a:lnTo>
                  <a:lnTo>
                    <a:pt x="10411" y="6989"/>
                  </a:lnTo>
                  <a:lnTo>
                    <a:pt x="10730" y="6805"/>
                  </a:lnTo>
                  <a:lnTo>
                    <a:pt x="10763" y="6824"/>
                  </a:lnTo>
                  <a:lnTo>
                    <a:pt x="11046" y="6989"/>
                  </a:lnTo>
                  <a:close/>
                  <a:moveTo>
                    <a:pt x="11046" y="5843"/>
                  </a:moveTo>
                  <a:lnTo>
                    <a:pt x="10819" y="5713"/>
                  </a:lnTo>
                  <a:lnTo>
                    <a:pt x="10730" y="5661"/>
                  </a:lnTo>
                  <a:lnTo>
                    <a:pt x="10730" y="5661"/>
                  </a:lnTo>
                  <a:lnTo>
                    <a:pt x="10730" y="5661"/>
                  </a:lnTo>
                  <a:lnTo>
                    <a:pt x="10411" y="5845"/>
                  </a:lnTo>
                  <a:lnTo>
                    <a:pt x="10411" y="5481"/>
                  </a:lnTo>
                  <a:lnTo>
                    <a:pt x="10437" y="5465"/>
                  </a:lnTo>
                  <a:lnTo>
                    <a:pt x="10730" y="5297"/>
                  </a:lnTo>
                  <a:lnTo>
                    <a:pt x="10931" y="5413"/>
                  </a:lnTo>
                  <a:lnTo>
                    <a:pt x="11046" y="5481"/>
                  </a:lnTo>
                  <a:lnTo>
                    <a:pt x="11046" y="5843"/>
                  </a:lnTo>
                  <a:close/>
                  <a:moveTo>
                    <a:pt x="10730" y="5675"/>
                  </a:moveTo>
                  <a:lnTo>
                    <a:pt x="10763" y="5696"/>
                  </a:lnTo>
                  <a:lnTo>
                    <a:pt x="11046" y="5859"/>
                  </a:lnTo>
                  <a:lnTo>
                    <a:pt x="11046" y="6228"/>
                  </a:lnTo>
                  <a:lnTo>
                    <a:pt x="10732" y="6412"/>
                  </a:lnTo>
                  <a:lnTo>
                    <a:pt x="10730" y="6410"/>
                  </a:lnTo>
                  <a:lnTo>
                    <a:pt x="10727" y="6412"/>
                  </a:lnTo>
                  <a:lnTo>
                    <a:pt x="10411" y="6228"/>
                  </a:lnTo>
                  <a:lnTo>
                    <a:pt x="10411" y="5859"/>
                  </a:lnTo>
                  <a:lnTo>
                    <a:pt x="10730" y="5675"/>
                  </a:lnTo>
                  <a:close/>
                  <a:moveTo>
                    <a:pt x="10397" y="6616"/>
                  </a:moveTo>
                  <a:lnTo>
                    <a:pt x="10397" y="6982"/>
                  </a:lnTo>
                  <a:lnTo>
                    <a:pt x="10080" y="7164"/>
                  </a:lnTo>
                  <a:lnTo>
                    <a:pt x="9766" y="6984"/>
                  </a:lnTo>
                  <a:lnTo>
                    <a:pt x="9974" y="6864"/>
                  </a:lnTo>
                  <a:lnTo>
                    <a:pt x="10085" y="6802"/>
                  </a:lnTo>
                  <a:lnTo>
                    <a:pt x="10085" y="6802"/>
                  </a:lnTo>
                  <a:lnTo>
                    <a:pt x="10085" y="6802"/>
                  </a:lnTo>
                  <a:lnTo>
                    <a:pt x="10085" y="6434"/>
                  </a:lnTo>
                  <a:lnTo>
                    <a:pt x="10397" y="6616"/>
                  </a:lnTo>
                  <a:close/>
                  <a:moveTo>
                    <a:pt x="10004" y="7502"/>
                  </a:moveTo>
                  <a:lnTo>
                    <a:pt x="9751" y="7355"/>
                  </a:lnTo>
                  <a:lnTo>
                    <a:pt x="9751" y="7355"/>
                  </a:lnTo>
                  <a:lnTo>
                    <a:pt x="9751" y="7355"/>
                  </a:lnTo>
                  <a:lnTo>
                    <a:pt x="9622" y="7431"/>
                  </a:lnTo>
                  <a:lnTo>
                    <a:pt x="9430" y="7540"/>
                  </a:lnTo>
                  <a:lnTo>
                    <a:pt x="9430" y="7180"/>
                  </a:lnTo>
                  <a:lnTo>
                    <a:pt x="9751" y="6994"/>
                  </a:lnTo>
                  <a:lnTo>
                    <a:pt x="10070" y="7178"/>
                  </a:lnTo>
                  <a:lnTo>
                    <a:pt x="10070" y="7540"/>
                  </a:lnTo>
                  <a:lnTo>
                    <a:pt x="10004" y="7502"/>
                  </a:lnTo>
                  <a:close/>
                  <a:moveTo>
                    <a:pt x="10070" y="7556"/>
                  </a:moveTo>
                  <a:lnTo>
                    <a:pt x="10070" y="7923"/>
                  </a:lnTo>
                  <a:lnTo>
                    <a:pt x="9749" y="8109"/>
                  </a:lnTo>
                  <a:lnTo>
                    <a:pt x="9430" y="7923"/>
                  </a:lnTo>
                  <a:lnTo>
                    <a:pt x="9430" y="7556"/>
                  </a:lnTo>
                  <a:lnTo>
                    <a:pt x="9607" y="7452"/>
                  </a:lnTo>
                  <a:lnTo>
                    <a:pt x="9751" y="7372"/>
                  </a:lnTo>
                  <a:lnTo>
                    <a:pt x="10070" y="7556"/>
                  </a:lnTo>
                  <a:close/>
                  <a:moveTo>
                    <a:pt x="10070" y="6410"/>
                  </a:moveTo>
                  <a:lnTo>
                    <a:pt x="10004" y="6372"/>
                  </a:lnTo>
                  <a:lnTo>
                    <a:pt x="9751" y="6226"/>
                  </a:lnTo>
                  <a:lnTo>
                    <a:pt x="9751" y="6226"/>
                  </a:lnTo>
                  <a:lnTo>
                    <a:pt x="9751" y="6226"/>
                  </a:lnTo>
                  <a:lnTo>
                    <a:pt x="9747" y="6228"/>
                  </a:lnTo>
                  <a:lnTo>
                    <a:pt x="9747" y="6226"/>
                  </a:lnTo>
                  <a:lnTo>
                    <a:pt x="9735" y="6235"/>
                  </a:lnTo>
                  <a:lnTo>
                    <a:pt x="9430" y="6410"/>
                  </a:lnTo>
                  <a:lnTo>
                    <a:pt x="9430" y="6051"/>
                  </a:lnTo>
                  <a:lnTo>
                    <a:pt x="9751" y="5864"/>
                  </a:lnTo>
                  <a:lnTo>
                    <a:pt x="10070" y="6048"/>
                  </a:lnTo>
                  <a:lnTo>
                    <a:pt x="10070" y="6410"/>
                  </a:lnTo>
                  <a:close/>
                  <a:moveTo>
                    <a:pt x="9751" y="6242"/>
                  </a:moveTo>
                  <a:lnTo>
                    <a:pt x="10070" y="6427"/>
                  </a:lnTo>
                  <a:lnTo>
                    <a:pt x="10070" y="6793"/>
                  </a:lnTo>
                  <a:lnTo>
                    <a:pt x="9851" y="6920"/>
                  </a:lnTo>
                  <a:lnTo>
                    <a:pt x="9751" y="6977"/>
                  </a:lnTo>
                  <a:lnTo>
                    <a:pt x="9751" y="6977"/>
                  </a:lnTo>
                  <a:lnTo>
                    <a:pt x="9749" y="6977"/>
                  </a:lnTo>
                  <a:lnTo>
                    <a:pt x="9430" y="6793"/>
                  </a:lnTo>
                  <a:lnTo>
                    <a:pt x="9430" y="6427"/>
                  </a:lnTo>
                  <a:lnTo>
                    <a:pt x="9751" y="6242"/>
                  </a:lnTo>
                  <a:close/>
                  <a:moveTo>
                    <a:pt x="9418" y="6415"/>
                  </a:moveTo>
                  <a:lnTo>
                    <a:pt x="9161" y="6566"/>
                  </a:lnTo>
                  <a:lnTo>
                    <a:pt x="9099" y="6601"/>
                  </a:lnTo>
                  <a:lnTo>
                    <a:pt x="8785" y="6419"/>
                  </a:lnTo>
                  <a:lnTo>
                    <a:pt x="9104" y="6235"/>
                  </a:lnTo>
                  <a:lnTo>
                    <a:pt x="9104" y="6235"/>
                  </a:lnTo>
                  <a:lnTo>
                    <a:pt x="9104" y="5866"/>
                  </a:lnTo>
                  <a:lnTo>
                    <a:pt x="9286" y="5973"/>
                  </a:lnTo>
                  <a:lnTo>
                    <a:pt x="9418" y="6048"/>
                  </a:lnTo>
                  <a:lnTo>
                    <a:pt x="9418" y="6415"/>
                  </a:lnTo>
                  <a:close/>
                  <a:moveTo>
                    <a:pt x="8771" y="6788"/>
                  </a:moveTo>
                  <a:lnTo>
                    <a:pt x="8771" y="6788"/>
                  </a:lnTo>
                  <a:lnTo>
                    <a:pt x="8771" y="6788"/>
                  </a:lnTo>
                  <a:lnTo>
                    <a:pt x="8752" y="6800"/>
                  </a:lnTo>
                  <a:lnTo>
                    <a:pt x="8454" y="6972"/>
                  </a:lnTo>
                  <a:lnTo>
                    <a:pt x="8454" y="6611"/>
                  </a:lnTo>
                  <a:lnTo>
                    <a:pt x="8769" y="6427"/>
                  </a:lnTo>
                  <a:lnTo>
                    <a:pt x="8771" y="6429"/>
                  </a:lnTo>
                  <a:lnTo>
                    <a:pt x="8773" y="6427"/>
                  </a:lnTo>
                  <a:lnTo>
                    <a:pt x="9092" y="6611"/>
                  </a:lnTo>
                  <a:lnTo>
                    <a:pt x="9092" y="6972"/>
                  </a:lnTo>
                  <a:lnTo>
                    <a:pt x="8771" y="6788"/>
                  </a:lnTo>
                  <a:close/>
                  <a:moveTo>
                    <a:pt x="9092" y="6991"/>
                  </a:moveTo>
                  <a:lnTo>
                    <a:pt x="9092" y="7346"/>
                  </a:lnTo>
                  <a:lnTo>
                    <a:pt x="9092" y="7346"/>
                  </a:lnTo>
                  <a:lnTo>
                    <a:pt x="9092" y="7358"/>
                  </a:lnTo>
                  <a:lnTo>
                    <a:pt x="8865" y="7488"/>
                  </a:lnTo>
                  <a:lnTo>
                    <a:pt x="8771" y="7542"/>
                  </a:lnTo>
                  <a:lnTo>
                    <a:pt x="8764" y="7537"/>
                  </a:lnTo>
                  <a:lnTo>
                    <a:pt x="8761" y="7535"/>
                  </a:lnTo>
                  <a:lnTo>
                    <a:pt x="8761" y="7535"/>
                  </a:lnTo>
                  <a:lnTo>
                    <a:pt x="8695" y="7500"/>
                  </a:lnTo>
                  <a:lnTo>
                    <a:pt x="8454" y="7358"/>
                  </a:lnTo>
                  <a:lnTo>
                    <a:pt x="8454" y="6989"/>
                  </a:lnTo>
                  <a:lnTo>
                    <a:pt x="8747" y="6819"/>
                  </a:lnTo>
                  <a:lnTo>
                    <a:pt x="8771" y="6805"/>
                  </a:lnTo>
                  <a:lnTo>
                    <a:pt x="9092" y="6991"/>
                  </a:lnTo>
                  <a:close/>
                  <a:moveTo>
                    <a:pt x="9092" y="5845"/>
                  </a:moveTo>
                  <a:lnTo>
                    <a:pt x="8771" y="5661"/>
                  </a:lnTo>
                  <a:lnTo>
                    <a:pt x="8771" y="5661"/>
                  </a:lnTo>
                  <a:lnTo>
                    <a:pt x="8771" y="5661"/>
                  </a:lnTo>
                  <a:lnTo>
                    <a:pt x="8752" y="5670"/>
                  </a:lnTo>
                  <a:lnTo>
                    <a:pt x="8454" y="5843"/>
                  </a:lnTo>
                  <a:lnTo>
                    <a:pt x="8454" y="5481"/>
                  </a:lnTo>
                  <a:lnTo>
                    <a:pt x="8589" y="5401"/>
                  </a:lnTo>
                  <a:lnTo>
                    <a:pt x="8773" y="5294"/>
                  </a:lnTo>
                  <a:lnTo>
                    <a:pt x="8906" y="5372"/>
                  </a:lnTo>
                  <a:lnTo>
                    <a:pt x="9092" y="5481"/>
                  </a:lnTo>
                  <a:lnTo>
                    <a:pt x="9092" y="5845"/>
                  </a:lnTo>
                  <a:close/>
                  <a:moveTo>
                    <a:pt x="8747" y="5689"/>
                  </a:moveTo>
                  <a:lnTo>
                    <a:pt x="8771" y="5675"/>
                  </a:lnTo>
                  <a:lnTo>
                    <a:pt x="9092" y="5862"/>
                  </a:lnTo>
                  <a:lnTo>
                    <a:pt x="9092" y="6228"/>
                  </a:lnTo>
                  <a:lnTo>
                    <a:pt x="8773" y="6412"/>
                  </a:lnTo>
                  <a:lnTo>
                    <a:pt x="8771" y="6410"/>
                  </a:lnTo>
                  <a:lnTo>
                    <a:pt x="8771" y="6410"/>
                  </a:lnTo>
                  <a:lnTo>
                    <a:pt x="8454" y="6228"/>
                  </a:lnTo>
                  <a:lnTo>
                    <a:pt x="8454" y="5859"/>
                  </a:lnTo>
                  <a:lnTo>
                    <a:pt x="8747" y="5689"/>
                  </a:lnTo>
                  <a:close/>
                  <a:moveTo>
                    <a:pt x="8442" y="6616"/>
                  </a:moveTo>
                  <a:lnTo>
                    <a:pt x="8442" y="6980"/>
                  </a:lnTo>
                  <a:lnTo>
                    <a:pt x="8121" y="7164"/>
                  </a:lnTo>
                  <a:lnTo>
                    <a:pt x="7809" y="6984"/>
                  </a:lnTo>
                  <a:lnTo>
                    <a:pt x="8126" y="6802"/>
                  </a:lnTo>
                  <a:lnTo>
                    <a:pt x="8126" y="6802"/>
                  </a:lnTo>
                  <a:lnTo>
                    <a:pt x="8126" y="6431"/>
                  </a:lnTo>
                  <a:lnTo>
                    <a:pt x="8442" y="6616"/>
                  </a:lnTo>
                  <a:close/>
                  <a:moveTo>
                    <a:pt x="7646" y="8209"/>
                  </a:moveTo>
                  <a:lnTo>
                    <a:pt x="7793" y="8123"/>
                  </a:lnTo>
                  <a:lnTo>
                    <a:pt x="7795" y="8123"/>
                  </a:lnTo>
                  <a:lnTo>
                    <a:pt x="7795" y="8123"/>
                  </a:lnTo>
                  <a:lnTo>
                    <a:pt x="7939" y="8206"/>
                  </a:lnTo>
                  <a:lnTo>
                    <a:pt x="8109" y="8308"/>
                  </a:lnTo>
                  <a:lnTo>
                    <a:pt x="8109" y="8667"/>
                  </a:lnTo>
                  <a:lnTo>
                    <a:pt x="7795" y="8485"/>
                  </a:lnTo>
                  <a:lnTo>
                    <a:pt x="7795" y="8485"/>
                  </a:lnTo>
                  <a:lnTo>
                    <a:pt x="7795" y="8485"/>
                  </a:lnTo>
                  <a:lnTo>
                    <a:pt x="7474" y="8669"/>
                  </a:lnTo>
                  <a:lnTo>
                    <a:pt x="7474" y="8308"/>
                  </a:lnTo>
                  <a:lnTo>
                    <a:pt x="7646" y="8209"/>
                  </a:lnTo>
                  <a:close/>
                  <a:moveTo>
                    <a:pt x="7630" y="8204"/>
                  </a:moveTo>
                  <a:lnTo>
                    <a:pt x="7781" y="8116"/>
                  </a:lnTo>
                  <a:lnTo>
                    <a:pt x="7781" y="8116"/>
                  </a:lnTo>
                  <a:lnTo>
                    <a:pt x="7679" y="8175"/>
                  </a:lnTo>
                  <a:lnTo>
                    <a:pt x="7630" y="8204"/>
                  </a:lnTo>
                  <a:close/>
                  <a:moveTo>
                    <a:pt x="7795" y="8107"/>
                  </a:moveTo>
                  <a:lnTo>
                    <a:pt x="7474" y="7923"/>
                  </a:lnTo>
                  <a:lnTo>
                    <a:pt x="7474" y="7556"/>
                  </a:lnTo>
                  <a:lnTo>
                    <a:pt x="7656" y="7452"/>
                  </a:lnTo>
                  <a:lnTo>
                    <a:pt x="7795" y="7372"/>
                  </a:lnTo>
                  <a:lnTo>
                    <a:pt x="7856" y="7407"/>
                  </a:lnTo>
                  <a:lnTo>
                    <a:pt x="8112" y="7556"/>
                  </a:lnTo>
                  <a:lnTo>
                    <a:pt x="8112" y="7923"/>
                  </a:lnTo>
                  <a:lnTo>
                    <a:pt x="7960" y="8012"/>
                  </a:lnTo>
                  <a:lnTo>
                    <a:pt x="7795" y="8107"/>
                  </a:lnTo>
                  <a:close/>
                  <a:moveTo>
                    <a:pt x="7474" y="7540"/>
                  </a:moveTo>
                  <a:lnTo>
                    <a:pt x="7474" y="7178"/>
                  </a:lnTo>
                  <a:lnTo>
                    <a:pt x="7793" y="6994"/>
                  </a:lnTo>
                  <a:lnTo>
                    <a:pt x="8109" y="7176"/>
                  </a:lnTo>
                  <a:lnTo>
                    <a:pt x="8109" y="7537"/>
                  </a:lnTo>
                  <a:lnTo>
                    <a:pt x="7911" y="7424"/>
                  </a:lnTo>
                  <a:lnTo>
                    <a:pt x="7795" y="7355"/>
                  </a:lnTo>
                  <a:lnTo>
                    <a:pt x="7795" y="7355"/>
                  </a:lnTo>
                  <a:lnTo>
                    <a:pt x="7795" y="7355"/>
                  </a:lnTo>
                  <a:lnTo>
                    <a:pt x="7660" y="7433"/>
                  </a:lnTo>
                  <a:lnTo>
                    <a:pt x="7474" y="7540"/>
                  </a:lnTo>
                  <a:close/>
                  <a:moveTo>
                    <a:pt x="7462" y="6415"/>
                  </a:moveTo>
                  <a:lnTo>
                    <a:pt x="7143" y="6601"/>
                  </a:lnTo>
                  <a:lnTo>
                    <a:pt x="6982" y="6507"/>
                  </a:lnTo>
                  <a:lnTo>
                    <a:pt x="6829" y="6419"/>
                  </a:lnTo>
                  <a:lnTo>
                    <a:pt x="6985" y="6330"/>
                  </a:lnTo>
                  <a:lnTo>
                    <a:pt x="7148" y="6235"/>
                  </a:lnTo>
                  <a:lnTo>
                    <a:pt x="7148" y="6235"/>
                  </a:lnTo>
                  <a:lnTo>
                    <a:pt x="7148" y="5866"/>
                  </a:lnTo>
                  <a:lnTo>
                    <a:pt x="7230" y="5914"/>
                  </a:lnTo>
                  <a:lnTo>
                    <a:pt x="7462" y="6051"/>
                  </a:lnTo>
                  <a:lnTo>
                    <a:pt x="7462" y="6415"/>
                  </a:lnTo>
                  <a:close/>
                  <a:moveTo>
                    <a:pt x="6855" y="6812"/>
                  </a:moveTo>
                  <a:lnTo>
                    <a:pt x="6814" y="6788"/>
                  </a:lnTo>
                  <a:lnTo>
                    <a:pt x="6814" y="6788"/>
                  </a:lnTo>
                  <a:lnTo>
                    <a:pt x="6814" y="6788"/>
                  </a:lnTo>
                  <a:lnTo>
                    <a:pt x="6495" y="6972"/>
                  </a:lnTo>
                  <a:lnTo>
                    <a:pt x="6495" y="6611"/>
                  </a:lnTo>
                  <a:lnTo>
                    <a:pt x="6656" y="6519"/>
                  </a:lnTo>
                  <a:lnTo>
                    <a:pt x="6814" y="6427"/>
                  </a:lnTo>
                  <a:lnTo>
                    <a:pt x="6817" y="6429"/>
                  </a:lnTo>
                  <a:lnTo>
                    <a:pt x="6817" y="6427"/>
                  </a:lnTo>
                  <a:lnTo>
                    <a:pt x="6994" y="6528"/>
                  </a:lnTo>
                  <a:lnTo>
                    <a:pt x="7136" y="6611"/>
                  </a:lnTo>
                  <a:lnTo>
                    <a:pt x="7136" y="6972"/>
                  </a:lnTo>
                  <a:lnTo>
                    <a:pt x="6855" y="6812"/>
                  </a:lnTo>
                  <a:close/>
                  <a:moveTo>
                    <a:pt x="7136" y="6989"/>
                  </a:moveTo>
                  <a:lnTo>
                    <a:pt x="7136" y="7358"/>
                  </a:lnTo>
                  <a:lnTo>
                    <a:pt x="6817" y="7542"/>
                  </a:lnTo>
                  <a:lnTo>
                    <a:pt x="6668" y="7457"/>
                  </a:lnTo>
                  <a:lnTo>
                    <a:pt x="6495" y="7358"/>
                  </a:lnTo>
                  <a:lnTo>
                    <a:pt x="6495" y="6989"/>
                  </a:lnTo>
                  <a:lnTo>
                    <a:pt x="6633" y="6911"/>
                  </a:lnTo>
                  <a:lnTo>
                    <a:pt x="6814" y="6805"/>
                  </a:lnTo>
                  <a:lnTo>
                    <a:pt x="6890" y="6847"/>
                  </a:lnTo>
                  <a:lnTo>
                    <a:pt x="7136" y="6989"/>
                  </a:lnTo>
                  <a:close/>
                  <a:moveTo>
                    <a:pt x="7136" y="5845"/>
                  </a:moveTo>
                  <a:lnTo>
                    <a:pt x="6855" y="5682"/>
                  </a:lnTo>
                  <a:lnTo>
                    <a:pt x="6814" y="5661"/>
                  </a:lnTo>
                  <a:lnTo>
                    <a:pt x="6814" y="5661"/>
                  </a:lnTo>
                  <a:lnTo>
                    <a:pt x="6814" y="5661"/>
                  </a:lnTo>
                  <a:lnTo>
                    <a:pt x="6495" y="5845"/>
                  </a:lnTo>
                  <a:lnTo>
                    <a:pt x="6495" y="5481"/>
                  </a:lnTo>
                  <a:lnTo>
                    <a:pt x="6599" y="5420"/>
                  </a:lnTo>
                  <a:lnTo>
                    <a:pt x="6814" y="5297"/>
                  </a:lnTo>
                  <a:lnTo>
                    <a:pt x="7136" y="5481"/>
                  </a:lnTo>
                  <a:lnTo>
                    <a:pt x="7136" y="5845"/>
                  </a:lnTo>
                  <a:close/>
                  <a:moveTo>
                    <a:pt x="6633" y="5781"/>
                  </a:moveTo>
                  <a:lnTo>
                    <a:pt x="6814" y="5675"/>
                  </a:lnTo>
                  <a:lnTo>
                    <a:pt x="6890" y="5718"/>
                  </a:lnTo>
                  <a:lnTo>
                    <a:pt x="7136" y="5862"/>
                  </a:lnTo>
                  <a:lnTo>
                    <a:pt x="7136" y="6228"/>
                  </a:lnTo>
                  <a:lnTo>
                    <a:pt x="6817" y="6412"/>
                  </a:lnTo>
                  <a:lnTo>
                    <a:pt x="6817" y="6410"/>
                  </a:lnTo>
                  <a:lnTo>
                    <a:pt x="6814" y="6412"/>
                  </a:lnTo>
                  <a:lnTo>
                    <a:pt x="6495" y="6228"/>
                  </a:lnTo>
                  <a:lnTo>
                    <a:pt x="6495" y="5859"/>
                  </a:lnTo>
                  <a:lnTo>
                    <a:pt x="6633" y="5781"/>
                  </a:lnTo>
                  <a:close/>
                  <a:moveTo>
                    <a:pt x="6481" y="6616"/>
                  </a:moveTo>
                  <a:lnTo>
                    <a:pt x="6481" y="6982"/>
                  </a:lnTo>
                  <a:lnTo>
                    <a:pt x="6165" y="7164"/>
                  </a:lnTo>
                  <a:lnTo>
                    <a:pt x="6002" y="7072"/>
                  </a:lnTo>
                  <a:lnTo>
                    <a:pt x="5850" y="6984"/>
                  </a:lnTo>
                  <a:lnTo>
                    <a:pt x="6061" y="6864"/>
                  </a:lnTo>
                  <a:lnTo>
                    <a:pt x="6169" y="6802"/>
                  </a:lnTo>
                  <a:lnTo>
                    <a:pt x="6169" y="6802"/>
                  </a:lnTo>
                  <a:lnTo>
                    <a:pt x="6169" y="6434"/>
                  </a:lnTo>
                  <a:lnTo>
                    <a:pt x="6481" y="6616"/>
                  </a:lnTo>
                  <a:close/>
                  <a:moveTo>
                    <a:pt x="5836" y="8109"/>
                  </a:moveTo>
                  <a:lnTo>
                    <a:pt x="5789" y="8081"/>
                  </a:lnTo>
                  <a:lnTo>
                    <a:pt x="5515" y="7923"/>
                  </a:lnTo>
                  <a:lnTo>
                    <a:pt x="5515" y="7556"/>
                  </a:lnTo>
                  <a:lnTo>
                    <a:pt x="5694" y="7452"/>
                  </a:lnTo>
                  <a:lnTo>
                    <a:pt x="5836" y="7372"/>
                  </a:lnTo>
                  <a:lnTo>
                    <a:pt x="6155" y="7556"/>
                  </a:lnTo>
                  <a:lnTo>
                    <a:pt x="6155" y="7923"/>
                  </a:lnTo>
                  <a:lnTo>
                    <a:pt x="5881" y="8081"/>
                  </a:lnTo>
                  <a:lnTo>
                    <a:pt x="5836" y="8109"/>
                  </a:lnTo>
                  <a:close/>
                  <a:moveTo>
                    <a:pt x="5836" y="8123"/>
                  </a:moveTo>
                  <a:lnTo>
                    <a:pt x="6155" y="8308"/>
                  </a:lnTo>
                  <a:lnTo>
                    <a:pt x="6155" y="8667"/>
                  </a:lnTo>
                  <a:lnTo>
                    <a:pt x="5836" y="8485"/>
                  </a:lnTo>
                  <a:lnTo>
                    <a:pt x="5836" y="8485"/>
                  </a:lnTo>
                  <a:lnTo>
                    <a:pt x="5836" y="8485"/>
                  </a:lnTo>
                  <a:lnTo>
                    <a:pt x="5515" y="8669"/>
                  </a:lnTo>
                  <a:lnTo>
                    <a:pt x="5515" y="8308"/>
                  </a:lnTo>
                  <a:lnTo>
                    <a:pt x="5836" y="8123"/>
                  </a:lnTo>
                  <a:lnTo>
                    <a:pt x="5836" y="8123"/>
                  </a:lnTo>
                  <a:lnTo>
                    <a:pt x="5836" y="8123"/>
                  </a:lnTo>
                  <a:close/>
                  <a:moveTo>
                    <a:pt x="5515" y="7540"/>
                  </a:moveTo>
                  <a:lnTo>
                    <a:pt x="5515" y="7180"/>
                  </a:lnTo>
                  <a:lnTo>
                    <a:pt x="5836" y="6994"/>
                  </a:lnTo>
                  <a:lnTo>
                    <a:pt x="6155" y="7178"/>
                  </a:lnTo>
                  <a:lnTo>
                    <a:pt x="6155" y="7540"/>
                  </a:lnTo>
                  <a:lnTo>
                    <a:pt x="6089" y="7502"/>
                  </a:lnTo>
                  <a:lnTo>
                    <a:pt x="5836" y="7355"/>
                  </a:lnTo>
                  <a:lnTo>
                    <a:pt x="5836" y="7355"/>
                  </a:lnTo>
                  <a:lnTo>
                    <a:pt x="5836" y="7355"/>
                  </a:lnTo>
                  <a:lnTo>
                    <a:pt x="5706" y="7431"/>
                  </a:lnTo>
                  <a:lnTo>
                    <a:pt x="5515" y="7540"/>
                  </a:lnTo>
                  <a:close/>
                  <a:moveTo>
                    <a:pt x="5503" y="6415"/>
                  </a:moveTo>
                  <a:lnTo>
                    <a:pt x="5345" y="6507"/>
                  </a:lnTo>
                  <a:lnTo>
                    <a:pt x="5248" y="6566"/>
                  </a:lnTo>
                  <a:lnTo>
                    <a:pt x="5186" y="6601"/>
                  </a:lnTo>
                  <a:lnTo>
                    <a:pt x="4870" y="6419"/>
                  </a:lnTo>
                  <a:lnTo>
                    <a:pt x="5189" y="6235"/>
                  </a:lnTo>
                  <a:lnTo>
                    <a:pt x="5189" y="6235"/>
                  </a:lnTo>
                  <a:lnTo>
                    <a:pt x="5189" y="5866"/>
                  </a:lnTo>
                  <a:lnTo>
                    <a:pt x="5373" y="5973"/>
                  </a:lnTo>
                  <a:lnTo>
                    <a:pt x="5503" y="6048"/>
                  </a:lnTo>
                  <a:lnTo>
                    <a:pt x="5503" y="6415"/>
                  </a:lnTo>
                  <a:close/>
                  <a:moveTo>
                    <a:pt x="4858" y="6788"/>
                  </a:moveTo>
                  <a:lnTo>
                    <a:pt x="4856" y="6790"/>
                  </a:lnTo>
                  <a:lnTo>
                    <a:pt x="4856" y="6788"/>
                  </a:lnTo>
                  <a:lnTo>
                    <a:pt x="4565" y="6961"/>
                  </a:lnTo>
                  <a:lnTo>
                    <a:pt x="4539" y="6975"/>
                  </a:lnTo>
                  <a:lnTo>
                    <a:pt x="4539" y="6611"/>
                  </a:lnTo>
                  <a:lnTo>
                    <a:pt x="4856" y="6427"/>
                  </a:lnTo>
                  <a:lnTo>
                    <a:pt x="4856" y="6429"/>
                  </a:lnTo>
                  <a:lnTo>
                    <a:pt x="4858" y="6427"/>
                  </a:lnTo>
                  <a:lnTo>
                    <a:pt x="5177" y="6611"/>
                  </a:lnTo>
                  <a:lnTo>
                    <a:pt x="5177" y="6972"/>
                  </a:lnTo>
                  <a:lnTo>
                    <a:pt x="4858" y="6788"/>
                  </a:lnTo>
                  <a:close/>
                  <a:moveTo>
                    <a:pt x="5177" y="6991"/>
                  </a:moveTo>
                  <a:lnTo>
                    <a:pt x="5177" y="7358"/>
                  </a:lnTo>
                  <a:lnTo>
                    <a:pt x="4858" y="7542"/>
                  </a:lnTo>
                  <a:lnTo>
                    <a:pt x="4782" y="7500"/>
                  </a:lnTo>
                  <a:lnTo>
                    <a:pt x="4539" y="7358"/>
                  </a:lnTo>
                  <a:lnTo>
                    <a:pt x="4539" y="6989"/>
                  </a:lnTo>
                  <a:lnTo>
                    <a:pt x="4856" y="6805"/>
                  </a:lnTo>
                  <a:lnTo>
                    <a:pt x="5177" y="6991"/>
                  </a:lnTo>
                  <a:close/>
                  <a:moveTo>
                    <a:pt x="5177" y="5845"/>
                  </a:moveTo>
                  <a:lnTo>
                    <a:pt x="4858" y="5661"/>
                  </a:lnTo>
                  <a:lnTo>
                    <a:pt x="4856" y="5661"/>
                  </a:lnTo>
                  <a:lnTo>
                    <a:pt x="4856" y="5661"/>
                  </a:lnTo>
                  <a:lnTo>
                    <a:pt x="4565" y="5829"/>
                  </a:lnTo>
                  <a:lnTo>
                    <a:pt x="4539" y="5845"/>
                  </a:lnTo>
                  <a:lnTo>
                    <a:pt x="4539" y="5481"/>
                  </a:lnTo>
                  <a:lnTo>
                    <a:pt x="4636" y="5422"/>
                  </a:lnTo>
                  <a:lnTo>
                    <a:pt x="4858" y="5297"/>
                  </a:lnTo>
                  <a:lnTo>
                    <a:pt x="4990" y="5372"/>
                  </a:lnTo>
                  <a:lnTo>
                    <a:pt x="5177" y="5481"/>
                  </a:lnTo>
                  <a:lnTo>
                    <a:pt x="5177" y="5845"/>
                  </a:lnTo>
                  <a:close/>
                  <a:moveTo>
                    <a:pt x="4856" y="5675"/>
                  </a:moveTo>
                  <a:lnTo>
                    <a:pt x="5177" y="5862"/>
                  </a:lnTo>
                  <a:lnTo>
                    <a:pt x="5177" y="6228"/>
                  </a:lnTo>
                  <a:lnTo>
                    <a:pt x="4858" y="6412"/>
                  </a:lnTo>
                  <a:lnTo>
                    <a:pt x="4856" y="6410"/>
                  </a:lnTo>
                  <a:lnTo>
                    <a:pt x="4856" y="6410"/>
                  </a:lnTo>
                  <a:lnTo>
                    <a:pt x="4539" y="6228"/>
                  </a:lnTo>
                  <a:lnTo>
                    <a:pt x="4539" y="5859"/>
                  </a:lnTo>
                  <a:lnTo>
                    <a:pt x="4856" y="5675"/>
                  </a:lnTo>
                  <a:close/>
                  <a:moveTo>
                    <a:pt x="4527" y="6616"/>
                  </a:moveTo>
                  <a:lnTo>
                    <a:pt x="4527" y="6982"/>
                  </a:lnTo>
                  <a:lnTo>
                    <a:pt x="4454" y="7024"/>
                  </a:lnTo>
                  <a:lnTo>
                    <a:pt x="4208" y="7166"/>
                  </a:lnTo>
                  <a:lnTo>
                    <a:pt x="3894" y="6984"/>
                  </a:lnTo>
                  <a:lnTo>
                    <a:pt x="4211" y="6802"/>
                  </a:lnTo>
                  <a:lnTo>
                    <a:pt x="4211" y="6802"/>
                  </a:lnTo>
                  <a:lnTo>
                    <a:pt x="4211" y="6431"/>
                  </a:lnTo>
                  <a:lnTo>
                    <a:pt x="4527" y="6616"/>
                  </a:lnTo>
                  <a:close/>
                  <a:moveTo>
                    <a:pt x="3998" y="7424"/>
                  </a:moveTo>
                  <a:lnTo>
                    <a:pt x="3880" y="7355"/>
                  </a:lnTo>
                  <a:lnTo>
                    <a:pt x="3880" y="7355"/>
                  </a:lnTo>
                  <a:lnTo>
                    <a:pt x="3880" y="7355"/>
                  </a:lnTo>
                  <a:lnTo>
                    <a:pt x="3748" y="7433"/>
                  </a:lnTo>
                  <a:lnTo>
                    <a:pt x="3558" y="7540"/>
                  </a:lnTo>
                  <a:lnTo>
                    <a:pt x="3558" y="7178"/>
                  </a:lnTo>
                  <a:lnTo>
                    <a:pt x="3880" y="6994"/>
                  </a:lnTo>
                  <a:lnTo>
                    <a:pt x="4196" y="7176"/>
                  </a:lnTo>
                  <a:lnTo>
                    <a:pt x="4196" y="7537"/>
                  </a:lnTo>
                  <a:lnTo>
                    <a:pt x="3998" y="7424"/>
                  </a:lnTo>
                  <a:close/>
                  <a:moveTo>
                    <a:pt x="4196" y="7556"/>
                  </a:moveTo>
                  <a:lnTo>
                    <a:pt x="4196" y="7923"/>
                  </a:lnTo>
                  <a:lnTo>
                    <a:pt x="4045" y="8012"/>
                  </a:lnTo>
                  <a:lnTo>
                    <a:pt x="3880" y="8107"/>
                  </a:lnTo>
                  <a:lnTo>
                    <a:pt x="3558" y="7923"/>
                  </a:lnTo>
                  <a:lnTo>
                    <a:pt x="3558" y="7556"/>
                  </a:lnTo>
                  <a:lnTo>
                    <a:pt x="3740" y="7452"/>
                  </a:lnTo>
                  <a:lnTo>
                    <a:pt x="3880" y="7372"/>
                  </a:lnTo>
                  <a:lnTo>
                    <a:pt x="3941" y="7407"/>
                  </a:lnTo>
                  <a:lnTo>
                    <a:pt x="4137" y="7521"/>
                  </a:lnTo>
                  <a:lnTo>
                    <a:pt x="4196" y="7556"/>
                  </a:lnTo>
                  <a:close/>
                  <a:moveTo>
                    <a:pt x="4196" y="6410"/>
                  </a:moveTo>
                  <a:lnTo>
                    <a:pt x="3998" y="6294"/>
                  </a:lnTo>
                  <a:lnTo>
                    <a:pt x="3880" y="6226"/>
                  </a:lnTo>
                  <a:lnTo>
                    <a:pt x="3880" y="6226"/>
                  </a:lnTo>
                  <a:lnTo>
                    <a:pt x="3880" y="6226"/>
                  </a:lnTo>
                  <a:lnTo>
                    <a:pt x="3558" y="6410"/>
                  </a:lnTo>
                  <a:lnTo>
                    <a:pt x="3558" y="6048"/>
                  </a:lnTo>
                  <a:lnTo>
                    <a:pt x="3849" y="5881"/>
                  </a:lnTo>
                  <a:lnTo>
                    <a:pt x="3880" y="5862"/>
                  </a:lnTo>
                  <a:lnTo>
                    <a:pt x="4196" y="6048"/>
                  </a:lnTo>
                  <a:lnTo>
                    <a:pt x="4196" y="6410"/>
                  </a:lnTo>
                  <a:close/>
                  <a:moveTo>
                    <a:pt x="3880" y="6242"/>
                  </a:moveTo>
                  <a:lnTo>
                    <a:pt x="4196" y="6424"/>
                  </a:lnTo>
                  <a:lnTo>
                    <a:pt x="4196" y="6793"/>
                  </a:lnTo>
                  <a:lnTo>
                    <a:pt x="3880" y="6977"/>
                  </a:lnTo>
                  <a:lnTo>
                    <a:pt x="3558" y="6793"/>
                  </a:lnTo>
                  <a:lnTo>
                    <a:pt x="3558" y="6427"/>
                  </a:lnTo>
                  <a:lnTo>
                    <a:pt x="3880" y="6242"/>
                  </a:lnTo>
                  <a:close/>
                  <a:moveTo>
                    <a:pt x="3547" y="6415"/>
                  </a:moveTo>
                  <a:lnTo>
                    <a:pt x="3228" y="6601"/>
                  </a:lnTo>
                  <a:lnTo>
                    <a:pt x="3067" y="6507"/>
                  </a:lnTo>
                  <a:lnTo>
                    <a:pt x="2913" y="6419"/>
                  </a:lnTo>
                  <a:lnTo>
                    <a:pt x="3069" y="6330"/>
                  </a:lnTo>
                  <a:lnTo>
                    <a:pt x="3235" y="6235"/>
                  </a:lnTo>
                  <a:lnTo>
                    <a:pt x="3235" y="6235"/>
                  </a:lnTo>
                  <a:lnTo>
                    <a:pt x="3235" y="5866"/>
                  </a:lnTo>
                  <a:lnTo>
                    <a:pt x="3315" y="5914"/>
                  </a:lnTo>
                  <a:lnTo>
                    <a:pt x="3547" y="6051"/>
                  </a:lnTo>
                  <a:lnTo>
                    <a:pt x="3547" y="6415"/>
                  </a:lnTo>
                  <a:close/>
                  <a:moveTo>
                    <a:pt x="2942" y="6812"/>
                  </a:moveTo>
                  <a:lnTo>
                    <a:pt x="2902" y="6788"/>
                  </a:lnTo>
                  <a:lnTo>
                    <a:pt x="2902" y="6788"/>
                  </a:lnTo>
                  <a:lnTo>
                    <a:pt x="2902" y="6788"/>
                  </a:lnTo>
                  <a:lnTo>
                    <a:pt x="2583" y="6972"/>
                  </a:lnTo>
                  <a:lnTo>
                    <a:pt x="2583" y="6611"/>
                  </a:lnTo>
                  <a:lnTo>
                    <a:pt x="2741" y="6519"/>
                  </a:lnTo>
                  <a:lnTo>
                    <a:pt x="2899" y="6427"/>
                  </a:lnTo>
                  <a:lnTo>
                    <a:pt x="2902" y="6429"/>
                  </a:lnTo>
                  <a:lnTo>
                    <a:pt x="2902" y="6427"/>
                  </a:lnTo>
                  <a:lnTo>
                    <a:pt x="3079" y="6528"/>
                  </a:lnTo>
                  <a:lnTo>
                    <a:pt x="3223" y="6611"/>
                  </a:lnTo>
                  <a:lnTo>
                    <a:pt x="3223" y="6972"/>
                  </a:lnTo>
                  <a:lnTo>
                    <a:pt x="2942" y="6812"/>
                  </a:lnTo>
                  <a:close/>
                  <a:moveTo>
                    <a:pt x="3223" y="6989"/>
                  </a:moveTo>
                  <a:lnTo>
                    <a:pt x="3223" y="7358"/>
                  </a:lnTo>
                  <a:lnTo>
                    <a:pt x="2902" y="7542"/>
                  </a:lnTo>
                  <a:lnTo>
                    <a:pt x="2753" y="7457"/>
                  </a:lnTo>
                  <a:lnTo>
                    <a:pt x="2583" y="7358"/>
                  </a:lnTo>
                  <a:lnTo>
                    <a:pt x="2583" y="6989"/>
                  </a:lnTo>
                  <a:lnTo>
                    <a:pt x="2717" y="6911"/>
                  </a:lnTo>
                  <a:lnTo>
                    <a:pt x="2727" y="6904"/>
                  </a:lnTo>
                  <a:lnTo>
                    <a:pt x="2902" y="6805"/>
                  </a:lnTo>
                  <a:lnTo>
                    <a:pt x="2975" y="6847"/>
                  </a:lnTo>
                  <a:lnTo>
                    <a:pt x="3223" y="6989"/>
                  </a:lnTo>
                  <a:close/>
                  <a:moveTo>
                    <a:pt x="3223" y="5845"/>
                  </a:moveTo>
                  <a:lnTo>
                    <a:pt x="2942" y="5682"/>
                  </a:lnTo>
                  <a:lnTo>
                    <a:pt x="2902" y="5661"/>
                  </a:lnTo>
                  <a:lnTo>
                    <a:pt x="2902" y="5661"/>
                  </a:lnTo>
                  <a:lnTo>
                    <a:pt x="2902" y="5661"/>
                  </a:lnTo>
                  <a:lnTo>
                    <a:pt x="2583" y="5845"/>
                  </a:lnTo>
                  <a:lnTo>
                    <a:pt x="2583" y="5481"/>
                  </a:lnTo>
                  <a:lnTo>
                    <a:pt x="2684" y="5420"/>
                  </a:lnTo>
                  <a:lnTo>
                    <a:pt x="2902" y="5297"/>
                  </a:lnTo>
                  <a:lnTo>
                    <a:pt x="3223" y="5481"/>
                  </a:lnTo>
                  <a:lnTo>
                    <a:pt x="3223" y="5845"/>
                  </a:lnTo>
                  <a:close/>
                  <a:moveTo>
                    <a:pt x="2717" y="5781"/>
                  </a:moveTo>
                  <a:lnTo>
                    <a:pt x="2902" y="5675"/>
                  </a:lnTo>
                  <a:lnTo>
                    <a:pt x="2975" y="5718"/>
                  </a:lnTo>
                  <a:lnTo>
                    <a:pt x="3223" y="5862"/>
                  </a:lnTo>
                  <a:lnTo>
                    <a:pt x="3223" y="6228"/>
                  </a:lnTo>
                  <a:lnTo>
                    <a:pt x="2904" y="6412"/>
                  </a:lnTo>
                  <a:lnTo>
                    <a:pt x="2902" y="6410"/>
                  </a:lnTo>
                  <a:lnTo>
                    <a:pt x="2899" y="6412"/>
                  </a:lnTo>
                  <a:lnTo>
                    <a:pt x="2583" y="6228"/>
                  </a:lnTo>
                  <a:lnTo>
                    <a:pt x="2583" y="5859"/>
                  </a:lnTo>
                  <a:lnTo>
                    <a:pt x="2717" y="5781"/>
                  </a:lnTo>
                  <a:close/>
                  <a:moveTo>
                    <a:pt x="2566" y="6616"/>
                  </a:moveTo>
                  <a:lnTo>
                    <a:pt x="2566" y="6982"/>
                  </a:lnTo>
                  <a:lnTo>
                    <a:pt x="2550" y="6994"/>
                  </a:lnTo>
                  <a:lnTo>
                    <a:pt x="2252" y="7164"/>
                  </a:lnTo>
                  <a:lnTo>
                    <a:pt x="2013" y="7029"/>
                  </a:lnTo>
                  <a:lnTo>
                    <a:pt x="1938" y="6984"/>
                  </a:lnTo>
                  <a:lnTo>
                    <a:pt x="2034" y="6928"/>
                  </a:lnTo>
                  <a:lnTo>
                    <a:pt x="2254" y="6802"/>
                  </a:lnTo>
                  <a:lnTo>
                    <a:pt x="2254" y="6802"/>
                  </a:lnTo>
                  <a:lnTo>
                    <a:pt x="2254" y="6434"/>
                  </a:lnTo>
                  <a:lnTo>
                    <a:pt x="2566" y="6616"/>
                  </a:lnTo>
                  <a:close/>
                  <a:moveTo>
                    <a:pt x="2240" y="7176"/>
                  </a:moveTo>
                  <a:lnTo>
                    <a:pt x="2240" y="7540"/>
                  </a:lnTo>
                  <a:lnTo>
                    <a:pt x="1921" y="7355"/>
                  </a:lnTo>
                  <a:lnTo>
                    <a:pt x="1921" y="7355"/>
                  </a:lnTo>
                  <a:lnTo>
                    <a:pt x="1921" y="7355"/>
                  </a:lnTo>
                  <a:lnTo>
                    <a:pt x="1604" y="7537"/>
                  </a:lnTo>
                  <a:lnTo>
                    <a:pt x="1604" y="7176"/>
                  </a:lnTo>
                  <a:lnTo>
                    <a:pt x="1609" y="7173"/>
                  </a:lnTo>
                  <a:lnTo>
                    <a:pt x="1923" y="6994"/>
                  </a:lnTo>
                  <a:lnTo>
                    <a:pt x="2240" y="7176"/>
                  </a:lnTo>
                  <a:close/>
                  <a:moveTo>
                    <a:pt x="1921" y="7372"/>
                  </a:moveTo>
                  <a:lnTo>
                    <a:pt x="2242" y="7556"/>
                  </a:lnTo>
                  <a:lnTo>
                    <a:pt x="2242" y="7923"/>
                  </a:lnTo>
                  <a:lnTo>
                    <a:pt x="1923" y="8107"/>
                  </a:lnTo>
                  <a:lnTo>
                    <a:pt x="1746" y="8005"/>
                  </a:lnTo>
                  <a:lnTo>
                    <a:pt x="1604" y="7923"/>
                  </a:lnTo>
                  <a:lnTo>
                    <a:pt x="1604" y="7556"/>
                  </a:lnTo>
                  <a:lnTo>
                    <a:pt x="1921" y="7372"/>
                  </a:lnTo>
                  <a:close/>
                  <a:moveTo>
                    <a:pt x="1921" y="8123"/>
                  </a:moveTo>
                  <a:lnTo>
                    <a:pt x="1923" y="8121"/>
                  </a:lnTo>
                  <a:lnTo>
                    <a:pt x="2042" y="8190"/>
                  </a:lnTo>
                  <a:lnTo>
                    <a:pt x="2240" y="8305"/>
                  </a:lnTo>
                  <a:lnTo>
                    <a:pt x="2240" y="8667"/>
                  </a:lnTo>
                  <a:lnTo>
                    <a:pt x="1980" y="8518"/>
                  </a:lnTo>
                  <a:lnTo>
                    <a:pt x="1921" y="8485"/>
                  </a:lnTo>
                  <a:lnTo>
                    <a:pt x="1921" y="8485"/>
                  </a:lnTo>
                  <a:lnTo>
                    <a:pt x="1921" y="8485"/>
                  </a:lnTo>
                  <a:lnTo>
                    <a:pt x="1604" y="8667"/>
                  </a:lnTo>
                  <a:lnTo>
                    <a:pt x="1604" y="8308"/>
                  </a:lnTo>
                  <a:lnTo>
                    <a:pt x="1796" y="8194"/>
                  </a:lnTo>
                  <a:lnTo>
                    <a:pt x="1921" y="8123"/>
                  </a:lnTo>
                  <a:lnTo>
                    <a:pt x="1921" y="8123"/>
                  </a:lnTo>
                  <a:close/>
                  <a:moveTo>
                    <a:pt x="2027" y="8168"/>
                  </a:moveTo>
                  <a:lnTo>
                    <a:pt x="1935" y="8114"/>
                  </a:lnTo>
                  <a:lnTo>
                    <a:pt x="2254" y="7930"/>
                  </a:lnTo>
                  <a:lnTo>
                    <a:pt x="2254" y="7930"/>
                  </a:lnTo>
                  <a:lnTo>
                    <a:pt x="2254" y="7563"/>
                  </a:lnTo>
                  <a:lnTo>
                    <a:pt x="2330" y="7608"/>
                  </a:lnTo>
                  <a:lnTo>
                    <a:pt x="2566" y="7745"/>
                  </a:lnTo>
                  <a:lnTo>
                    <a:pt x="2566" y="8112"/>
                  </a:lnTo>
                  <a:lnTo>
                    <a:pt x="2469" y="8168"/>
                  </a:lnTo>
                  <a:lnTo>
                    <a:pt x="2249" y="8296"/>
                  </a:lnTo>
                  <a:lnTo>
                    <a:pt x="2027" y="8168"/>
                  </a:lnTo>
                  <a:close/>
                  <a:moveTo>
                    <a:pt x="2254" y="7547"/>
                  </a:moveTo>
                  <a:lnTo>
                    <a:pt x="2254" y="7180"/>
                  </a:lnTo>
                  <a:lnTo>
                    <a:pt x="2415" y="7086"/>
                  </a:lnTo>
                  <a:lnTo>
                    <a:pt x="2498" y="7036"/>
                  </a:lnTo>
                  <a:lnTo>
                    <a:pt x="2568" y="6996"/>
                  </a:lnTo>
                  <a:lnTo>
                    <a:pt x="2568" y="7365"/>
                  </a:lnTo>
                  <a:lnTo>
                    <a:pt x="2568" y="7365"/>
                  </a:lnTo>
                  <a:lnTo>
                    <a:pt x="2887" y="7552"/>
                  </a:lnTo>
                  <a:lnTo>
                    <a:pt x="2734" y="7639"/>
                  </a:lnTo>
                  <a:lnTo>
                    <a:pt x="2576" y="7731"/>
                  </a:lnTo>
                  <a:lnTo>
                    <a:pt x="2254" y="7547"/>
                  </a:lnTo>
                  <a:close/>
                  <a:moveTo>
                    <a:pt x="2583" y="8119"/>
                  </a:moveTo>
                  <a:lnTo>
                    <a:pt x="2717" y="8041"/>
                  </a:lnTo>
                  <a:lnTo>
                    <a:pt x="2902" y="7934"/>
                  </a:lnTo>
                  <a:lnTo>
                    <a:pt x="2975" y="7977"/>
                  </a:lnTo>
                  <a:lnTo>
                    <a:pt x="3223" y="8119"/>
                  </a:lnTo>
                  <a:lnTo>
                    <a:pt x="3223" y="8487"/>
                  </a:lnTo>
                  <a:lnTo>
                    <a:pt x="2902" y="8672"/>
                  </a:lnTo>
                  <a:lnTo>
                    <a:pt x="2583" y="8487"/>
                  </a:lnTo>
                  <a:lnTo>
                    <a:pt x="2583" y="8119"/>
                  </a:lnTo>
                  <a:close/>
                  <a:moveTo>
                    <a:pt x="2998" y="7977"/>
                  </a:moveTo>
                  <a:lnTo>
                    <a:pt x="2902" y="7920"/>
                  </a:lnTo>
                  <a:lnTo>
                    <a:pt x="2902" y="7923"/>
                  </a:lnTo>
                  <a:lnTo>
                    <a:pt x="2902" y="7920"/>
                  </a:lnTo>
                  <a:lnTo>
                    <a:pt x="2833" y="7960"/>
                  </a:lnTo>
                  <a:lnTo>
                    <a:pt x="2583" y="8105"/>
                  </a:lnTo>
                  <a:lnTo>
                    <a:pt x="2583" y="7743"/>
                  </a:lnTo>
                  <a:lnTo>
                    <a:pt x="2826" y="7601"/>
                  </a:lnTo>
                  <a:lnTo>
                    <a:pt x="2902" y="7559"/>
                  </a:lnTo>
                  <a:lnTo>
                    <a:pt x="2909" y="7563"/>
                  </a:lnTo>
                  <a:lnTo>
                    <a:pt x="3223" y="7745"/>
                  </a:lnTo>
                  <a:lnTo>
                    <a:pt x="3223" y="8105"/>
                  </a:lnTo>
                  <a:lnTo>
                    <a:pt x="2998" y="7977"/>
                  </a:lnTo>
                  <a:close/>
                  <a:moveTo>
                    <a:pt x="3067" y="7639"/>
                  </a:moveTo>
                  <a:lnTo>
                    <a:pt x="2913" y="7552"/>
                  </a:lnTo>
                  <a:lnTo>
                    <a:pt x="3235" y="7365"/>
                  </a:lnTo>
                  <a:lnTo>
                    <a:pt x="3235" y="7365"/>
                  </a:lnTo>
                  <a:lnTo>
                    <a:pt x="3235" y="6996"/>
                  </a:lnTo>
                  <a:lnTo>
                    <a:pt x="3358" y="7069"/>
                  </a:lnTo>
                  <a:lnTo>
                    <a:pt x="3547" y="7180"/>
                  </a:lnTo>
                  <a:lnTo>
                    <a:pt x="3547" y="7547"/>
                  </a:lnTo>
                  <a:lnTo>
                    <a:pt x="3228" y="7731"/>
                  </a:lnTo>
                  <a:lnTo>
                    <a:pt x="3067" y="7639"/>
                  </a:lnTo>
                  <a:close/>
                  <a:moveTo>
                    <a:pt x="3235" y="7743"/>
                  </a:moveTo>
                  <a:lnTo>
                    <a:pt x="3291" y="7710"/>
                  </a:lnTo>
                  <a:lnTo>
                    <a:pt x="3547" y="7563"/>
                  </a:lnTo>
                  <a:lnTo>
                    <a:pt x="3547" y="7930"/>
                  </a:lnTo>
                  <a:lnTo>
                    <a:pt x="3547" y="7930"/>
                  </a:lnTo>
                  <a:lnTo>
                    <a:pt x="3681" y="8008"/>
                  </a:lnTo>
                  <a:lnTo>
                    <a:pt x="3866" y="8116"/>
                  </a:lnTo>
                  <a:lnTo>
                    <a:pt x="3766" y="8175"/>
                  </a:lnTo>
                  <a:lnTo>
                    <a:pt x="3551" y="8296"/>
                  </a:lnTo>
                  <a:lnTo>
                    <a:pt x="3379" y="8197"/>
                  </a:lnTo>
                  <a:lnTo>
                    <a:pt x="3235" y="8112"/>
                  </a:lnTo>
                  <a:lnTo>
                    <a:pt x="3235" y="7743"/>
                  </a:lnTo>
                  <a:close/>
                  <a:moveTo>
                    <a:pt x="3558" y="8686"/>
                  </a:moveTo>
                  <a:lnTo>
                    <a:pt x="3738" y="8582"/>
                  </a:lnTo>
                  <a:lnTo>
                    <a:pt x="3880" y="8499"/>
                  </a:lnTo>
                  <a:lnTo>
                    <a:pt x="3941" y="8537"/>
                  </a:lnTo>
                  <a:lnTo>
                    <a:pt x="4045" y="8596"/>
                  </a:lnTo>
                  <a:lnTo>
                    <a:pt x="4196" y="8686"/>
                  </a:lnTo>
                  <a:lnTo>
                    <a:pt x="4196" y="9052"/>
                  </a:lnTo>
                  <a:lnTo>
                    <a:pt x="4064" y="9130"/>
                  </a:lnTo>
                  <a:lnTo>
                    <a:pt x="3880" y="9237"/>
                  </a:lnTo>
                  <a:lnTo>
                    <a:pt x="3558" y="9052"/>
                  </a:lnTo>
                  <a:lnTo>
                    <a:pt x="3558" y="8686"/>
                  </a:lnTo>
                  <a:close/>
                  <a:moveTo>
                    <a:pt x="3880" y="8485"/>
                  </a:moveTo>
                  <a:lnTo>
                    <a:pt x="3880" y="8485"/>
                  </a:lnTo>
                  <a:lnTo>
                    <a:pt x="3880" y="8485"/>
                  </a:lnTo>
                  <a:lnTo>
                    <a:pt x="3558" y="8669"/>
                  </a:lnTo>
                  <a:lnTo>
                    <a:pt x="3558" y="8308"/>
                  </a:lnTo>
                  <a:lnTo>
                    <a:pt x="3731" y="8209"/>
                  </a:lnTo>
                  <a:lnTo>
                    <a:pt x="3877" y="8123"/>
                  </a:lnTo>
                  <a:lnTo>
                    <a:pt x="3880" y="8123"/>
                  </a:lnTo>
                  <a:lnTo>
                    <a:pt x="3880" y="8123"/>
                  </a:lnTo>
                  <a:lnTo>
                    <a:pt x="4024" y="8206"/>
                  </a:lnTo>
                  <a:lnTo>
                    <a:pt x="4196" y="8308"/>
                  </a:lnTo>
                  <a:lnTo>
                    <a:pt x="4196" y="8667"/>
                  </a:lnTo>
                  <a:lnTo>
                    <a:pt x="3880" y="8485"/>
                  </a:lnTo>
                  <a:close/>
                  <a:moveTo>
                    <a:pt x="3892" y="8116"/>
                  </a:moveTo>
                  <a:lnTo>
                    <a:pt x="3970" y="8069"/>
                  </a:lnTo>
                  <a:lnTo>
                    <a:pt x="4211" y="7930"/>
                  </a:lnTo>
                  <a:lnTo>
                    <a:pt x="4211" y="7930"/>
                  </a:lnTo>
                  <a:lnTo>
                    <a:pt x="4211" y="7561"/>
                  </a:lnTo>
                  <a:lnTo>
                    <a:pt x="4345" y="7639"/>
                  </a:lnTo>
                  <a:lnTo>
                    <a:pt x="4367" y="7651"/>
                  </a:lnTo>
                  <a:lnTo>
                    <a:pt x="4527" y="7745"/>
                  </a:lnTo>
                  <a:lnTo>
                    <a:pt x="4527" y="8112"/>
                  </a:lnTo>
                  <a:lnTo>
                    <a:pt x="4348" y="8216"/>
                  </a:lnTo>
                  <a:lnTo>
                    <a:pt x="4208" y="8296"/>
                  </a:lnTo>
                  <a:lnTo>
                    <a:pt x="3892" y="8116"/>
                  </a:lnTo>
                  <a:close/>
                  <a:moveTo>
                    <a:pt x="4213" y="7547"/>
                  </a:moveTo>
                  <a:lnTo>
                    <a:pt x="4213" y="7178"/>
                  </a:lnTo>
                  <a:lnTo>
                    <a:pt x="4376" y="7084"/>
                  </a:lnTo>
                  <a:lnTo>
                    <a:pt x="4527" y="6996"/>
                  </a:lnTo>
                  <a:lnTo>
                    <a:pt x="4527" y="7365"/>
                  </a:lnTo>
                  <a:lnTo>
                    <a:pt x="4527" y="7365"/>
                  </a:lnTo>
                  <a:lnTo>
                    <a:pt x="4681" y="7455"/>
                  </a:lnTo>
                  <a:lnTo>
                    <a:pt x="4844" y="7549"/>
                  </a:lnTo>
                  <a:lnTo>
                    <a:pt x="4619" y="7681"/>
                  </a:lnTo>
                  <a:lnTo>
                    <a:pt x="4532" y="7731"/>
                  </a:lnTo>
                  <a:lnTo>
                    <a:pt x="4213" y="7547"/>
                  </a:lnTo>
                  <a:close/>
                  <a:moveTo>
                    <a:pt x="4539" y="8119"/>
                  </a:moveTo>
                  <a:lnTo>
                    <a:pt x="4856" y="7934"/>
                  </a:lnTo>
                  <a:lnTo>
                    <a:pt x="5177" y="8119"/>
                  </a:lnTo>
                  <a:lnTo>
                    <a:pt x="5177" y="8487"/>
                  </a:lnTo>
                  <a:lnTo>
                    <a:pt x="4858" y="8672"/>
                  </a:lnTo>
                  <a:lnTo>
                    <a:pt x="4759" y="8615"/>
                  </a:lnTo>
                  <a:lnTo>
                    <a:pt x="4539" y="8487"/>
                  </a:lnTo>
                  <a:lnTo>
                    <a:pt x="4539" y="8119"/>
                  </a:lnTo>
                  <a:close/>
                  <a:moveTo>
                    <a:pt x="4858" y="7920"/>
                  </a:moveTo>
                  <a:lnTo>
                    <a:pt x="4856" y="7923"/>
                  </a:lnTo>
                  <a:lnTo>
                    <a:pt x="4856" y="7920"/>
                  </a:lnTo>
                  <a:lnTo>
                    <a:pt x="4539" y="8105"/>
                  </a:lnTo>
                  <a:lnTo>
                    <a:pt x="4539" y="7743"/>
                  </a:lnTo>
                  <a:lnTo>
                    <a:pt x="4856" y="7559"/>
                  </a:lnTo>
                  <a:lnTo>
                    <a:pt x="5031" y="7658"/>
                  </a:lnTo>
                  <a:lnTo>
                    <a:pt x="5177" y="7743"/>
                  </a:lnTo>
                  <a:lnTo>
                    <a:pt x="5177" y="8105"/>
                  </a:lnTo>
                  <a:lnTo>
                    <a:pt x="4858" y="7920"/>
                  </a:lnTo>
                  <a:close/>
                  <a:moveTo>
                    <a:pt x="4872" y="7549"/>
                  </a:moveTo>
                  <a:lnTo>
                    <a:pt x="5189" y="7365"/>
                  </a:lnTo>
                  <a:lnTo>
                    <a:pt x="5189" y="7365"/>
                  </a:lnTo>
                  <a:lnTo>
                    <a:pt x="5189" y="6996"/>
                  </a:lnTo>
                  <a:lnTo>
                    <a:pt x="5472" y="7159"/>
                  </a:lnTo>
                  <a:lnTo>
                    <a:pt x="5503" y="7178"/>
                  </a:lnTo>
                  <a:lnTo>
                    <a:pt x="5503" y="7547"/>
                  </a:lnTo>
                  <a:lnTo>
                    <a:pt x="5184" y="7731"/>
                  </a:lnTo>
                  <a:lnTo>
                    <a:pt x="4872" y="7549"/>
                  </a:lnTo>
                  <a:close/>
                  <a:moveTo>
                    <a:pt x="5189" y="7745"/>
                  </a:moveTo>
                  <a:lnTo>
                    <a:pt x="5352" y="7651"/>
                  </a:lnTo>
                  <a:lnTo>
                    <a:pt x="5383" y="7632"/>
                  </a:lnTo>
                  <a:lnTo>
                    <a:pt x="5503" y="7563"/>
                  </a:lnTo>
                  <a:lnTo>
                    <a:pt x="5503" y="7930"/>
                  </a:lnTo>
                  <a:lnTo>
                    <a:pt x="5503" y="7930"/>
                  </a:lnTo>
                  <a:lnTo>
                    <a:pt x="5706" y="8048"/>
                  </a:lnTo>
                  <a:lnTo>
                    <a:pt x="5824" y="8116"/>
                  </a:lnTo>
                  <a:lnTo>
                    <a:pt x="5671" y="8204"/>
                  </a:lnTo>
                  <a:lnTo>
                    <a:pt x="5508" y="8296"/>
                  </a:lnTo>
                  <a:lnTo>
                    <a:pt x="5472" y="8275"/>
                  </a:lnTo>
                  <a:lnTo>
                    <a:pt x="5189" y="8112"/>
                  </a:lnTo>
                  <a:lnTo>
                    <a:pt x="5189" y="7745"/>
                  </a:lnTo>
                  <a:close/>
                  <a:moveTo>
                    <a:pt x="6002" y="8204"/>
                  </a:moveTo>
                  <a:lnTo>
                    <a:pt x="5848" y="8116"/>
                  </a:lnTo>
                  <a:lnTo>
                    <a:pt x="6169" y="7930"/>
                  </a:lnTo>
                  <a:lnTo>
                    <a:pt x="6169" y="7930"/>
                  </a:lnTo>
                  <a:lnTo>
                    <a:pt x="6169" y="7563"/>
                  </a:lnTo>
                  <a:lnTo>
                    <a:pt x="6259" y="7615"/>
                  </a:lnTo>
                  <a:lnTo>
                    <a:pt x="6481" y="7745"/>
                  </a:lnTo>
                  <a:lnTo>
                    <a:pt x="6481" y="8112"/>
                  </a:lnTo>
                  <a:lnTo>
                    <a:pt x="6340" y="8194"/>
                  </a:lnTo>
                  <a:lnTo>
                    <a:pt x="6165" y="8296"/>
                  </a:lnTo>
                  <a:lnTo>
                    <a:pt x="6002" y="8204"/>
                  </a:lnTo>
                  <a:close/>
                  <a:moveTo>
                    <a:pt x="6169" y="7547"/>
                  </a:moveTo>
                  <a:lnTo>
                    <a:pt x="6169" y="7178"/>
                  </a:lnTo>
                  <a:lnTo>
                    <a:pt x="6349" y="7074"/>
                  </a:lnTo>
                  <a:lnTo>
                    <a:pt x="6484" y="6996"/>
                  </a:lnTo>
                  <a:lnTo>
                    <a:pt x="6484" y="7365"/>
                  </a:lnTo>
                  <a:lnTo>
                    <a:pt x="6484" y="7365"/>
                  </a:lnTo>
                  <a:lnTo>
                    <a:pt x="6803" y="7552"/>
                  </a:lnTo>
                  <a:lnTo>
                    <a:pt x="6649" y="7639"/>
                  </a:lnTo>
                  <a:lnTo>
                    <a:pt x="6488" y="7731"/>
                  </a:lnTo>
                  <a:lnTo>
                    <a:pt x="6169" y="7547"/>
                  </a:lnTo>
                  <a:close/>
                  <a:moveTo>
                    <a:pt x="6495" y="8119"/>
                  </a:moveTo>
                  <a:lnTo>
                    <a:pt x="6633" y="8041"/>
                  </a:lnTo>
                  <a:lnTo>
                    <a:pt x="6814" y="7934"/>
                  </a:lnTo>
                  <a:lnTo>
                    <a:pt x="6890" y="7977"/>
                  </a:lnTo>
                  <a:lnTo>
                    <a:pt x="7136" y="8119"/>
                  </a:lnTo>
                  <a:lnTo>
                    <a:pt x="7136" y="8487"/>
                  </a:lnTo>
                  <a:lnTo>
                    <a:pt x="6817" y="8672"/>
                  </a:lnTo>
                  <a:lnTo>
                    <a:pt x="6495" y="8487"/>
                  </a:lnTo>
                  <a:lnTo>
                    <a:pt x="6495" y="8119"/>
                  </a:lnTo>
                  <a:close/>
                  <a:moveTo>
                    <a:pt x="6911" y="7977"/>
                  </a:moveTo>
                  <a:lnTo>
                    <a:pt x="6814" y="7920"/>
                  </a:lnTo>
                  <a:lnTo>
                    <a:pt x="6814" y="7923"/>
                  </a:lnTo>
                  <a:lnTo>
                    <a:pt x="6814" y="7920"/>
                  </a:lnTo>
                  <a:lnTo>
                    <a:pt x="6746" y="7960"/>
                  </a:lnTo>
                  <a:lnTo>
                    <a:pt x="6495" y="8105"/>
                  </a:lnTo>
                  <a:lnTo>
                    <a:pt x="6495" y="7743"/>
                  </a:lnTo>
                  <a:lnTo>
                    <a:pt x="6741" y="7601"/>
                  </a:lnTo>
                  <a:lnTo>
                    <a:pt x="6817" y="7559"/>
                  </a:lnTo>
                  <a:lnTo>
                    <a:pt x="6822" y="7563"/>
                  </a:lnTo>
                  <a:lnTo>
                    <a:pt x="7136" y="7745"/>
                  </a:lnTo>
                  <a:lnTo>
                    <a:pt x="7136" y="8105"/>
                  </a:lnTo>
                  <a:lnTo>
                    <a:pt x="6911" y="7977"/>
                  </a:lnTo>
                  <a:close/>
                  <a:moveTo>
                    <a:pt x="6982" y="7639"/>
                  </a:moveTo>
                  <a:lnTo>
                    <a:pt x="6829" y="7552"/>
                  </a:lnTo>
                  <a:lnTo>
                    <a:pt x="7148" y="7365"/>
                  </a:lnTo>
                  <a:lnTo>
                    <a:pt x="7148" y="7365"/>
                  </a:lnTo>
                  <a:lnTo>
                    <a:pt x="7148" y="6996"/>
                  </a:lnTo>
                  <a:lnTo>
                    <a:pt x="7273" y="7069"/>
                  </a:lnTo>
                  <a:lnTo>
                    <a:pt x="7462" y="7180"/>
                  </a:lnTo>
                  <a:lnTo>
                    <a:pt x="7462" y="7547"/>
                  </a:lnTo>
                  <a:lnTo>
                    <a:pt x="7143" y="7731"/>
                  </a:lnTo>
                  <a:lnTo>
                    <a:pt x="6982" y="7639"/>
                  </a:lnTo>
                  <a:close/>
                  <a:moveTo>
                    <a:pt x="7804" y="8116"/>
                  </a:moveTo>
                  <a:lnTo>
                    <a:pt x="7885" y="8069"/>
                  </a:lnTo>
                  <a:lnTo>
                    <a:pt x="8126" y="7930"/>
                  </a:lnTo>
                  <a:lnTo>
                    <a:pt x="8126" y="7930"/>
                  </a:lnTo>
                  <a:lnTo>
                    <a:pt x="8126" y="7563"/>
                  </a:lnTo>
                  <a:lnTo>
                    <a:pt x="8442" y="7748"/>
                  </a:lnTo>
                  <a:lnTo>
                    <a:pt x="8442" y="8109"/>
                  </a:lnTo>
                  <a:lnTo>
                    <a:pt x="8119" y="8296"/>
                  </a:lnTo>
                  <a:lnTo>
                    <a:pt x="7804" y="8116"/>
                  </a:lnTo>
                  <a:close/>
                  <a:moveTo>
                    <a:pt x="8126" y="7547"/>
                  </a:moveTo>
                  <a:lnTo>
                    <a:pt x="8126" y="7180"/>
                  </a:lnTo>
                  <a:lnTo>
                    <a:pt x="8442" y="6996"/>
                  </a:lnTo>
                  <a:lnTo>
                    <a:pt x="8442" y="7365"/>
                  </a:lnTo>
                  <a:lnTo>
                    <a:pt x="8442" y="7365"/>
                  </a:lnTo>
                  <a:lnTo>
                    <a:pt x="8596" y="7455"/>
                  </a:lnTo>
                  <a:lnTo>
                    <a:pt x="8754" y="7549"/>
                  </a:lnTo>
                  <a:lnTo>
                    <a:pt x="8757" y="7552"/>
                  </a:lnTo>
                  <a:lnTo>
                    <a:pt x="8650" y="7613"/>
                  </a:lnTo>
                  <a:lnTo>
                    <a:pt x="8445" y="7731"/>
                  </a:lnTo>
                  <a:lnTo>
                    <a:pt x="8126" y="7547"/>
                  </a:lnTo>
                  <a:close/>
                  <a:moveTo>
                    <a:pt x="8565" y="7663"/>
                  </a:moveTo>
                  <a:lnTo>
                    <a:pt x="8447" y="7731"/>
                  </a:lnTo>
                  <a:lnTo>
                    <a:pt x="8445" y="7731"/>
                  </a:lnTo>
                  <a:lnTo>
                    <a:pt x="8565" y="7663"/>
                  </a:lnTo>
                  <a:close/>
                  <a:moveTo>
                    <a:pt x="8454" y="8119"/>
                  </a:moveTo>
                  <a:lnTo>
                    <a:pt x="8747" y="7949"/>
                  </a:lnTo>
                  <a:lnTo>
                    <a:pt x="8771" y="7934"/>
                  </a:lnTo>
                  <a:lnTo>
                    <a:pt x="9092" y="8119"/>
                  </a:lnTo>
                  <a:lnTo>
                    <a:pt x="9092" y="8487"/>
                  </a:lnTo>
                  <a:lnTo>
                    <a:pt x="8771" y="8672"/>
                  </a:lnTo>
                  <a:lnTo>
                    <a:pt x="8674" y="8615"/>
                  </a:lnTo>
                  <a:lnTo>
                    <a:pt x="8454" y="8487"/>
                  </a:lnTo>
                  <a:lnTo>
                    <a:pt x="8454" y="8119"/>
                  </a:lnTo>
                  <a:close/>
                  <a:moveTo>
                    <a:pt x="8771" y="7920"/>
                  </a:moveTo>
                  <a:lnTo>
                    <a:pt x="8771" y="7920"/>
                  </a:lnTo>
                  <a:lnTo>
                    <a:pt x="8771" y="7920"/>
                  </a:lnTo>
                  <a:lnTo>
                    <a:pt x="8721" y="7951"/>
                  </a:lnTo>
                  <a:lnTo>
                    <a:pt x="8454" y="8105"/>
                  </a:lnTo>
                  <a:lnTo>
                    <a:pt x="8454" y="7743"/>
                  </a:lnTo>
                  <a:lnTo>
                    <a:pt x="8695" y="7601"/>
                  </a:lnTo>
                  <a:lnTo>
                    <a:pt x="8771" y="7559"/>
                  </a:lnTo>
                  <a:lnTo>
                    <a:pt x="8946" y="7658"/>
                  </a:lnTo>
                  <a:lnTo>
                    <a:pt x="9092" y="7743"/>
                  </a:lnTo>
                  <a:lnTo>
                    <a:pt x="9092" y="8105"/>
                  </a:lnTo>
                  <a:lnTo>
                    <a:pt x="8771" y="7920"/>
                  </a:lnTo>
                  <a:close/>
                  <a:moveTo>
                    <a:pt x="8785" y="7549"/>
                  </a:moveTo>
                  <a:lnTo>
                    <a:pt x="9104" y="7365"/>
                  </a:lnTo>
                  <a:lnTo>
                    <a:pt x="9104" y="7365"/>
                  </a:lnTo>
                  <a:lnTo>
                    <a:pt x="9104" y="7353"/>
                  </a:lnTo>
                  <a:lnTo>
                    <a:pt x="9104" y="7336"/>
                  </a:lnTo>
                  <a:lnTo>
                    <a:pt x="9104" y="6996"/>
                  </a:lnTo>
                  <a:lnTo>
                    <a:pt x="9388" y="7159"/>
                  </a:lnTo>
                  <a:lnTo>
                    <a:pt x="9406" y="7171"/>
                  </a:lnTo>
                  <a:lnTo>
                    <a:pt x="9411" y="7176"/>
                  </a:lnTo>
                  <a:lnTo>
                    <a:pt x="9411" y="7173"/>
                  </a:lnTo>
                  <a:lnTo>
                    <a:pt x="9418" y="7178"/>
                  </a:lnTo>
                  <a:lnTo>
                    <a:pt x="9418" y="7547"/>
                  </a:lnTo>
                  <a:lnTo>
                    <a:pt x="9099" y="7731"/>
                  </a:lnTo>
                  <a:lnTo>
                    <a:pt x="8785" y="7549"/>
                  </a:lnTo>
                  <a:close/>
                  <a:moveTo>
                    <a:pt x="9104" y="7745"/>
                  </a:moveTo>
                  <a:lnTo>
                    <a:pt x="9298" y="7632"/>
                  </a:lnTo>
                  <a:lnTo>
                    <a:pt x="9418" y="7563"/>
                  </a:lnTo>
                  <a:lnTo>
                    <a:pt x="9418" y="7930"/>
                  </a:lnTo>
                  <a:lnTo>
                    <a:pt x="9418" y="7930"/>
                  </a:lnTo>
                  <a:lnTo>
                    <a:pt x="9622" y="8048"/>
                  </a:lnTo>
                  <a:lnTo>
                    <a:pt x="9737" y="8116"/>
                  </a:lnTo>
                  <a:lnTo>
                    <a:pt x="9423" y="8296"/>
                  </a:lnTo>
                  <a:lnTo>
                    <a:pt x="9385" y="8275"/>
                  </a:lnTo>
                  <a:lnTo>
                    <a:pt x="9104" y="8112"/>
                  </a:lnTo>
                  <a:lnTo>
                    <a:pt x="9104" y="7745"/>
                  </a:lnTo>
                  <a:close/>
                  <a:moveTo>
                    <a:pt x="9430" y="8686"/>
                  </a:moveTo>
                  <a:lnTo>
                    <a:pt x="9607" y="8584"/>
                  </a:lnTo>
                  <a:lnTo>
                    <a:pt x="9751" y="8499"/>
                  </a:lnTo>
                  <a:lnTo>
                    <a:pt x="10070" y="8686"/>
                  </a:lnTo>
                  <a:lnTo>
                    <a:pt x="10070" y="9052"/>
                  </a:lnTo>
                  <a:lnTo>
                    <a:pt x="9749" y="9237"/>
                  </a:lnTo>
                  <a:lnTo>
                    <a:pt x="9430" y="9052"/>
                  </a:lnTo>
                  <a:lnTo>
                    <a:pt x="9430" y="8686"/>
                  </a:lnTo>
                  <a:close/>
                  <a:moveTo>
                    <a:pt x="9751" y="8485"/>
                  </a:moveTo>
                  <a:lnTo>
                    <a:pt x="9751" y="8485"/>
                  </a:lnTo>
                  <a:lnTo>
                    <a:pt x="9751" y="8485"/>
                  </a:lnTo>
                  <a:lnTo>
                    <a:pt x="9430" y="8669"/>
                  </a:lnTo>
                  <a:lnTo>
                    <a:pt x="9430" y="8308"/>
                  </a:lnTo>
                  <a:lnTo>
                    <a:pt x="9751" y="8123"/>
                  </a:lnTo>
                  <a:lnTo>
                    <a:pt x="9751" y="8123"/>
                  </a:lnTo>
                  <a:lnTo>
                    <a:pt x="9751" y="8123"/>
                  </a:lnTo>
                  <a:lnTo>
                    <a:pt x="10070" y="8308"/>
                  </a:lnTo>
                  <a:lnTo>
                    <a:pt x="10070" y="8669"/>
                  </a:lnTo>
                  <a:lnTo>
                    <a:pt x="9751" y="8485"/>
                  </a:lnTo>
                  <a:close/>
                  <a:moveTo>
                    <a:pt x="9763" y="8116"/>
                  </a:moveTo>
                  <a:lnTo>
                    <a:pt x="10085" y="7930"/>
                  </a:lnTo>
                  <a:lnTo>
                    <a:pt x="10085" y="7563"/>
                  </a:lnTo>
                  <a:lnTo>
                    <a:pt x="10397" y="7743"/>
                  </a:lnTo>
                  <a:lnTo>
                    <a:pt x="10397" y="8112"/>
                  </a:lnTo>
                  <a:lnTo>
                    <a:pt x="10108" y="8279"/>
                  </a:lnTo>
                  <a:lnTo>
                    <a:pt x="10080" y="8296"/>
                  </a:lnTo>
                  <a:lnTo>
                    <a:pt x="9763" y="8116"/>
                  </a:lnTo>
                  <a:close/>
                  <a:moveTo>
                    <a:pt x="10085" y="7547"/>
                  </a:moveTo>
                  <a:lnTo>
                    <a:pt x="10085" y="7178"/>
                  </a:lnTo>
                  <a:lnTo>
                    <a:pt x="10397" y="6998"/>
                  </a:lnTo>
                  <a:lnTo>
                    <a:pt x="10397" y="7365"/>
                  </a:lnTo>
                  <a:lnTo>
                    <a:pt x="10397" y="7365"/>
                  </a:lnTo>
                  <a:lnTo>
                    <a:pt x="10716" y="7552"/>
                  </a:lnTo>
                  <a:lnTo>
                    <a:pt x="10704" y="7559"/>
                  </a:lnTo>
                  <a:lnTo>
                    <a:pt x="10404" y="7731"/>
                  </a:lnTo>
                  <a:lnTo>
                    <a:pt x="10085" y="7547"/>
                  </a:lnTo>
                  <a:close/>
                  <a:moveTo>
                    <a:pt x="10411" y="8119"/>
                  </a:moveTo>
                  <a:lnTo>
                    <a:pt x="10730" y="7934"/>
                  </a:lnTo>
                  <a:lnTo>
                    <a:pt x="10763" y="7953"/>
                  </a:lnTo>
                  <a:lnTo>
                    <a:pt x="11046" y="8119"/>
                  </a:lnTo>
                  <a:lnTo>
                    <a:pt x="11046" y="8487"/>
                  </a:lnTo>
                  <a:lnTo>
                    <a:pt x="10756" y="8658"/>
                  </a:lnTo>
                  <a:lnTo>
                    <a:pt x="10730" y="8672"/>
                  </a:lnTo>
                  <a:lnTo>
                    <a:pt x="10411" y="8487"/>
                  </a:lnTo>
                  <a:lnTo>
                    <a:pt x="10411" y="8119"/>
                  </a:lnTo>
                  <a:close/>
                  <a:moveTo>
                    <a:pt x="10760" y="7939"/>
                  </a:moveTo>
                  <a:lnTo>
                    <a:pt x="10730" y="7920"/>
                  </a:lnTo>
                  <a:lnTo>
                    <a:pt x="10730" y="7920"/>
                  </a:lnTo>
                  <a:lnTo>
                    <a:pt x="10730" y="7920"/>
                  </a:lnTo>
                  <a:lnTo>
                    <a:pt x="10411" y="8105"/>
                  </a:lnTo>
                  <a:lnTo>
                    <a:pt x="10411" y="7745"/>
                  </a:lnTo>
                  <a:lnTo>
                    <a:pt x="10661" y="7599"/>
                  </a:lnTo>
                  <a:lnTo>
                    <a:pt x="10730" y="7559"/>
                  </a:lnTo>
                  <a:lnTo>
                    <a:pt x="10763" y="7578"/>
                  </a:lnTo>
                  <a:lnTo>
                    <a:pt x="11046" y="7743"/>
                  </a:lnTo>
                  <a:lnTo>
                    <a:pt x="11046" y="8105"/>
                  </a:lnTo>
                  <a:lnTo>
                    <a:pt x="10760" y="7939"/>
                  </a:lnTo>
                  <a:close/>
                  <a:moveTo>
                    <a:pt x="11032" y="7717"/>
                  </a:moveTo>
                  <a:lnTo>
                    <a:pt x="10744" y="7552"/>
                  </a:lnTo>
                  <a:lnTo>
                    <a:pt x="11060" y="7365"/>
                  </a:lnTo>
                  <a:lnTo>
                    <a:pt x="11060" y="7365"/>
                  </a:lnTo>
                  <a:lnTo>
                    <a:pt x="11060" y="6996"/>
                  </a:lnTo>
                  <a:lnTo>
                    <a:pt x="11377" y="7180"/>
                  </a:lnTo>
                  <a:lnTo>
                    <a:pt x="11377" y="7544"/>
                  </a:lnTo>
                  <a:lnTo>
                    <a:pt x="11053" y="7731"/>
                  </a:lnTo>
                  <a:lnTo>
                    <a:pt x="11032" y="7717"/>
                  </a:lnTo>
                  <a:close/>
                  <a:moveTo>
                    <a:pt x="11060" y="7745"/>
                  </a:moveTo>
                  <a:lnTo>
                    <a:pt x="11368" y="7566"/>
                  </a:lnTo>
                  <a:lnTo>
                    <a:pt x="11377" y="7561"/>
                  </a:lnTo>
                  <a:lnTo>
                    <a:pt x="11377" y="7930"/>
                  </a:lnTo>
                  <a:lnTo>
                    <a:pt x="11377" y="7930"/>
                  </a:lnTo>
                  <a:lnTo>
                    <a:pt x="11455" y="7977"/>
                  </a:lnTo>
                  <a:lnTo>
                    <a:pt x="11694" y="8116"/>
                  </a:lnTo>
                  <a:lnTo>
                    <a:pt x="11382" y="8296"/>
                  </a:lnTo>
                  <a:lnTo>
                    <a:pt x="11146" y="8161"/>
                  </a:lnTo>
                  <a:lnTo>
                    <a:pt x="11060" y="8112"/>
                  </a:lnTo>
                  <a:lnTo>
                    <a:pt x="11060" y="7745"/>
                  </a:lnTo>
                  <a:close/>
                  <a:moveTo>
                    <a:pt x="11847" y="8190"/>
                  </a:moveTo>
                  <a:lnTo>
                    <a:pt x="11720" y="8116"/>
                  </a:lnTo>
                  <a:lnTo>
                    <a:pt x="12039" y="7930"/>
                  </a:lnTo>
                  <a:lnTo>
                    <a:pt x="12039" y="7930"/>
                  </a:lnTo>
                  <a:lnTo>
                    <a:pt x="12039" y="7563"/>
                  </a:lnTo>
                  <a:lnTo>
                    <a:pt x="12058" y="7573"/>
                  </a:lnTo>
                  <a:lnTo>
                    <a:pt x="12353" y="7745"/>
                  </a:lnTo>
                  <a:lnTo>
                    <a:pt x="12353" y="8112"/>
                  </a:lnTo>
                  <a:lnTo>
                    <a:pt x="12299" y="8145"/>
                  </a:lnTo>
                  <a:lnTo>
                    <a:pt x="12034" y="8296"/>
                  </a:lnTo>
                  <a:lnTo>
                    <a:pt x="11847" y="8190"/>
                  </a:lnTo>
                  <a:close/>
                  <a:moveTo>
                    <a:pt x="12039" y="7547"/>
                  </a:moveTo>
                  <a:lnTo>
                    <a:pt x="12039" y="7180"/>
                  </a:lnTo>
                  <a:lnTo>
                    <a:pt x="12294" y="7032"/>
                  </a:lnTo>
                  <a:lnTo>
                    <a:pt x="12355" y="6994"/>
                  </a:lnTo>
                  <a:lnTo>
                    <a:pt x="12355" y="7365"/>
                  </a:lnTo>
                  <a:lnTo>
                    <a:pt x="12355" y="7365"/>
                  </a:lnTo>
                  <a:lnTo>
                    <a:pt x="12511" y="7455"/>
                  </a:lnTo>
                  <a:lnTo>
                    <a:pt x="12672" y="7549"/>
                  </a:lnTo>
                  <a:lnTo>
                    <a:pt x="12556" y="7620"/>
                  </a:lnTo>
                  <a:lnTo>
                    <a:pt x="12360" y="7731"/>
                  </a:lnTo>
                  <a:lnTo>
                    <a:pt x="12039" y="7547"/>
                  </a:lnTo>
                  <a:close/>
                  <a:moveTo>
                    <a:pt x="12367" y="8119"/>
                  </a:moveTo>
                  <a:lnTo>
                    <a:pt x="12662" y="7949"/>
                  </a:lnTo>
                  <a:lnTo>
                    <a:pt x="12686" y="7934"/>
                  </a:lnTo>
                  <a:lnTo>
                    <a:pt x="13007" y="8119"/>
                  </a:lnTo>
                  <a:lnTo>
                    <a:pt x="13007" y="8487"/>
                  </a:lnTo>
                  <a:lnTo>
                    <a:pt x="12686" y="8672"/>
                  </a:lnTo>
                  <a:lnTo>
                    <a:pt x="12587" y="8615"/>
                  </a:lnTo>
                  <a:lnTo>
                    <a:pt x="12367" y="8487"/>
                  </a:lnTo>
                  <a:lnTo>
                    <a:pt x="12367" y="8119"/>
                  </a:lnTo>
                  <a:close/>
                  <a:moveTo>
                    <a:pt x="12686" y="7920"/>
                  </a:moveTo>
                  <a:lnTo>
                    <a:pt x="12686" y="7920"/>
                  </a:lnTo>
                  <a:lnTo>
                    <a:pt x="12686" y="7920"/>
                  </a:lnTo>
                  <a:lnTo>
                    <a:pt x="12634" y="7951"/>
                  </a:lnTo>
                  <a:lnTo>
                    <a:pt x="12367" y="8105"/>
                  </a:lnTo>
                  <a:lnTo>
                    <a:pt x="12367" y="7743"/>
                  </a:lnTo>
                  <a:lnTo>
                    <a:pt x="12610" y="7601"/>
                  </a:lnTo>
                  <a:lnTo>
                    <a:pt x="12686" y="7559"/>
                  </a:lnTo>
                  <a:lnTo>
                    <a:pt x="12861" y="7658"/>
                  </a:lnTo>
                  <a:lnTo>
                    <a:pt x="13007" y="7743"/>
                  </a:lnTo>
                  <a:lnTo>
                    <a:pt x="13007" y="8105"/>
                  </a:lnTo>
                  <a:lnTo>
                    <a:pt x="12686" y="7920"/>
                  </a:lnTo>
                  <a:close/>
                  <a:moveTo>
                    <a:pt x="12700" y="7549"/>
                  </a:moveTo>
                  <a:lnTo>
                    <a:pt x="13019" y="7365"/>
                  </a:lnTo>
                  <a:lnTo>
                    <a:pt x="13019" y="7365"/>
                  </a:lnTo>
                  <a:lnTo>
                    <a:pt x="13019" y="6996"/>
                  </a:lnTo>
                  <a:lnTo>
                    <a:pt x="13300" y="7159"/>
                  </a:lnTo>
                  <a:lnTo>
                    <a:pt x="13334" y="7178"/>
                  </a:lnTo>
                  <a:lnTo>
                    <a:pt x="13334" y="7547"/>
                  </a:lnTo>
                  <a:lnTo>
                    <a:pt x="13012" y="7731"/>
                  </a:lnTo>
                  <a:lnTo>
                    <a:pt x="12700" y="7549"/>
                  </a:lnTo>
                  <a:close/>
                  <a:moveTo>
                    <a:pt x="13019" y="7745"/>
                  </a:moveTo>
                  <a:lnTo>
                    <a:pt x="13213" y="7632"/>
                  </a:lnTo>
                  <a:lnTo>
                    <a:pt x="13334" y="7563"/>
                  </a:lnTo>
                  <a:lnTo>
                    <a:pt x="13334" y="7930"/>
                  </a:lnTo>
                  <a:lnTo>
                    <a:pt x="13334" y="7930"/>
                  </a:lnTo>
                  <a:lnTo>
                    <a:pt x="13534" y="8048"/>
                  </a:lnTo>
                  <a:lnTo>
                    <a:pt x="13653" y="8116"/>
                  </a:lnTo>
                  <a:lnTo>
                    <a:pt x="13336" y="8296"/>
                  </a:lnTo>
                  <a:lnTo>
                    <a:pt x="13300" y="8275"/>
                  </a:lnTo>
                  <a:lnTo>
                    <a:pt x="13019" y="8112"/>
                  </a:lnTo>
                  <a:lnTo>
                    <a:pt x="13019" y="7745"/>
                  </a:lnTo>
                  <a:close/>
                  <a:moveTo>
                    <a:pt x="13345" y="8686"/>
                  </a:moveTo>
                  <a:lnTo>
                    <a:pt x="13523" y="8584"/>
                  </a:lnTo>
                  <a:lnTo>
                    <a:pt x="13664" y="8499"/>
                  </a:lnTo>
                  <a:lnTo>
                    <a:pt x="13986" y="8686"/>
                  </a:lnTo>
                  <a:lnTo>
                    <a:pt x="13986" y="9052"/>
                  </a:lnTo>
                  <a:lnTo>
                    <a:pt x="13664" y="9237"/>
                  </a:lnTo>
                  <a:lnTo>
                    <a:pt x="13345" y="9052"/>
                  </a:lnTo>
                  <a:lnTo>
                    <a:pt x="13345" y="8686"/>
                  </a:lnTo>
                  <a:close/>
                  <a:moveTo>
                    <a:pt x="13667" y="8485"/>
                  </a:moveTo>
                  <a:lnTo>
                    <a:pt x="13664" y="8485"/>
                  </a:lnTo>
                  <a:lnTo>
                    <a:pt x="13664" y="8485"/>
                  </a:lnTo>
                  <a:lnTo>
                    <a:pt x="13345" y="8669"/>
                  </a:lnTo>
                  <a:lnTo>
                    <a:pt x="13345" y="8308"/>
                  </a:lnTo>
                  <a:lnTo>
                    <a:pt x="13664" y="8123"/>
                  </a:lnTo>
                  <a:lnTo>
                    <a:pt x="13664" y="8123"/>
                  </a:lnTo>
                  <a:lnTo>
                    <a:pt x="13667" y="8123"/>
                  </a:lnTo>
                  <a:lnTo>
                    <a:pt x="13986" y="8308"/>
                  </a:lnTo>
                  <a:lnTo>
                    <a:pt x="13986" y="8669"/>
                  </a:lnTo>
                  <a:lnTo>
                    <a:pt x="13667" y="8485"/>
                  </a:lnTo>
                  <a:close/>
                  <a:moveTo>
                    <a:pt x="13678" y="8116"/>
                  </a:moveTo>
                  <a:lnTo>
                    <a:pt x="13997" y="7930"/>
                  </a:lnTo>
                  <a:lnTo>
                    <a:pt x="13997" y="7563"/>
                  </a:lnTo>
                  <a:lnTo>
                    <a:pt x="14196" y="7677"/>
                  </a:lnTo>
                  <a:lnTo>
                    <a:pt x="14309" y="7745"/>
                  </a:lnTo>
                  <a:lnTo>
                    <a:pt x="14309" y="8112"/>
                  </a:lnTo>
                  <a:lnTo>
                    <a:pt x="14023" y="8279"/>
                  </a:lnTo>
                  <a:lnTo>
                    <a:pt x="13995" y="8296"/>
                  </a:lnTo>
                  <a:lnTo>
                    <a:pt x="13678" y="8116"/>
                  </a:lnTo>
                  <a:close/>
                  <a:moveTo>
                    <a:pt x="14000" y="7547"/>
                  </a:moveTo>
                  <a:lnTo>
                    <a:pt x="14000" y="7178"/>
                  </a:lnTo>
                  <a:lnTo>
                    <a:pt x="14312" y="6998"/>
                  </a:lnTo>
                  <a:lnTo>
                    <a:pt x="14312" y="7365"/>
                  </a:lnTo>
                  <a:lnTo>
                    <a:pt x="14312" y="7365"/>
                  </a:lnTo>
                  <a:lnTo>
                    <a:pt x="14631" y="7549"/>
                  </a:lnTo>
                  <a:lnTo>
                    <a:pt x="14333" y="7722"/>
                  </a:lnTo>
                  <a:lnTo>
                    <a:pt x="14319" y="7731"/>
                  </a:lnTo>
                  <a:lnTo>
                    <a:pt x="14000" y="7547"/>
                  </a:lnTo>
                  <a:close/>
                  <a:moveTo>
                    <a:pt x="14326" y="8119"/>
                  </a:moveTo>
                  <a:lnTo>
                    <a:pt x="14645" y="7934"/>
                  </a:lnTo>
                  <a:lnTo>
                    <a:pt x="14678" y="7953"/>
                  </a:lnTo>
                  <a:lnTo>
                    <a:pt x="14962" y="8119"/>
                  </a:lnTo>
                  <a:lnTo>
                    <a:pt x="14962" y="8487"/>
                  </a:lnTo>
                  <a:lnTo>
                    <a:pt x="14820" y="8570"/>
                  </a:lnTo>
                  <a:lnTo>
                    <a:pt x="14645" y="8672"/>
                  </a:lnTo>
                  <a:lnTo>
                    <a:pt x="14326" y="8487"/>
                  </a:lnTo>
                  <a:lnTo>
                    <a:pt x="14326" y="8119"/>
                  </a:lnTo>
                  <a:close/>
                  <a:moveTo>
                    <a:pt x="14673" y="7939"/>
                  </a:moveTo>
                  <a:lnTo>
                    <a:pt x="14645" y="7920"/>
                  </a:lnTo>
                  <a:lnTo>
                    <a:pt x="14645" y="7920"/>
                  </a:lnTo>
                  <a:lnTo>
                    <a:pt x="14645" y="7920"/>
                  </a:lnTo>
                  <a:lnTo>
                    <a:pt x="14326" y="8105"/>
                  </a:lnTo>
                  <a:lnTo>
                    <a:pt x="14326" y="7743"/>
                  </a:lnTo>
                  <a:lnTo>
                    <a:pt x="14487" y="7651"/>
                  </a:lnTo>
                  <a:lnTo>
                    <a:pt x="14645" y="7559"/>
                  </a:lnTo>
                  <a:lnTo>
                    <a:pt x="14678" y="7578"/>
                  </a:lnTo>
                  <a:lnTo>
                    <a:pt x="14962" y="7743"/>
                  </a:lnTo>
                  <a:lnTo>
                    <a:pt x="14962" y="8105"/>
                  </a:lnTo>
                  <a:lnTo>
                    <a:pt x="14673" y="7939"/>
                  </a:lnTo>
                  <a:close/>
                  <a:moveTo>
                    <a:pt x="14947" y="7719"/>
                  </a:moveTo>
                  <a:lnTo>
                    <a:pt x="14657" y="7549"/>
                  </a:lnTo>
                  <a:lnTo>
                    <a:pt x="14976" y="7365"/>
                  </a:lnTo>
                  <a:lnTo>
                    <a:pt x="14976" y="7365"/>
                  </a:lnTo>
                  <a:lnTo>
                    <a:pt x="14976" y="6996"/>
                  </a:lnTo>
                  <a:lnTo>
                    <a:pt x="15122" y="7081"/>
                  </a:lnTo>
                  <a:lnTo>
                    <a:pt x="15292" y="7180"/>
                  </a:lnTo>
                  <a:lnTo>
                    <a:pt x="15292" y="7547"/>
                  </a:lnTo>
                  <a:lnTo>
                    <a:pt x="14971" y="7731"/>
                  </a:lnTo>
                  <a:lnTo>
                    <a:pt x="14947" y="7719"/>
                  </a:lnTo>
                  <a:close/>
                  <a:moveTo>
                    <a:pt x="14978" y="7743"/>
                  </a:moveTo>
                  <a:lnTo>
                    <a:pt x="15292" y="7563"/>
                  </a:lnTo>
                  <a:lnTo>
                    <a:pt x="15292" y="7930"/>
                  </a:lnTo>
                  <a:lnTo>
                    <a:pt x="15292" y="7930"/>
                  </a:lnTo>
                  <a:lnTo>
                    <a:pt x="15425" y="8008"/>
                  </a:lnTo>
                  <a:lnTo>
                    <a:pt x="15609" y="8116"/>
                  </a:lnTo>
                  <a:lnTo>
                    <a:pt x="15545" y="8154"/>
                  </a:lnTo>
                  <a:lnTo>
                    <a:pt x="15295" y="8296"/>
                  </a:lnTo>
                  <a:lnTo>
                    <a:pt x="15167" y="8223"/>
                  </a:lnTo>
                  <a:lnTo>
                    <a:pt x="14978" y="8112"/>
                  </a:lnTo>
                  <a:lnTo>
                    <a:pt x="14978" y="7743"/>
                  </a:lnTo>
                  <a:close/>
                  <a:moveTo>
                    <a:pt x="15304" y="8686"/>
                  </a:moveTo>
                  <a:lnTo>
                    <a:pt x="15323" y="8674"/>
                  </a:lnTo>
                  <a:lnTo>
                    <a:pt x="15623" y="8502"/>
                  </a:lnTo>
                  <a:lnTo>
                    <a:pt x="15713" y="8551"/>
                  </a:lnTo>
                  <a:lnTo>
                    <a:pt x="15940" y="8686"/>
                  </a:lnTo>
                  <a:lnTo>
                    <a:pt x="15940" y="9052"/>
                  </a:lnTo>
                  <a:lnTo>
                    <a:pt x="15774" y="9149"/>
                  </a:lnTo>
                  <a:lnTo>
                    <a:pt x="15623" y="9237"/>
                  </a:lnTo>
                  <a:lnTo>
                    <a:pt x="15304" y="9052"/>
                  </a:lnTo>
                  <a:lnTo>
                    <a:pt x="15304" y="8686"/>
                  </a:lnTo>
                  <a:close/>
                  <a:moveTo>
                    <a:pt x="15623" y="8485"/>
                  </a:moveTo>
                  <a:lnTo>
                    <a:pt x="15623" y="8485"/>
                  </a:lnTo>
                  <a:lnTo>
                    <a:pt x="15623" y="8485"/>
                  </a:lnTo>
                  <a:lnTo>
                    <a:pt x="15304" y="8669"/>
                  </a:lnTo>
                  <a:lnTo>
                    <a:pt x="15304" y="8308"/>
                  </a:lnTo>
                  <a:lnTo>
                    <a:pt x="15401" y="8251"/>
                  </a:lnTo>
                  <a:lnTo>
                    <a:pt x="15621" y="8123"/>
                  </a:lnTo>
                  <a:lnTo>
                    <a:pt x="15623" y="8123"/>
                  </a:lnTo>
                  <a:lnTo>
                    <a:pt x="15623" y="8123"/>
                  </a:lnTo>
                  <a:lnTo>
                    <a:pt x="15767" y="8206"/>
                  </a:lnTo>
                  <a:lnTo>
                    <a:pt x="15940" y="8308"/>
                  </a:lnTo>
                  <a:lnTo>
                    <a:pt x="15940" y="8667"/>
                  </a:lnTo>
                  <a:lnTo>
                    <a:pt x="15623" y="8485"/>
                  </a:lnTo>
                  <a:close/>
                  <a:moveTo>
                    <a:pt x="15635" y="8116"/>
                  </a:moveTo>
                  <a:lnTo>
                    <a:pt x="15647" y="8109"/>
                  </a:lnTo>
                  <a:lnTo>
                    <a:pt x="15954" y="7930"/>
                  </a:lnTo>
                  <a:lnTo>
                    <a:pt x="15954" y="7930"/>
                  </a:lnTo>
                  <a:lnTo>
                    <a:pt x="15954" y="7561"/>
                  </a:lnTo>
                  <a:lnTo>
                    <a:pt x="15973" y="7573"/>
                  </a:lnTo>
                  <a:lnTo>
                    <a:pt x="16271" y="7745"/>
                  </a:lnTo>
                  <a:lnTo>
                    <a:pt x="16271" y="8112"/>
                  </a:lnTo>
                  <a:lnTo>
                    <a:pt x="16235" y="8131"/>
                  </a:lnTo>
                  <a:lnTo>
                    <a:pt x="15949" y="8296"/>
                  </a:lnTo>
                  <a:lnTo>
                    <a:pt x="15635" y="8116"/>
                  </a:lnTo>
                  <a:close/>
                  <a:moveTo>
                    <a:pt x="15956" y="7547"/>
                  </a:moveTo>
                  <a:lnTo>
                    <a:pt x="15956" y="7180"/>
                  </a:lnTo>
                  <a:lnTo>
                    <a:pt x="16228" y="7020"/>
                  </a:lnTo>
                  <a:lnTo>
                    <a:pt x="16271" y="6996"/>
                  </a:lnTo>
                  <a:lnTo>
                    <a:pt x="16271" y="7365"/>
                  </a:lnTo>
                  <a:lnTo>
                    <a:pt x="16271" y="7365"/>
                  </a:lnTo>
                  <a:lnTo>
                    <a:pt x="16424" y="7455"/>
                  </a:lnTo>
                  <a:lnTo>
                    <a:pt x="16587" y="7549"/>
                  </a:lnTo>
                  <a:lnTo>
                    <a:pt x="16285" y="7726"/>
                  </a:lnTo>
                  <a:lnTo>
                    <a:pt x="16278" y="7731"/>
                  </a:lnTo>
                  <a:lnTo>
                    <a:pt x="15956" y="7547"/>
                  </a:lnTo>
                  <a:close/>
                  <a:moveTo>
                    <a:pt x="16282" y="8119"/>
                  </a:moveTo>
                  <a:lnTo>
                    <a:pt x="16393" y="8055"/>
                  </a:lnTo>
                  <a:lnTo>
                    <a:pt x="16601" y="7934"/>
                  </a:lnTo>
                  <a:lnTo>
                    <a:pt x="16923" y="8119"/>
                  </a:lnTo>
                  <a:lnTo>
                    <a:pt x="16923" y="8487"/>
                  </a:lnTo>
                  <a:lnTo>
                    <a:pt x="16601" y="8672"/>
                  </a:lnTo>
                  <a:lnTo>
                    <a:pt x="16502" y="8615"/>
                  </a:lnTo>
                  <a:lnTo>
                    <a:pt x="16282" y="8487"/>
                  </a:lnTo>
                  <a:lnTo>
                    <a:pt x="16282" y="8119"/>
                  </a:lnTo>
                  <a:close/>
                  <a:moveTo>
                    <a:pt x="16601" y="7920"/>
                  </a:moveTo>
                  <a:lnTo>
                    <a:pt x="16601" y="7923"/>
                  </a:lnTo>
                  <a:lnTo>
                    <a:pt x="16599" y="7920"/>
                  </a:lnTo>
                  <a:lnTo>
                    <a:pt x="16282" y="8105"/>
                  </a:lnTo>
                  <a:lnTo>
                    <a:pt x="16282" y="7743"/>
                  </a:lnTo>
                  <a:lnTo>
                    <a:pt x="16601" y="7559"/>
                  </a:lnTo>
                  <a:lnTo>
                    <a:pt x="16776" y="7658"/>
                  </a:lnTo>
                  <a:lnTo>
                    <a:pt x="16923" y="7743"/>
                  </a:lnTo>
                  <a:lnTo>
                    <a:pt x="16923" y="8105"/>
                  </a:lnTo>
                  <a:lnTo>
                    <a:pt x="16601" y="7920"/>
                  </a:lnTo>
                  <a:close/>
                  <a:moveTo>
                    <a:pt x="16615" y="7549"/>
                  </a:moveTo>
                  <a:lnTo>
                    <a:pt x="16934" y="7365"/>
                  </a:lnTo>
                  <a:lnTo>
                    <a:pt x="16934" y="7365"/>
                  </a:lnTo>
                  <a:lnTo>
                    <a:pt x="16934" y="6996"/>
                  </a:lnTo>
                  <a:lnTo>
                    <a:pt x="17216" y="7159"/>
                  </a:lnTo>
                  <a:lnTo>
                    <a:pt x="17246" y="7178"/>
                  </a:lnTo>
                  <a:lnTo>
                    <a:pt x="17246" y="7547"/>
                  </a:lnTo>
                  <a:lnTo>
                    <a:pt x="16927" y="7731"/>
                  </a:lnTo>
                  <a:lnTo>
                    <a:pt x="16615" y="7549"/>
                  </a:lnTo>
                  <a:close/>
                  <a:moveTo>
                    <a:pt x="16934" y="7745"/>
                  </a:moveTo>
                  <a:lnTo>
                    <a:pt x="17126" y="7632"/>
                  </a:lnTo>
                  <a:lnTo>
                    <a:pt x="17246" y="7563"/>
                  </a:lnTo>
                  <a:lnTo>
                    <a:pt x="17246" y="7930"/>
                  </a:lnTo>
                  <a:lnTo>
                    <a:pt x="17246" y="7930"/>
                  </a:lnTo>
                  <a:lnTo>
                    <a:pt x="17393" y="8015"/>
                  </a:lnTo>
                  <a:lnTo>
                    <a:pt x="17568" y="8116"/>
                  </a:lnTo>
                  <a:lnTo>
                    <a:pt x="17251" y="8296"/>
                  </a:lnTo>
                  <a:lnTo>
                    <a:pt x="17216" y="8275"/>
                  </a:lnTo>
                  <a:lnTo>
                    <a:pt x="16934" y="8112"/>
                  </a:lnTo>
                  <a:lnTo>
                    <a:pt x="16934" y="7745"/>
                  </a:lnTo>
                  <a:close/>
                  <a:moveTo>
                    <a:pt x="17591" y="8116"/>
                  </a:moveTo>
                  <a:lnTo>
                    <a:pt x="17913" y="7930"/>
                  </a:lnTo>
                  <a:lnTo>
                    <a:pt x="17913" y="7930"/>
                  </a:lnTo>
                  <a:lnTo>
                    <a:pt x="17913" y="7563"/>
                  </a:lnTo>
                  <a:lnTo>
                    <a:pt x="18036" y="7632"/>
                  </a:lnTo>
                  <a:lnTo>
                    <a:pt x="18227" y="7745"/>
                  </a:lnTo>
                  <a:lnTo>
                    <a:pt x="18227" y="8112"/>
                  </a:lnTo>
                  <a:lnTo>
                    <a:pt x="18227" y="8112"/>
                  </a:lnTo>
                  <a:lnTo>
                    <a:pt x="18095" y="8190"/>
                  </a:lnTo>
                  <a:lnTo>
                    <a:pt x="17908" y="8296"/>
                  </a:lnTo>
                  <a:lnTo>
                    <a:pt x="17591" y="8116"/>
                  </a:lnTo>
                  <a:close/>
                  <a:moveTo>
                    <a:pt x="17915" y="7547"/>
                  </a:moveTo>
                  <a:lnTo>
                    <a:pt x="17915" y="7178"/>
                  </a:lnTo>
                  <a:lnTo>
                    <a:pt x="18140" y="7048"/>
                  </a:lnTo>
                  <a:lnTo>
                    <a:pt x="18227" y="6998"/>
                  </a:lnTo>
                  <a:lnTo>
                    <a:pt x="18227" y="7365"/>
                  </a:lnTo>
                  <a:lnTo>
                    <a:pt x="18227" y="7365"/>
                  </a:lnTo>
                  <a:lnTo>
                    <a:pt x="18546" y="7552"/>
                  </a:lnTo>
                  <a:lnTo>
                    <a:pt x="18534" y="7559"/>
                  </a:lnTo>
                  <a:lnTo>
                    <a:pt x="18234" y="7731"/>
                  </a:lnTo>
                  <a:lnTo>
                    <a:pt x="17915" y="7547"/>
                  </a:lnTo>
                  <a:close/>
                  <a:moveTo>
                    <a:pt x="18239" y="8121"/>
                  </a:moveTo>
                  <a:lnTo>
                    <a:pt x="18241" y="8121"/>
                  </a:lnTo>
                  <a:lnTo>
                    <a:pt x="18241" y="8119"/>
                  </a:lnTo>
                  <a:lnTo>
                    <a:pt x="18560" y="7934"/>
                  </a:lnTo>
                  <a:lnTo>
                    <a:pt x="18593" y="7953"/>
                  </a:lnTo>
                  <a:lnTo>
                    <a:pt x="18877" y="8119"/>
                  </a:lnTo>
                  <a:lnTo>
                    <a:pt x="18877" y="8487"/>
                  </a:lnTo>
                  <a:lnTo>
                    <a:pt x="18584" y="8658"/>
                  </a:lnTo>
                  <a:lnTo>
                    <a:pt x="18560" y="8672"/>
                  </a:lnTo>
                  <a:lnTo>
                    <a:pt x="18239" y="8487"/>
                  </a:lnTo>
                  <a:lnTo>
                    <a:pt x="18239" y="8121"/>
                  </a:lnTo>
                  <a:close/>
                  <a:moveTo>
                    <a:pt x="18588" y="7939"/>
                  </a:moveTo>
                  <a:lnTo>
                    <a:pt x="18560" y="7920"/>
                  </a:lnTo>
                  <a:lnTo>
                    <a:pt x="18560" y="7920"/>
                  </a:lnTo>
                  <a:lnTo>
                    <a:pt x="18560" y="7920"/>
                  </a:lnTo>
                  <a:lnTo>
                    <a:pt x="18241" y="8102"/>
                  </a:lnTo>
                  <a:lnTo>
                    <a:pt x="18241" y="7743"/>
                  </a:lnTo>
                  <a:lnTo>
                    <a:pt x="18489" y="7599"/>
                  </a:lnTo>
                  <a:lnTo>
                    <a:pt x="18560" y="7559"/>
                  </a:lnTo>
                  <a:lnTo>
                    <a:pt x="18591" y="7578"/>
                  </a:lnTo>
                  <a:lnTo>
                    <a:pt x="18877" y="7743"/>
                  </a:lnTo>
                  <a:lnTo>
                    <a:pt x="18877" y="8105"/>
                  </a:lnTo>
                  <a:lnTo>
                    <a:pt x="18588" y="7939"/>
                  </a:lnTo>
                  <a:close/>
                  <a:moveTo>
                    <a:pt x="18860" y="7719"/>
                  </a:moveTo>
                  <a:lnTo>
                    <a:pt x="18572" y="7552"/>
                  </a:lnTo>
                  <a:lnTo>
                    <a:pt x="18889" y="7365"/>
                  </a:lnTo>
                  <a:lnTo>
                    <a:pt x="18889" y="7365"/>
                  </a:lnTo>
                  <a:lnTo>
                    <a:pt x="18889" y="6996"/>
                  </a:lnTo>
                  <a:lnTo>
                    <a:pt x="19037" y="7081"/>
                  </a:lnTo>
                  <a:lnTo>
                    <a:pt x="19205" y="7180"/>
                  </a:lnTo>
                  <a:lnTo>
                    <a:pt x="19205" y="7547"/>
                  </a:lnTo>
                  <a:lnTo>
                    <a:pt x="18884" y="7731"/>
                  </a:lnTo>
                  <a:lnTo>
                    <a:pt x="18860" y="7719"/>
                  </a:lnTo>
                  <a:close/>
                  <a:moveTo>
                    <a:pt x="18893" y="7743"/>
                  </a:moveTo>
                  <a:lnTo>
                    <a:pt x="19205" y="7563"/>
                  </a:lnTo>
                  <a:lnTo>
                    <a:pt x="19205" y="7930"/>
                  </a:lnTo>
                  <a:lnTo>
                    <a:pt x="19205" y="7930"/>
                  </a:lnTo>
                  <a:lnTo>
                    <a:pt x="19285" y="7977"/>
                  </a:lnTo>
                  <a:lnTo>
                    <a:pt x="19522" y="8116"/>
                  </a:lnTo>
                  <a:lnTo>
                    <a:pt x="19210" y="8296"/>
                  </a:lnTo>
                  <a:lnTo>
                    <a:pt x="19082" y="8223"/>
                  </a:lnTo>
                  <a:lnTo>
                    <a:pt x="18893" y="8112"/>
                  </a:lnTo>
                  <a:lnTo>
                    <a:pt x="18893" y="7743"/>
                  </a:lnTo>
                  <a:close/>
                  <a:moveTo>
                    <a:pt x="19217" y="8686"/>
                  </a:moveTo>
                  <a:lnTo>
                    <a:pt x="19382" y="8589"/>
                  </a:lnTo>
                  <a:lnTo>
                    <a:pt x="19536" y="8502"/>
                  </a:lnTo>
                  <a:lnTo>
                    <a:pt x="19801" y="8653"/>
                  </a:lnTo>
                  <a:lnTo>
                    <a:pt x="19855" y="8686"/>
                  </a:lnTo>
                  <a:lnTo>
                    <a:pt x="19855" y="9052"/>
                  </a:lnTo>
                  <a:lnTo>
                    <a:pt x="19536" y="9237"/>
                  </a:lnTo>
                  <a:lnTo>
                    <a:pt x="19321" y="9114"/>
                  </a:lnTo>
                  <a:lnTo>
                    <a:pt x="19217" y="9052"/>
                  </a:lnTo>
                  <a:lnTo>
                    <a:pt x="19217" y="8686"/>
                  </a:lnTo>
                  <a:close/>
                  <a:moveTo>
                    <a:pt x="19536" y="8485"/>
                  </a:moveTo>
                  <a:lnTo>
                    <a:pt x="19536" y="8485"/>
                  </a:lnTo>
                  <a:lnTo>
                    <a:pt x="19534" y="8485"/>
                  </a:lnTo>
                  <a:lnTo>
                    <a:pt x="19217" y="8669"/>
                  </a:lnTo>
                  <a:lnTo>
                    <a:pt x="19217" y="8308"/>
                  </a:lnTo>
                  <a:lnTo>
                    <a:pt x="19267" y="8279"/>
                  </a:lnTo>
                  <a:lnTo>
                    <a:pt x="19536" y="8123"/>
                  </a:lnTo>
                  <a:lnTo>
                    <a:pt x="19536" y="8123"/>
                  </a:lnTo>
                  <a:lnTo>
                    <a:pt x="19536" y="8123"/>
                  </a:lnTo>
                  <a:lnTo>
                    <a:pt x="19538" y="8121"/>
                  </a:lnTo>
                  <a:lnTo>
                    <a:pt x="19552" y="8131"/>
                  </a:lnTo>
                  <a:lnTo>
                    <a:pt x="19855" y="8308"/>
                  </a:lnTo>
                  <a:lnTo>
                    <a:pt x="19855" y="8667"/>
                  </a:lnTo>
                  <a:lnTo>
                    <a:pt x="19536" y="8485"/>
                  </a:lnTo>
                  <a:close/>
                  <a:moveTo>
                    <a:pt x="19675" y="8190"/>
                  </a:moveTo>
                  <a:lnTo>
                    <a:pt x="19548" y="8116"/>
                  </a:lnTo>
                  <a:lnTo>
                    <a:pt x="19869" y="7930"/>
                  </a:lnTo>
                  <a:lnTo>
                    <a:pt x="19869" y="7930"/>
                  </a:lnTo>
                  <a:lnTo>
                    <a:pt x="19869" y="7563"/>
                  </a:lnTo>
                  <a:lnTo>
                    <a:pt x="20136" y="7717"/>
                  </a:lnTo>
                  <a:lnTo>
                    <a:pt x="20181" y="7743"/>
                  </a:lnTo>
                  <a:lnTo>
                    <a:pt x="20181" y="8112"/>
                  </a:lnTo>
                  <a:lnTo>
                    <a:pt x="20037" y="8197"/>
                  </a:lnTo>
                  <a:lnTo>
                    <a:pt x="19864" y="8296"/>
                  </a:lnTo>
                  <a:lnTo>
                    <a:pt x="19675" y="8190"/>
                  </a:lnTo>
                  <a:close/>
                  <a:moveTo>
                    <a:pt x="19907" y="7568"/>
                  </a:moveTo>
                  <a:lnTo>
                    <a:pt x="19869" y="7549"/>
                  </a:lnTo>
                  <a:lnTo>
                    <a:pt x="19869" y="7180"/>
                  </a:lnTo>
                  <a:lnTo>
                    <a:pt x="20009" y="7098"/>
                  </a:lnTo>
                  <a:lnTo>
                    <a:pt x="20186" y="6996"/>
                  </a:lnTo>
                  <a:lnTo>
                    <a:pt x="20186" y="7365"/>
                  </a:lnTo>
                  <a:lnTo>
                    <a:pt x="20186" y="7365"/>
                  </a:lnTo>
                  <a:lnTo>
                    <a:pt x="20339" y="7455"/>
                  </a:lnTo>
                  <a:lnTo>
                    <a:pt x="20502" y="7549"/>
                  </a:lnTo>
                  <a:lnTo>
                    <a:pt x="20200" y="7726"/>
                  </a:lnTo>
                  <a:lnTo>
                    <a:pt x="20190" y="7731"/>
                  </a:lnTo>
                  <a:lnTo>
                    <a:pt x="19907" y="7568"/>
                  </a:lnTo>
                  <a:close/>
                  <a:moveTo>
                    <a:pt x="20198" y="8119"/>
                  </a:moveTo>
                  <a:lnTo>
                    <a:pt x="20306" y="8055"/>
                  </a:lnTo>
                  <a:lnTo>
                    <a:pt x="20514" y="7934"/>
                  </a:lnTo>
                  <a:lnTo>
                    <a:pt x="20836" y="8119"/>
                  </a:lnTo>
                  <a:lnTo>
                    <a:pt x="20836" y="8487"/>
                  </a:lnTo>
                  <a:lnTo>
                    <a:pt x="20517" y="8672"/>
                  </a:lnTo>
                  <a:lnTo>
                    <a:pt x="20417" y="8615"/>
                  </a:lnTo>
                  <a:lnTo>
                    <a:pt x="20198" y="8487"/>
                  </a:lnTo>
                  <a:lnTo>
                    <a:pt x="20198" y="8119"/>
                  </a:lnTo>
                  <a:close/>
                  <a:moveTo>
                    <a:pt x="20514" y="7920"/>
                  </a:moveTo>
                  <a:lnTo>
                    <a:pt x="20514" y="7923"/>
                  </a:lnTo>
                  <a:lnTo>
                    <a:pt x="20514" y="7920"/>
                  </a:lnTo>
                  <a:lnTo>
                    <a:pt x="20198" y="8105"/>
                  </a:lnTo>
                  <a:lnTo>
                    <a:pt x="20198" y="7743"/>
                  </a:lnTo>
                  <a:lnTo>
                    <a:pt x="20514" y="7559"/>
                  </a:lnTo>
                  <a:lnTo>
                    <a:pt x="20689" y="7658"/>
                  </a:lnTo>
                  <a:lnTo>
                    <a:pt x="20836" y="7743"/>
                  </a:lnTo>
                  <a:lnTo>
                    <a:pt x="20836" y="8105"/>
                  </a:lnTo>
                  <a:lnTo>
                    <a:pt x="20514" y="7920"/>
                  </a:lnTo>
                  <a:close/>
                  <a:moveTo>
                    <a:pt x="20528" y="7549"/>
                  </a:moveTo>
                  <a:lnTo>
                    <a:pt x="20847" y="7365"/>
                  </a:lnTo>
                  <a:lnTo>
                    <a:pt x="20847" y="7365"/>
                  </a:lnTo>
                  <a:lnTo>
                    <a:pt x="20847" y="6996"/>
                  </a:lnTo>
                  <a:lnTo>
                    <a:pt x="21131" y="7159"/>
                  </a:lnTo>
                  <a:lnTo>
                    <a:pt x="21162" y="7178"/>
                  </a:lnTo>
                  <a:lnTo>
                    <a:pt x="21162" y="7547"/>
                  </a:lnTo>
                  <a:lnTo>
                    <a:pt x="20843" y="7731"/>
                  </a:lnTo>
                  <a:lnTo>
                    <a:pt x="20528" y="7549"/>
                  </a:lnTo>
                  <a:close/>
                  <a:moveTo>
                    <a:pt x="20847" y="7745"/>
                  </a:moveTo>
                  <a:lnTo>
                    <a:pt x="21041" y="7632"/>
                  </a:lnTo>
                  <a:lnTo>
                    <a:pt x="21162" y="7563"/>
                  </a:lnTo>
                  <a:lnTo>
                    <a:pt x="21162" y="7930"/>
                  </a:lnTo>
                  <a:lnTo>
                    <a:pt x="21162" y="7930"/>
                  </a:lnTo>
                  <a:lnTo>
                    <a:pt x="21306" y="8015"/>
                  </a:lnTo>
                  <a:lnTo>
                    <a:pt x="21481" y="8116"/>
                  </a:lnTo>
                  <a:lnTo>
                    <a:pt x="21166" y="8296"/>
                  </a:lnTo>
                  <a:lnTo>
                    <a:pt x="21129" y="8275"/>
                  </a:lnTo>
                  <a:lnTo>
                    <a:pt x="20847" y="8112"/>
                  </a:lnTo>
                  <a:lnTo>
                    <a:pt x="20847" y="7745"/>
                  </a:lnTo>
                  <a:close/>
                  <a:moveTo>
                    <a:pt x="21507" y="8116"/>
                  </a:moveTo>
                  <a:lnTo>
                    <a:pt x="21828" y="7930"/>
                  </a:lnTo>
                  <a:lnTo>
                    <a:pt x="21828" y="7930"/>
                  </a:lnTo>
                  <a:lnTo>
                    <a:pt x="21828" y="7563"/>
                  </a:lnTo>
                  <a:lnTo>
                    <a:pt x="21896" y="7601"/>
                  </a:lnTo>
                  <a:lnTo>
                    <a:pt x="22140" y="7745"/>
                  </a:lnTo>
                  <a:lnTo>
                    <a:pt x="22140" y="8112"/>
                  </a:lnTo>
                  <a:lnTo>
                    <a:pt x="22140" y="8112"/>
                  </a:lnTo>
                  <a:lnTo>
                    <a:pt x="22010" y="8190"/>
                  </a:lnTo>
                  <a:lnTo>
                    <a:pt x="21823" y="8296"/>
                  </a:lnTo>
                  <a:lnTo>
                    <a:pt x="21507" y="8116"/>
                  </a:lnTo>
                  <a:close/>
                  <a:moveTo>
                    <a:pt x="21826" y="7164"/>
                  </a:moveTo>
                  <a:lnTo>
                    <a:pt x="21509" y="6984"/>
                  </a:lnTo>
                  <a:lnTo>
                    <a:pt x="21717" y="6864"/>
                  </a:lnTo>
                  <a:lnTo>
                    <a:pt x="21828" y="6802"/>
                  </a:lnTo>
                  <a:lnTo>
                    <a:pt x="21828" y="6802"/>
                  </a:lnTo>
                  <a:lnTo>
                    <a:pt x="21828" y="6434"/>
                  </a:lnTo>
                  <a:lnTo>
                    <a:pt x="22140" y="6613"/>
                  </a:lnTo>
                  <a:lnTo>
                    <a:pt x="22140" y="6982"/>
                  </a:lnTo>
                  <a:lnTo>
                    <a:pt x="22140" y="6982"/>
                  </a:lnTo>
                  <a:lnTo>
                    <a:pt x="22033" y="7046"/>
                  </a:lnTo>
                  <a:lnTo>
                    <a:pt x="21826" y="7164"/>
                  </a:lnTo>
                  <a:close/>
                  <a:moveTo>
                    <a:pt x="21823" y="6037"/>
                  </a:moveTo>
                  <a:lnTo>
                    <a:pt x="21509" y="5855"/>
                  </a:lnTo>
                  <a:lnTo>
                    <a:pt x="21828" y="5670"/>
                  </a:lnTo>
                  <a:lnTo>
                    <a:pt x="21828" y="5668"/>
                  </a:lnTo>
                  <a:lnTo>
                    <a:pt x="21828" y="5302"/>
                  </a:lnTo>
                  <a:lnTo>
                    <a:pt x="22140" y="5481"/>
                  </a:lnTo>
                  <a:lnTo>
                    <a:pt x="22140" y="5852"/>
                  </a:lnTo>
                  <a:lnTo>
                    <a:pt x="22140" y="5852"/>
                  </a:lnTo>
                  <a:lnTo>
                    <a:pt x="21892" y="5999"/>
                  </a:lnTo>
                  <a:lnTo>
                    <a:pt x="21823" y="6037"/>
                  </a:lnTo>
                  <a:close/>
                  <a:moveTo>
                    <a:pt x="21162" y="5285"/>
                  </a:moveTo>
                  <a:lnTo>
                    <a:pt x="20845" y="5469"/>
                  </a:lnTo>
                  <a:lnTo>
                    <a:pt x="20833" y="5462"/>
                  </a:lnTo>
                  <a:lnTo>
                    <a:pt x="20531" y="5287"/>
                  </a:lnTo>
                  <a:lnTo>
                    <a:pt x="20847" y="5105"/>
                  </a:lnTo>
                  <a:lnTo>
                    <a:pt x="20847" y="5103"/>
                  </a:lnTo>
                  <a:lnTo>
                    <a:pt x="20847" y="4737"/>
                  </a:lnTo>
                  <a:lnTo>
                    <a:pt x="21162" y="4919"/>
                  </a:lnTo>
                  <a:lnTo>
                    <a:pt x="21162" y="5285"/>
                  </a:lnTo>
                  <a:close/>
                  <a:moveTo>
                    <a:pt x="20836" y="4715"/>
                  </a:moveTo>
                  <a:lnTo>
                    <a:pt x="20514" y="4531"/>
                  </a:lnTo>
                  <a:lnTo>
                    <a:pt x="20514" y="4531"/>
                  </a:lnTo>
                  <a:lnTo>
                    <a:pt x="20514" y="4531"/>
                  </a:lnTo>
                  <a:lnTo>
                    <a:pt x="20198" y="4713"/>
                  </a:lnTo>
                  <a:lnTo>
                    <a:pt x="20198" y="4351"/>
                  </a:lnTo>
                  <a:lnTo>
                    <a:pt x="20517" y="4165"/>
                  </a:lnTo>
                  <a:lnTo>
                    <a:pt x="20732" y="4290"/>
                  </a:lnTo>
                  <a:lnTo>
                    <a:pt x="20836" y="4349"/>
                  </a:lnTo>
                  <a:lnTo>
                    <a:pt x="20836" y="4715"/>
                  </a:lnTo>
                  <a:close/>
                  <a:moveTo>
                    <a:pt x="20514" y="4543"/>
                  </a:moveTo>
                  <a:lnTo>
                    <a:pt x="20836" y="4730"/>
                  </a:lnTo>
                  <a:lnTo>
                    <a:pt x="20836" y="5096"/>
                  </a:lnTo>
                  <a:lnTo>
                    <a:pt x="20514" y="5280"/>
                  </a:lnTo>
                  <a:lnTo>
                    <a:pt x="20198" y="5096"/>
                  </a:lnTo>
                  <a:lnTo>
                    <a:pt x="20198" y="4727"/>
                  </a:lnTo>
                  <a:lnTo>
                    <a:pt x="20514" y="4543"/>
                  </a:lnTo>
                  <a:close/>
                  <a:moveTo>
                    <a:pt x="20181" y="5484"/>
                  </a:moveTo>
                  <a:lnTo>
                    <a:pt x="20181" y="5852"/>
                  </a:lnTo>
                  <a:lnTo>
                    <a:pt x="20153" y="5869"/>
                  </a:lnTo>
                  <a:lnTo>
                    <a:pt x="19864" y="6037"/>
                  </a:lnTo>
                  <a:lnTo>
                    <a:pt x="19550" y="5855"/>
                  </a:lnTo>
                  <a:lnTo>
                    <a:pt x="19869" y="5670"/>
                  </a:lnTo>
                  <a:lnTo>
                    <a:pt x="19869" y="5668"/>
                  </a:lnTo>
                  <a:lnTo>
                    <a:pt x="19869" y="5302"/>
                  </a:lnTo>
                  <a:lnTo>
                    <a:pt x="20181" y="5484"/>
                  </a:lnTo>
                  <a:close/>
                  <a:moveTo>
                    <a:pt x="19855" y="5280"/>
                  </a:moveTo>
                  <a:lnTo>
                    <a:pt x="19536" y="5096"/>
                  </a:lnTo>
                  <a:lnTo>
                    <a:pt x="19536" y="5098"/>
                  </a:lnTo>
                  <a:lnTo>
                    <a:pt x="19534" y="5096"/>
                  </a:lnTo>
                  <a:lnTo>
                    <a:pt x="19217" y="5280"/>
                  </a:lnTo>
                  <a:lnTo>
                    <a:pt x="19217" y="4914"/>
                  </a:lnTo>
                  <a:lnTo>
                    <a:pt x="19354" y="4836"/>
                  </a:lnTo>
                  <a:lnTo>
                    <a:pt x="19536" y="4730"/>
                  </a:lnTo>
                  <a:lnTo>
                    <a:pt x="19855" y="4914"/>
                  </a:lnTo>
                  <a:lnTo>
                    <a:pt x="19855" y="5280"/>
                  </a:lnTo>
                  <a:close/>
                  <a:moveTo>
                    <a:pt x="19271" y="5264"/>
                  </a:moveTo>
                  <a:lnTo>
                    <a:pt x="19536" y="5110"/>
                  </a:lnTo>
                  <a:lnTo>
                    <a:pt x="19855" y="5294"/>
                  </a:lnTo>
                  <a:lnTo>
                    <a:pt x="19855" y="5661"/>
                  </a:lnTo>
                  <a:lnTo>
                    <a:pt x="19536" y="5845"/>
                  </a:lnTo>
                  <a:lnTo>
                    <a:pt x="19217" y="5661"/>
                  </a:lnTo>
                  <a:lnTo>
                    <a:pt x="19217" y="5294"/>
                  </a:lnTo>
                  <a:lnTo>
                    <a:pt x="19271" y="5264"/>
                  </a:lnTo>
                  <a:close/>
                  <a:moveTo>
                    <a:pt x="19205" y="5285"/>
                  </a:moveTo>
                  <a:lnTo>
                    <a:pt x="18886" y="5469"/>
                  </a:lnTo>
                  <a:lnTo>
                    <a:pt x="18742" y="5387"/>
                  </a:lnTo>
                  <a:lnTo>
                    <a:pt x="18572" y="5287"/>
                  </a:lnTo>
                  <a:lnTo>
                    <a:pt x="18889" y="5105"/>
                  </a:lnTo>
                  <a:lnTo>
                    <a:pt x="18889" y="5103"/>
                  </a:lnTo>
                  <a:lnTo>
                    <a:pt x="18889" y="4734"/>
                  </a:lnTo>
                  <a:lnTo>
                    <a:pt x="19205" y="4919"/>
                  </a:lnTo>
                  <a:lnTo>
                    <a:pt x="19205" y="5285"/>
                  </a:lnTo>
                  <a:close/>
                  <a:moveTo>
                    <a:pt x="18877" y="4713"/>
                  </a:moveTo>
                  <a:lnTo>
                    <a:pt x="18588" y="4548"/>
                  </a:lnTo>
                  <a:lnTo>
                    <a:pt x="18560" y="4531"/>
                  </a:lnTo>
                  <a:lnTo>
                    <a:pt x="18560" y="4531"/>
                  </a:lnTo>
                  <a:lnTo>
                    <a:pt x="18560" y="4531"/>
                  </a:lnTo>
                  <a:lnTo>
                    <a:pt x="18241" y="4711"/>
                  </a:lnTo>
                  <a:lnTo>
                    <a:pt x="18241" y="4351"/>
                  </a:lnTo>
                  <a:lnTo>
                    <a:pt x="18558" y="4165"/>
                  </a:lnTo>
                  <a:lnTo>
                    <a:pt x="18877" y="4349"/>
                  </a:lnTo>
                  <a:lnTo>
                    <a:pt x="18877" y="4713"/>
                  </a:lnTo>
                  <a:close/>
                  <a:moveTo>
                    <a:pt x="18560" y="4543"/>
                  </a:moveTo>
                  <a:lnTo>
                    <a:pt x="18614" y="4574"/>
                  </a:lnTo>
                  <a:lnTo>
                    <a:pt x="18877" y="4727"/>
                  </a:lnTo>
                  <a:lnTo>
                    <a:pt x="18877" y="5096"/>
                  </a:lnTo>
                  <a:lnTo>
                    <a:pt x="18560" y="5280"/>
                  </a:lnTo>
                  <a:lnTo>
                    <a:pt x="18239" y="5096"/>
                  </a:lnTo>
                  <a:lnTo>
                    <a:pt x="18239" y="4730"/>
                  </a:lnTo>
                  <a:lnTo>
                    <a:pt x="18241" y="4730"/>
                  </a:lnTo>
                  <a:lnTo>
                    <a:pt x="18241" y="4727"/>
                  </a:lnTo>
                  <a:lnTo>
                    <a:pt x="18560" y="4543"/>
                  </a:lnTo>
                  <a:close/>
                  <a:moveTo>
                    <a:pt x="18227" y="5481"/>
                  </a:moveTo>
                  <a:lnTo>
                    <a:pt x="18227" y="5852"/>
                  </a:lnTo>
                  <a:lnTo>
                    <a:pt x="18227" y="5852"/>
                  </a:lnTo>
                  <a:lnTo>
                    <a:pt x="17976" y="5999"/>
                  </a:lnTo>
                  <a:lnTo>
                    <a:pt x="17908" y="6037"/>
                  </a:lnTo>
                  <a:lnTo>
                    <a:pt x="17594" y="5855"/>
                  </a:lnTo>
                  <a:lnTo>
                    <a:pt x="17913" y="5670"/>
                  </a:lnTo>
                  <a:lnTo>
                    <a:pt x="17913" y="5668"/>
                  </a:lnTo>
                  <a:lnTo>
                    <a:pt x="17913" y="5302"/>
                  </a:lnTo>
                  <a:lnTo>
                    <a:pt x="18227" y="5481"/>
                  </a:lnTo>
                  <a:close/>
                  <a:moveTo>
                    <a:pt x="17246" y="5285"/>
                  </a:moveTo>
                  <a:lnTo>
                    <a:pt x="16930" y="5469"/>
                  </a:lnTo>
                  <a:lnTo>
                    <a:pt x="16918" y="5462"/>
                  </a:lnTo>
                  <a:lnTo>
                    <a:pt x="16615" y="5287"/>
                  </a:lnTo>
                  <a:lnTo>
                    <a:pt x="16934" y="5105"/>
                  </a:lnTo>
                  <a:lnTo>
                    <a:pt x="16934" y="5103"/>
                  </a:lnTo>
                  <a:lnTo>
                    <a:pt x="16934" y="4737"/>
                  </a:lnTo>
                  <a:lnTo>
                    <a:pt x="17246" y="4919"/>
                  </a:lnTo>
                  <a:lnTo>
                    <a:pt x="17246" y="5285"/>
                  </a:lnTo>
                  <a:close/>
                  <a:moveTo>
                    <a:pt x="16923" y="4715"/>
                  </a:moveTo>
                  <a:lnTo>
                    <a:pt x="16601" y="4531"/>
                  </a:lnTo>
                  <a:lnTo>
                    <a:pt x="16601" y="4531"/>
                  </a:lnTo>
                  <a:lnTo>
                    <a:pt x="16599" y="4531"/>
                  </a:lnTo>
                  <a:lnTo>
                    <a:pt x="16282" y="4713"/>
                  </a:lnTo>
                  <a:lnTo>
                    <a:pt x="16282" y="4351"/>
                  </a:lnTo>
                  <a:lnTo>
                    <a:pt x="16601" y="4165"/>
                  </a:lnTo>
                  <a:lnTo>
                    <a:pt x="16816" y="4290"/>
                  </a:lnTo>
                  <a:lnTo>
                    <a:pt x="16923" y="4349"/>
                  </a:lnTo>
                  <a:lnTo>
                    <a:pt x="16923" y="4715"/>
                  </a:lnTo>
                  <a:close/>
                  <a:moveTo>
                    <a:pt x="16601" y="4543"/>
                  </a:moveTo>
                  <a:lnTo>
                    <a:pt x="16923" y="4730"/>
                  </a:lnTo>
                  <a:lnTo>
                    <a:pt x="16923" y="5096"/>
                  </a:lnTo>
                  <a:lnTo>
                    <a:pt x="16601" y="5280"/>
                  </a:lnTo>
                  <a:lnTo>
                    <a:pt x="16282" y="5096"/>
                  </a:lnTo>
                  <a:lnTo>
                    <a:pt x="16282" y="4727"/>
                  </a:lnTo>
                  <a:lnTo>
                    <a:pt x="16601" y="4543"/>
                  </a:lnTo>
                  <a:close/>
                  <a:moveTo>
                    <a:pt x="16271" y="5484"/>
                  </a:moveTo>
                  <a:lnTo>
                    <a:pt x="16271" y="5852"/>
                  </a:lnTo>
                  <a:lnTo>
                    <a:pt x="15949" y="6037"/>
                  </a:lnTo>
                  <a:lnTo>
                    <a:pt x="15734" y="5911"/>
                  </a:lnTo>
                  <a:lnTo>
                    <a:pt x="15635" y="5855"/>
                  </a:lnTo>
                  <a:lnTo>
                    <a:pt x="15954" y="5670"/>
                  </a:lnTo>
                  <a:lnTo>
                    <a:pt x="15954" y="5668"/>
                  </a:lnTo>
                  <a:lnTo>
                    <a:pt x="15954" y="5299"/>
                  </a:lnTo>
                  <a:lnTo>
                    <a:pt x="16271" y="5484"/>
                  </a:lnTo>
                  <a:close/>
                  <a:moveTo>
                    <a:pt x="15940" y="5280"/>
                  </a:moveTo>
                  <a:lnTo>
                    <a:pt x="15777" y="5186"/>
                  </a:lnTo>
                  <a:lnTo>
                    <a:pt x="15623" y="5096"/>
                  </a:lnTo>
                  <a:lnTo>
                    <a:pt x="15623" y="5098"/>
                  </a:lnTo>
                  <a:lnTo>
                    <a:pt x="15623" y="5096"/>
                  </a:lnTo>
                  <a:lnTo>
                    <a:pt x="15304" y="5280"/>
                  </a:lnTo>
                  <a:lnTo>
                    <a:pt x="15304" y="4914"/>
                  </a:lnTo>
                  <a:lnTo>
                    <a:pt x="15623" y="4730"/>
                  </a:lnTo>
                  <a:lnTo>
                    <a:pt x="15623" y="4730"/>
                  </a:lnTo>
                  <a:lnTo>
                    <a:pt x="15623" y="4730"/>
                  </a:lnTo>
                  <a:lnTo>
                    <a:pt x="15940" y="4914"/>
                  </a:lnTo>
                  <a:lnTo>
                    <a:pt x="15940" y="5280"/>
                  </a:lnTo>
                  <a:close/>
                  <a:moveTo>
                    <a:pt x="15623" y="5110"/>
                  </a:moveTo>
                  <a:lnTo>
                    <a:pt x="15744" y="5179"/>
                  </a:lnTo>
                  <a:lnTo>
                    <a:pt x="15940" y="5294"/>
                  </a:lnTo>
                  <a:lnTo>
                    <a:pt x="15940" y="5661"/>
                  </a:lnTo>
                  <a:lnTo>
                    <a:pt x="15623" y="5845"/>
                  </a:lnTo>
                  <a:lnTo>
                    <a:pt x="15304" y="5661"/>
                  </a:lnTo>
                  <a:lnTo>
                    <a:pt x="15304" y="5294"/>
                  </a:lnTo>
                  <a:lnTo>
                    <a:pt x="15623" y="5110"/>
                  </a:lnTo>
                  <a:close/>
                  <a:moveTo>
                    <a:pt x="15292" y="5285"/>
                  </a:moveTo>
                  <a:lnTo>
                    <a:pt x="14971" y="5469"/>
                  </a:lnTo>
                  <a:lnTo>
                    <a:pt x="14827" y="5387"/>
                  </a:lnTo>
                  <a:lnTo>
                    <a:pt x="14657" y="5287"/>
                  </a:lnTo>
                  <a:lnTo>
                    <a:pt x="14976" y="5105"/>
                  </a:lnTo>
                  <a:lnTo>
                    <a:pt x="14976" y="5103"/>
                  </a:lnTo>
                  <a:lnTo>
                    <a:pt x="14976" y="4734"/>
                  </a:lnTo>
                  <a:lnTo>
                    <a:pt x="15292" y="4919"/>
                  </a:lnTo>
                  <a:lnTo>
                    <a:pt x="15292" y="5285"/>
                  </a:lnTo>
                  <a:close/>
                  <a:moveTo>
                    <a:pt x="14962" y="4713"/>
                  </a:moveTo>
                  <a:lnTo>
                    <a:pt x="14673" y="4548"/>
                  </a:lnTo>
                  <a:lnTo>
                    <a:pt x="14645" y="4531"/>
                  </a:lnTo>
                  <a:lnTo>
                    <a:pt x="14645" y="4531"/>
                  </a:lnTo>
                  <a:lnTo>
                    <a:pt x="14645" y="4531"/>
                  </a:lnTo>
                  <a:lnTo>
                    <a:pt x="14326" y="4713"/>
                  </a:lnTo>
                  <a:lnTo>
                    <a:pt x="14326" y="4349"/>
                  </a:lnTo>
                  <a:lnTo>
                    <a:pt x="14442" y="4283"/>
                  </a:lnTo>
                  <a:lnTo>
                    <a:pt x="14645" y="4165"/>
                  </a:lnTo>
                  <a:lnTo>
                    <a:pt x="14962" y="4349"/>
                  </a:lnTo>
                  <a:lnTo>
                    <a:pt x="14962" y="4713"/>
                  </a:lnTo>
                  <a:close/>
                  <a:moveTo>
                    <a:pt x="14645" y="4543"/>
                  </a:moveTo>
                  <a:lnTo>
                    <a:pt x="14699" y="4574"/>
                  </a:lnTo>
                  <a:lnTo>
                    <a:pt x="14962" y="4727"/>
                  </a:lnTo>
                  <a:lnTo>
                    <a:pt x="14962" y="5096"/>
                  </a:lnTo>
                  <a:lnTo>
                    <a:pt x="14725" y="5233"/>
                  </a:lnTo>
                  <a:lnTo>
                    <a:pt x="14645" y="5280"/>
                  </a:lnTo>
                  <a:lnTo>
                    <a:pt x="14326" y="5096"/>
                  </a:lnTo>
                  <a:lnTo>
                    <a:pt x="14326" y="4730"/>
                  </a:lnTo>
                  <a:lnTo>
                    <a:pt x="14645" y="4543"/>
                  </a:lnTo>
                  <a:close/>
                  <a:moveTo>
                    <a:pt x="14309" y="5484"/>
                  </a:moveTo>
                  <a:lnTo>
                    <a:pt x="14309" y="5852"/>
                  </a:lnTo>
                  <a:lnTo>
                    <a:pt x="13993" y="6037"/>
                  </a:lnTo>
                  <a:lnTo>
                    <a:pt x="13678" y="5855"/>
                  </a:lnTo>
                  <a:lnTo>
                    <a:pt x="13997" y="5670"/>
                  </a:lnTo>
                  <a:lnTo>
                    <a:pt x="13997" y="5302"/>
                  </a:lnTo>
                  <a:lnTo>
                    <a:pt x="14309" y="5484"/>
                  </a:lnTo>
                  <a:close/>
                  <a:moveTo>
                    <a:pt x="13986" y="5280"/>
                  </a:moveTo>
                  <a:lnTo>
                    <a:pt x="13920" y="5242"/>
                  </a:lnTo>
                  <a:lnTo>
                    <a:pt x="13667" y="5096"/>
                  </a:lnTo>
                  <a:lnTo>
                    <a:pt x="13664" y="5096"/>
                  </a:lnTo>
                  <a:lnTo>
                    <a:pt x="13664" y="5096"/>
                  </a:lnTo>
                  <a:lnTo>
                    <a:pt x="13345" y="5280"/>
                  </a:lnTo>
                  <a:lnTo>
                    <a:pt x="13345" y="4916"/>
                  </a:lnTo>
                  <a:lnTo>
                    <a:pt x="13664" y="4730"/>
                  </a:lnTo>
                  <a:lnTo>
                    <a:pt x="13986" y="4914"/>
                  </a:lnTo>
                  <a:lnTo>
                    <a:pt x="13986" y="5280"/>
                  </a:lnTo>
                  <a:close/>
                  <a:moveTo>
                    <a:pt x="13664" y="5108"/>
                  </a:moveTo>
                  <a:lnTo>
                    <a:pt x="13986" y="5294"/>
                  </a:lnTo>
                  <a:lnTo>
                    <a:pt x="13986" y="5661"/>
                  </a:lnTo>
                  <a:lnTo>
                    <a:pt x="13664" y="5845"/>
                  </a:lnTo>
                  <a:lnTo>
                    <a:pt x="13345" y="5661"/>
                  </a:lnTo>
                  <a:lnTo>
                    <a:pt x="13345" y="5294"/>
                  </a:lnTo>
                  <a:lnTo>
                    <a:pt x="13664" y="5108"/>
                  </a:lnTo>
                  <a:close/>
                  <a:moveTo>
                    <a:pt x="13334" y="5285"/>
                  </a:moveTo>
                  <a:lnTo>
                    <a:pt x="13015" y="5469"/>
                  </a:lnTo>
                  <a:lnTo>
                    <a:pt x="13005" y="5462"/>
                  </a:lnTo>
                  <a:lnTo>
                    <a:pt x="12700" y="5287"/>
                  </a:lnTo>
                  <a:lnTo>
                    <a:pt x="13019" y="5105"/>
                  </a:lnTo>
                  <a:lnTo>
                    <a:pt x="13019" y="5103"/>
                  </a:lnTo>
                  <a:lnTo>
                    <a:pt x="13019" y="4737"/>
                  </a:lnTo>
                  <a:lnTo>
                    <a:pt x="13334" y="4919"/>
                  </a:lnTo>
                  <a:lnTo>
                    <a:pt x="13334" y="5285"/>
                  </a:lnTo>
                  <a:close/>
                  <a:moveTo>
                    <a:pt x="13007" y="4715"/>
                  </a:moveTo>
                  <a:lnTo>
                    <a:pt x="12686" y="4531"/>
                  </a:lnTo>
                  <a:lnTo>
                    <a:pt x="12686" y="4531"/>
                  </a:lnTo>
                  <a:lnTo>
                    <a:pt x="12686" y="4531"/>
                  </a:lnTo>
                  <a:lnTo>
                    <a:pt x="12634" y="4559"/>
                  </a:lnTo>
                  <a:lnTo>
                    <a:pt x="12367" y="4713"/>
                  </a:lnTo>
                  <a:lnTo>
                    <a:pt x="12367" y="4349"/>
                  </a:lnTo>
                  <a:lnTo>
                    <a:pt x="12417" y="4321"/>
                  </a:lnTo>
                  <a:lnTo>
                    <a:pt x="12686" y="4165"/>
                  </a:lnTo>
                  <a:lnTo>
                    <a:pt x="12903" y="4290"/>
                  </a:lnTo>
                  <a:lnTo>
                    <a:pt x="13007" y="4349"/>
                  </a:lnTo>
                  <a:lnTo>
                    <a:pt x="13007" y="4715"/>
                  </a:lnTo>
                  <a:close/>
                  <a:moveTo>
                    <a:pt x="12646" y="4564"/>
                  </a:moveTo>
                  <a:lnTo>
                    <a:pt x="12686" y="4543"/>
                  </a:lnTo>
                  <a:lnTo>
                    <a:pt x="13007" y="4730"/>
                  </a:lnTo>
                  <a:lnTo>
                    <a:pt x="13007" y="5096"/>
                  </a:lnTo>
                  <a:lnTo>
                    <a:pt x="12686" y="5280"/>
                  </a:lnTo>
                  <a:lnTo>
                    <a:pt x="12367" y="5096"/>
                  </a:lnTo>
                  <a:lnTo>
                    <a:pt x="12367" y="4727"/>
                  </a:lnTo>
                  <a:lnTo>
                    <a:pt x="12646" y="4564"/>
                  </a:lnTo>
                  <a:close/>
                  <a:moveTo>
                    <a:pt x="12353" y="5484"/>
                  </a:moveTo>
                  <a:lnTo>
                    <a:pt x="12353" y="5852"/>
                  </a:lnTo>
                  <a:lnTo>
                    <a:pt x="12034" y="6037"/>
                  </a:lnTo>
                  <a:lnTo>
                    <a:pt x="11720" y="5855"/>
                  </a:lnTo>
                  <a:lnTo>
                    <a:pt x="12039" y="5670"/>
                  </a:lnTo>
                  <a:lnTo>
                    <a:pt x="12039" y="5668"/>
                  </a:lnTo>
                  <a:lnTo>
                    <a:pt x="12039" y="5302"/>
                  </a:lnTo>
                  <a:lnTo>
                    <a:pt x="12353" y="5484"/>
                  </a:lnTo>
                  <a:close/>
                  <a:moveTo>
                    <a:pt x="11377" y="5285"/>
                  </a:moveTo>
                  <a:lnTo>
                    <a:pt x="11056" y="5469"/>
                  </a:lnTo>
                  <a:lnTo>
                    <a:pt x="10914" y="5387"/>
                  </a:lnTo>
                  <a:lnTo>
                    <a:pt x="10744" y="5287"/>
                  </a:lnTo>
                  <a:lnTo>
                    <a:pt x="11060" y="5105"/>
                  </a:lnTo>
                  <a:lnTo>
                    <a:pt x="11060" y="5103"/>
                  </a:lnTo>
                  <a:lnTo>
                    <a:pt x="11060" y="4734"/>
                  </a:lnTo>
                  <a:lnTo>
                    <a:pt x="11141" y="4782"/>
                  </a:lnTo>
                  <a:lnTo>
                    <a:pt x="11377" y="4919"/>
                  </a:lnTo>
                  <a:lnTo>
                    <a:pt x="11377" y="5285"/>
                  </a:lnTo>
                  <a:close/>
                  <a:moveTo>
                    <a:pt x="11046" y="4713"/>
                  </a:moveTo>
                  <a:lnTo>
                    <a:pt x="10760" y="4548"/>
                  </a:lnTo>
                  <a:lnTo>
                    <a:pt x="10730" y="4531"/>
                  </a:lnTo>
                  <a:lnTo>
                    <a:pt x="10730" y="4531"/>
                  </a:lnTo>
                  <a:lnTo>
                    <a:pt x="10730" y="4531"/>
                  </a:lnTo>
                  <a:lnTo>
                    <a:pt x="10411" y="4713"/>
                  </a:lnTo>
                  <a:lnTo>
                    <a:pt x="10411" y="4351"/>
                  </a:lnTo>
                  <a:lnTo>
                    <a:pt x="10730" y="4165"/>
                  </a:lnTo>
                  <a:lnTo>
                    <a:pt x="11046" y="4349"/>
                  </a:lnTo>
                  <a:lnTo>
                    <a:pt x="11046" y="4713"/>
                  </a:lnTo>
                  <a:close/>
                  <a:moveTo>
                    <a:pt x="10730" y="4543"/>
                  </a:moveTo>
                  <a:lnTo>
                    <a:pt x="10784" y="4574"/>
                  </a:lnTo>
                  <a:lnTo>
                    <a:pt x="11046" y="4727"/>
                  </a:lnTo>
                  <a:lnTo>
                    <a:pt x="11046" y="5096"/>
                  </a:lnTo>
                  <a:lnTo>
                    <a:pt x="10730" y="5280"/>
                  </a:lnTo>
                  <a:lnTo>
                    <a:pt x="10411" y="5096"/>
                  </a:lnTo>
                  <a:lnTo>
                    <a:pt x="10411" y="4730"/>
                  </a:lnTo>
                  <a:lnTo>
                    <a:pt x="10730" y="4543"/>
                  </a:lnTo>
                  <a:close/>
                  <a:moveTo>
                    <a:pt x="10397" y="5484"/>
                  </a:moveTo>
                  <a:lnTo>
                    <a:pt x="10397" y="5852"/>
                  </a:lnTo>
                  <a:lnTo>
                    <a:pt x="10078" y="6037"/>
                  </a:lnTo>
                  <a:lnTo>
                    <a:pt x="9766" y="5855"/>
                  </a:lnTo>
                  <a:lnTo>
                    <a:pt x="10085" y="5670"/>
                  </a:lnTo>
                  <a:lnTo>
                    <a:pt x="10085" y="5302"/>
                  </a:lnTo>
                  <a:lnTo>
                    <a:pt x="10397" y="5484"/>
                  </a:lnTo>
                  <a:close/>
                  <a:moveTo>
                    <a:pt x="10070" y="5280"/>
                  </a:moveTo>
                  <a:lnTo>
                    <a:pt x="10004" y="5242"/>
                  </a:lnTo>
                  <a:lnTo>
                    <a:pt x="9751" y="5096"/>
                  </a:lnTo>
                  <a:lnTo>
                    <a:pt x="9751" y="5096"/>
                  </a:lnTo>
                  <a:lnTo>
                    <a:pt x="9751" y="5096"/>
                  </a:lnTo>
                  <a:lnTo>
                    <a:pt x="9747" y="5098"/>
                  </a:lnTo>
                  <a:lnTo>
                    <a:pt x="9747" y="5096"/>
                  </a:lnTo>
                  <a:lnTo>
                    <a:pt x="9735" y="5103"/>
                  </a:lnTo>
                  <a:lnTo>
                    <a:pt x="9735" y="5105"/>
                  </a:lnTo>
                  <a:lnTo>
                    <a:pt x="9430" y="5280"/>
                  </a:lnTo>
                  <a:lnTo>
                    <a:pt x="9430" y="4916"/>
                  </a:lnTo>
                  <a:lnTo>
                    <a:pt x="9751" y="4730"/>
                  </a:lnTo>
                  <a:lnTo>
                    <a:pt x="10070" y="4914"/>
                  </a:lnTo>
                  <a:lnTo>
                    <a:pt x="10070" y="5280"/>
                  </a:lnTo>
                  <a:close/>
                  <a:moveTo>
                    <a:pt x="9737" y="5117"/>
                  </a:moveTo>
                  <a:lnTo>
                    <a:pt x="9747" y="5112"/>
                  </a:lnTo>
                  <a:lnTo>
                    <a:pt x="9747" y="5112"/>
                  </a:lnTo>
                  <a:lnTo>
                    <a:pt x="9751" y="5108"/>
                  </a:lnTo>
                  <a:lnTo>
                    <a:pt x="10070" y="5294"/>
                  </a:lnTo>
                  <a:lnTo>
                    <a:pt x="10070" y="5661"/>
                  </a:lnTo>
                  <a:lnTo>
                    <a:pt x="9749" y="5845"/>
                  </a:lnTo>
                  <a:lnTo>
                    <a:pt x="9430" y="5661"/>
                  </a:lnTo>
                  <a:lnTo>
                    <a:pt x="9430" y="5294"/>
                  </a:lnTo>
                  <a:lnTo>
                    <a:pt x="9737" y="5117"/>
                  </a:lnTo>
                  <a:close/>
                  <a:moveTo>
                    <a:pt x="9418" y="5285"/>
                  </a:moveTo>
                  <a:lnTo>
                    <a:pt x="9102" y="5469"/>
                  </a:lnTo>
                  <a:lnTo>
                    <a:pt x="9090" y="5462"/>
                  </a:lnTo>
                  <a:lnTo>
                    <a:pt x="8785" y="5287"/>
                  </a:lnTo>
                  <a:lnTo>
                    <a:pt x="9104" y="5105"/>
                  </a:lnTo>
                  <a:lnTo>
                    <a:pt x="9104" y="5103"/>
                  </a:lnTo>
                  <a:lnTo>
                    <a:pt x="9104" y="4737"/>
                  </a:lnTo>
                  <a:lnTo>
                    <a:pt x="9418" y="4919"/>
                  </a:lnTo>
                  <a:lnTo>
                    <a:pt x="9418" y="5285"/>
                  </a:lnTo>
                  <a:close/>
                  <a:moveTo>
                    <a:pt x="9092" y="4715"/>
                  </a:moveTo>
                  <a:lnTo>
                    <a:pt x="8771" y="4531"/>
                  </a:lnTo>
                  <a:lnTo>
                    <a:pt x="8771" y="4531"/>
                  </a:lnTo>
                  <a:lnTo>
                    <a:pt x="8771" y="4531"/>
                  </a:lnTo>
                  <a:lnTo>
                    <a:pt x="8721" y="4559"/>
                  </a:lnTo>
                  <a:lnTo>
                    <a:pt x="8454" y="4713"/>
                  </a:lnTo>
                  <a:lnTo>
                    <a:pt x="8454" y="4349"/>
                  </a:lnTo>
                  <a:lnTo>
                    <a:pt x="8504" y="4321"/>
                  </a:lnTo>
                  <a:lnTo>
                    <a:pt x="8771" y="4165"/>
                  </a:lnTo>
                  <a:lnTo>
                    <a:pt x="8988" y="4290"/>
                  </a:lnTo>
                  <a:lnTo>
                    <a:pt x="9092" y="4349"/>
                  </a:lnTo>
                  <a:lnTo>
                    <a:pt x="9092" y="4715"/>
                  </a:lnTo>
                  <a:close/>
                  <a:moveTo>
                    <a:pt x="8733" y="4564"/>
                  </a:moveTo>
                  <a:lnTo>
                    <a:pt x="8771" y="4543"/>
                  </a:lnTo>
                  <a:lnTo>
                    <a:pt x="9092" y="4730"/>
                  </a:lnTo>
                  <a:lnTo>
                    <a:pt x="9092" y="5096"/>
                  </a:lnTo>
                  <a:lnTo>
                    <a:pt x="8771" y="5280"/>
                  </a:lnTo>
                  <a:lnTo>
                    <a:pt x="8454" y="5096"/>
                  </a:lnTo>
                  <a:lnTo>
                    <a:pt x="8454" y="4727"/>
                  </a:lnTo>
                  <a:lnTo>
                    <a:pt x="8733" y="4564"/>
                  </a:lnTo>
                  <a:close/>
                  <a:moveTo>
                    <a:pt x="8414" y="5467"/>
                  </a:moveTo>
                  <a:lnTo>
                    <a:pt x="8442" y="5484"/>
                  </a:lnTo>
                  <a:lnTo>
                    <a:pt x="8442" y="5850"/>
                  </a:lnTo>
                  <a:lnTo>
                    <a:pt x="8119" y="6037"/>
                  </a:lnTo>
                  <a:lnTo>
                    <a:pt x="7904" y="5911"/>
                  </a:lnTo>
                  <a:lnTo>
                    <a:pt x="7807" y="5855"/>
                  </a:lnTo>
                  <a:lnTo>
                    <a:pt x="8126" y="5670"/>
                  </a:lnTo>
                  <a:lnTo>
                    <a:pt x="8126" y="5668"/>
                  </a:lnTo>
                  <a:lnTo>
                    <a:pt x="8126" y="5302"/>
                  </a:lnTo>
                  <a:lnTo>
                    <a:pt x="8414" y="5467"/>
                  </a:lnTo>
                  <a:close/>
                  <a:moveTo>
                    <a:pt x="7462" y="5285"/>
                  </a:moveTo>
                  <a:lnTo>
                    <a:pt x="7143" y="5469"/>
                  </a:lnTo>
                  <a:lnTo>
                    <a:pt x="6982" y="5377"/>
                  </a:lnTo>
                  <a:lnTo>
                    <a:pt x="6881" y="5318"/>
                  </a:lnTo>
                  <a:lnTo>
                    <a:pt x="6829" y="5290"/>
                  </a:lnTo>
                  <a:lnTo>
                    <a:pt x="7148" y="5105"/>
                  </a:lnTo>
                  <a:lnTo>
                    <a:pt x="7148" y="5103"/>
                  </a:lnTo>
                  <a:lnTo>
                    <a:pt x="7148" y="4737"/>
                  </a:lnTo>
                  <a:lnTo>
                    <a:pt x="7462" y="4919"/>
                  </a:lnTo>
                  <a:lnTo>
                    <a:pt x="7462" y="5285"/>
                  </a:lnTo>
                  <a:close/>
                  <a:moveTo>
                    <a:pt x="7136" y="4715"/>
                  </a:moveTo>
                  <a:lnTo>
                    <a:pt x="6911" y="4585"/>
                  </a:lnTo>
                  <a:lnTo>
                    <a:pt x="6814" y="4531"/>
                  </a:lnTo>
                  <a:lnTo>
                    <a:pt x="6814" y="4531"/>
                  </a:lnTo>
                  <a:lnTo>
                    <a:pt x="6814" y="4531"/>
                  </a:lnTo>
                  <a:lnTo>
                    <a:pt x="6746" y="4569"/>
                  </a:lnTo>
                  <a:lnTo>
                    <a:pt x="6495" y="4713"/>
                  </a:lnTo>
                  <a:lnTo>
                    <a:pt x="6495" y="4349"/>
                  </a:lnTo>
                  <a:lnTo>
                    <a:pt x="6814" y="4167"/>
                  </a:lnTo>
                  <a:lnTo>
                    <a:pt x="7136" y="4351"/>
                  </a:lnTo>
                  <a:lnTo>
                    <a:pt x="7136" y="4715"/>
                  </a:lnTo>
                  <a:close/>
                  <a:moveTo>
                    <a:pt x="6736" y="4588"/>
                  </a:moveTo>
                  <a:lnTo>
                    <a:pt x="6814" y="4543"/>
                  </a:lnTo>
                  <a:lnTo>
                    <a:pt x="6864" y="4571"/>
                  </a:lnTo>
                  <a:lnTo>
                    <a:pt x="7136" y="4730"/>
                  </a:lnTo>
                  <a:lnTo>
                    <a:pt x="7136" y="5096"/>
                  </a:lnTo>
                  <a:lnTo>
                    <a:pt x="6817" y="5280"/>
                  </a:lnTo>
                  <a:lnTo>
                    <a:pt x="6495" y="5096"/>
                  </a:lnTo>
                  <a:lnTo>
                    <a:pt x="6495" y="4727"/>
                  </a:lnTo>
                  <a:lnTo>
                    <a:pt x="6736" y="4588"/>
                  </a:lnTo>
                  <a:close/>
                  <a:moveTo>
                    <a:pt x="6481" y="5484"/>
                  </a:moveTo>
                  <a:lnTo>
                    <a:pt x="6481" y="5852"/>
                  </a:lnTo>
                  <a:lnTo>
                    <a:pt x="6162" y="6037"/>
                  </a:lnTo>
                  <a:lnTo>
                    <a:pt x="6002" y="5944"/>
                  </a:lnTo>
                  <a:lnTo>
                    <a:pt x="5850" y="5855"/>
                  </a:lnTo>
                  <a:lnTo>
                    <a:pt x="6169" y="5670"/>
                  </a:lnTo>
                  <a:lnTo>
                    <a:pt x="6169" y="5668"/>
                  </a:lnTo>
                  <a:lnTo>
                    <a:pt x="6169" y="5302"/>
                  </a:lnTo>
                  <a:lnTo>
                    <a:pt x="6481" y="5484"/>
                  </a:lnTo>
                  <a:close/>
                  <a:moveTo>
                    <a:pt x="5503" y="5285"/>
                  </a:moveTo>
                  <a:lnTo>
                    <a:pt x="5345" y="5377"/>
                  </a:lnTo>
                  <a:lnTo>
                    <a:pt x="5186" y="5469"/>
                  </a:lnTo>
                  <a:lnTo>
                    <a:pt x="5175" y="5462"/>
                  </a:lnTo>
                  <a:lnTo>
                    <a:pt x="4872" y="5287"/>
                  </a:lnTo>
                  <a:lnTo>
                    <a:pt x="5189" y="5105"/>
                  </a:lnTo>
                  <a:lnTo>
                    <a:pt x="5189" y="5103"/>
                  </a:lnTo>
                  <a:lnTo>
                    <a:pt x="5189" y="4737"/>
                  </a:lnTo>
                  <a:lnTo>
                    <a:pt x="5503" y="4919"/>
                  </a:lnTo>
                  <a:lnTo>
                    <a:pt x="5503" y="5285"/>
                  </a:lnTo>
                  <a:close/>
                  <a:moveTo>
                    <a:pt x="5177" y="4715"/>
                  </a:moveTo>
                  <a:lnTo>
                    <a:pt x="4858" y="4531"/>
                  </a:lnTo>
                  <a:lnTo>
                    <a:pt x="4856" y="4531"/>
                  </a:lnTo>
                  <a:lnTo>
                    <a:pt x="4856" y="4531"/>
                  </a:lnTo>
                  <a:lnTo>
                    <a:pt x="4539" y="4713"/>
                  </a:lnTo>
                  <a:lnTo>
                    <a:pt x="4539" y="4349"/>
                  </a:lnTo>
                  <a:lnTo>
                    <a:pt x="4858" y="4165"/>
                  </a:lnTo>
                  <a:lnTo>
                    <a:pt x="5073" y="4290"/>
                  </a:lnTo>
                  <a:lnTo>
                    <a:pt x="5177" y="4349"/>
                  </a:lnTo>
                  <a:lnTo>
                    <a:pt x="5177" y="4715"/>
                  </a:lnTo>
                  <a:close/>
                  <a:moveTo>
                    <a:pt x="4856" y="4543"/>
                  </a:moveTo>
                  <a:lnTo>
                    <a:pt x="5177" y="4730"/>
                  </a:lnTo>
                  <a:lnTo>
                    <a:pt x="5177" y="5096"/>
                  </a:lnTo>
                  <a:lnTo>
                    <a:pt x="4858" y="5280"/>
                  </a:lnTo>
                  <a:lnTo>
                    <a:pt x="4539" y="5096"/>
                  </a:lnTo>
                  <a:lnTo>
                    <a:pt x="4539" y="4730"/>
                  </a:lnTo>
                  <a:lnTo>
                    <a:pt x="4856" y="4543"/>
                  </a:lnTo>
                  <a:close/>
                  <a:moveTo>
                    <a:pt x="4527" y="5484"/>
                  </a:moveTo>
                  <a:lnTo>
                    <a:pt x="4527" y="5852"/>
                  </a:lnTo>
                  <a:lnTo>
                    <a:pt x="4367" y="5947"/>
                  </a:lnTo>
                  <a:lnTo>
                    <a:pt x="4208" y="6037"/>
                  </a:lnTo>
                  <a:lnTo>
                    <a:pt x="3991" y="5911"/>
                  </a:lnTo>
                  <a:lnTo>
                    <a:pt x="3892" y="5855"/>
                  </a:lnTo>
                  <a:lnTo>
                    <a:pt x="4211" y="5670"/>
                  </a:lnTo>
                  <a:lnTo>
                    <a:pt x="4211" y="5668"/>
                  </a:lnTo>
                  <a:lnTo>
                    <a:pt x="4211" y="5299"/>
                  </a:lnTo>
                  <a:lnTo>
                    <a:pt x="4527" y="5484"/>
                  </a:lnTo>
                  <a:close/>
                  <a:moveTo>
                    <a:pt x="4196" y="5280"/>
                  </a:moveTo>
                  <a:lnTo>
                    <a:pt x="3998" y="5164"/>
                  </a:lnTo>
                  <a:lnTo>
                    <a:pt x="3880" y="5096"/>
                  </a:lnTo>
                  <a:lnTo>
                    <a:pt x="3880" y="5096"/>
                  </a:lnTo>
                  <a:lnTo>
                    <a:pt x="3880" y="5096"/>
                  </a:lnTo>
                  <a:lnTo>
                    <a:pt x="3558" y="5280"/>
                  </a:lnTo>
                  <a:lnTo>
                    <a:pt x="3558" y="4914"/>
                  </a:lnTo>
                  <a:lnTo>
                    <a:pt x="3880" y="4730"/>
                  </a:lnTo>
                  <a:lnTo>
                    <a:pt x="3880" y="4730"/>
                  </a:lnTo>
                  <a:lnTo>
                    <a:pt x="3880" y="4730"/>
                  </a:lnTo>
                  <a:lnTo>
                    <a:pt x="4196" y="4914"/>
                  </a:lnTo>
                  <a:lnTo>
                    <a:pt x="4196" y="5280"/>
                  </a:lnTo>
                  <a:close/>
                  <a:moveTo>
                    <a:pt x="3880" y="5108"/>
                  </a:moveTo>
                  <a:lnTo>
                    <a:pt x="3967" y="5160"/>
                  </a:lnTo>
                  <a:lnTo>
                    <a:pt x="4137" y="5259"/>
                  </a:lnTo>
                  <a:lnTo>
                    <a:pt x="4196" y="5294"/>
                  </a:lnTo>
                  <a:lnTo>
                    <a:pt x="4196" y="5661"/>
                  </a:lnTo>
                  <a:lnTo>
                    <a:pt x="3880" y="5845"/>
                  </a:lnTo>
                  <a:lnTo>
                    <a:pt x="3558" y="5661"/>
                  </a:lnTo>
                  <a:lnTo>
                    <a:pt x="3558" y="5294"/>
                  </a:lnTo>
                  <a:lnTo>
                    <a:pt x="3880" y="5108"/>
                  </a:lnTo>
                  <a:close/>
                  <a:moveTo>
                    <a:pt x="3547" y="5285"/>
                  </a:moveTo>
                  <a:lnTo>
                    <a:pt x="3228" y="5469"/>
                  </a:lnTo>
                  <a:lnTo>
                    <a:pt x="3067" y="5377"/>
                  </a:lnTo>
                  <a:lnTo>
                    <a:pt x="2968" y="5318"/>
                  </a:lnTo>
                  <a:lnTo>
                    <a:pt x="2913" y="5290"/>
                  </a:lnTo>
                  <a:lnTo>
                    <a:pt x="3235" y="5105"/>
                  </a:lnTo>
                  <a:lnTo>
                    <a:pt x="3235" y="5103"/>
                  </a:lnTo>
                  <a:lnTo>
                    <a:pt x="3235" y="4737"/>
                  </a:lnTo>
                  <a:lnTo>
                    <a:pt x="3547" y="4919"/>
                  </a:lnTo>
                  <a:lnTo>
                    <a:pt x="3547" y="5285"/>
                  </a:lnTo>
                  <a:close/>
                  <a:moveTo>
                    <a:pt x="3223" y="4715"/>
                  </a:moveTo>
                  <a:lnTo>
                    <a:pt x="2998" y="4585"/>
                  </a:lnTo>
                  <a:lnTo>
                    <a:pt x="2902" y="4531"/>
                  </a:lnTo>
                  <a:lnTo>
                    <a:pt x="2902" y="4531"/>
                  </a:lnTo>
                  <a:lnTo>
                    <a:pt x="2902" y="4531"/>
                  </a:lnTo>
                  <a:lnTo>
                    <a:pt x="2833" y="4569"/>
                  </a:lnTo>
                  <a:lnTo>
                    <a:pt x="2583" y="4713"/>
                  </a:lnTo>
                  <a:lnTo>
                    <a:pt x="2583" y="4349"/>
                  </a:lnTo>
                  <a:lnTo>
                    <a:pt x="2902" y="4167"/>
                  </a:lnTo>
                  <a:lnTo>
                    <a:pt x="3223" y="4351"/>
                  </a:lnTo>
                  <a:lnTo>
                    <a:pt x="3223" y="4715"/>
                  </a:lnTo>
                  <a:close/>
                  <a:moveTo>
                    <a:pt x="2824" y="4588"/>
                  </a:moveTo>
                  <a:lnTo>
                    <a:pt x="2902" y="4543"/>
                  </a:lnTo>
                  <a:lnTo>
                    <a:pt x="2949" y="4571"/>
                  </a:lnTo>
                  <a:lnTo>
                    <a:pt x="3223" y="4730"/>
                  </a:lnTo>
                  <a:lnTo>
                    <a:pt x="3223" y="5096"/>
                  </a:lnTo>
                  <a:lnTo>
                    <a:pt x="2902" y="5280"/>
                  </a:lnTo>
                  <a:lnTo>
                    <a:pt x="2583" y="5096"/>
                  </a:lnTo>
                  <a:lnTo>
                    <a:pt x="2583" y="4727"/>
                  </a:lnTo>
                  <a:lnTo>
                    <a:pt x="2824" y="4588"/>
                  </a:lnTo>
                  <a:close/>
                  <a:moveTo>
                    <a:pt x="2566" y="5484"/>
                  </a:moveTo>
                  <a:lnTo>
                    <a:pt x="2566" y="5852"/>
                  </a:lnTo>
                  <a:lnTo>
                    <a:pt x="2249" y="6037"/>
                  </a:lnTo>
                  <a:lnTo>
                    <a:pt x="1935" y="5855"/>
                  </a:lnTo>
                  <a:lnTo>
                    <a:pt x="2254" y="5670"/>
                  </a:lnTo>
                  <a:lnTo>
                    <a:pt x="2254" y="5668"/>
                  </a:lnTo>
                  <a:lnTo>
                    <a:pt x="2254" y="5302"/>
                  </a:lnTo>
                  <a:lnTo>
                    <a:pt x="2566" y="5484"/>
                  </a:lnTo>
                  <a:close/>
                  <a:moveTo>
                    <a:pt x="1704" y="6866"/>
                  </a:moveTo>
                  <a:lnTo>
                    <a:pt x="1909" y="6984"/>
                  </a:lnTo>
                  <a:lnTo>
                    <a:pt x="1595" y="7166"/>
                  </a:lnTo>
                  <a:lnTo>
                    <a:pt x="1274" y="6980"/>
                  </a:lnTo>
                  <a:lnTo>
                    <a:pt x="1274" y="6616"/>
                  </a:lnTo>
                  <a:lnTo>
                    <a:pt x="1593" y="6431"/>
                  </a:lnTo>
                  <a:lnTo>
                    <a:pt x="1593" y="6802"/>
                  </a:lnTo>
                  <a:lnTo>
                    <a:pt x="1593" y="6802"/>
                  </a:lnTo>
                  <a:lnTo>
                    <a:pt x="1704" y="6866"/>
                  </a:lnTo>
                  <a:close/>
                  <a:moveTo>
                    <a:pt x="1687" y="7986"/>
                  </a:moveTo>
                  <a:lnTo>
                    <a:pt x="1909" y="8116"/>
                  </a:lnTo>
                  <a:lnTo>
                    <a:pt x="1869" y="8140"/>
                  </a:lnTo>
                  <a:lnTo>
                    <a:pt x="1595" y="8296"/>
                  </a:lnTo>
                  <a:lnTo>
                    <a:pt x="1274" y="8109"/>
                  </a:lnTo>
                  <a:lnTo>
                    <a:pt x="1274" y="7748"/>
                  </a:lnTo>
                  <a:lnTo>
                    <a:pt x="1593" y="7561"/>
                  </a:lnTo>
                  <a:lnTo>
                    <a:pt x="1593" y="7930"/>
                  </a:lnTo>
                  <a:lnTo>
                    <a:pt x="1593" y="7930"/>
                  </a:lnTo>
                  <a:lnTo>
                    <a:pt x="1687" y="7986"/>
                  </a:lnTo>
                  <a:close/>
                  <a:moveTo>
                    <a:pt x="1758" y="9156"/>
                  </a:moveTo>
                  <a:lnTo>
                    <a:pt x="1909" y="9246"/>
                  </a:lnTo>
                  <a:lnTo>
                    <a:pt x="1597" y="9426"/>
                  </a:lnTo>
                  <a:lnTo>
                    <a:pt x="1274" y="9239"/>
                  </a:lnTo>
                  <a:lnTo>
                    <a:pt x="1274" y="8877"/>
                  </a:lnTo>
                  <a:lnTo>
                    <a:pt x="1593" y="8691"/>
                  </a:lnTo>
                  <a:lnTo>
                    <a:pt x="1593" y="9059"/>
                  </a:lnTo>
                  <a:lnTo>
                    <a:pt x="1593" y="9059"/>
                  </a:lnTo>
                  <a:lnTo>
                    <a:pt x="1758" y="9156"/>
                  </a:lnTo>
                  <a:close/>
                  <a:moveTo>
                    <a:pt x="2238" y="9421"/>
                  </a:moveTo>
                  <a:lnTo>
                    <a:pt x="1935" y="9246"/>
                  </a:lnTo>
                  <a:lnTo>
                    <a:pt x="2254" y="9059"/>
                  </a:lnTo>
                  <a:lnTo>
                    <a:pt x="2254" y="9059"/>
                  </a:lnTo>
                  <a:lnTo>
                    <a:pt x="2254" y="8693"/>
                  </a:lnTo>
                  <a:lnTo>
                    <a:pt x="2342" y="8743"/>
                  </a:lnTo>
                  <a:lnTo>
                    <a:pt x="2566" y="8873"/>
                  </a:lnTo>
                  <a:lnTo>
                    <a:pt x="2566" y="9241"/>
                  </a:lnTo>
                  <a:lnTo>
                    <a:pt x="2247" y="9426"/>
                  </a:lnTo>
                  <a:lnTo>
                    <a:pt x="2238" y="9421"/>
                  </a:lnTo>
                  <a:close/>
                  <a:moveTo>
                    <a:pt x="2254" y="8679"/>
                  </a:moveTo>
                  <a:lnTo>
                    <a:pt x="2254" y="8676"/>
                  </a:lnTo>
                  <a:lnTo>
                    <a:pt x="2254" y="8308"/>
                  </a:lnTo>
                  <a:lnTo>
                    <a:pt x="2415" y="8216"/>
                  </a:lnTo>
                  <a:lnTo>
                    <a:pt x="2568" y="8128"/>
                  </a:lnTo>
                  <a:lnTo>
                    <a:pt x="2568" y="8497"/>
                  </a:lnTo>
                  <a:lnTo>
                    <a:pt x="2568" y="8497"/>
                  </a:lnTo>
                  <a:lnTo>
                    <a:pt x="2887" y="8681"/>
                  </a:lnTo>
                  <a:lnTo>
                    <a:pt x="2573" y="8861"/>
                  </a:lnTo>
                  <a:lnTo>
                    <a:pt x="2254" y="8679"/>
                  </a:lnTo>
                  <a:close/>
                  <a:moveTo>
                    <a:pt x="2583" y="9251"/>
                  </a:moveTo>
                  <a:lnTo>
                    <a:pt x="2873" y="9083"/>
                  </a:lnTo>
                  <a:lnTo>
                    <a:pt x="2902" y="9066"/>
                  </a:lnTo>
                  <a:lnTo>
                    <a:pt x="2923" y="9078"/>
                  </a:lnTo>
                  <a:lnTo>
                    <a:pt x="3223" y="9251"/>
                  </a:lnTo>
                  <a:lnTo>
                    <a:pt x="3223" y="9617"/>
                  </a:lnTo>
                  <a:lnTo>
                    <a:pt x="2902" y="9801"/>
                  </a:lnTo>
                  <a:lnTo>
                    <a:pt x="2583" y="9617"/>
                  </a:lnTo>
                  <a:lnTo>
                    <a:pt x="2583" y="9251"/>
                  </a:lnTo>
                  <a:close/>
                  <a:moveTo>
                    <a:pt x="2998" y="9107"/>
                  </a:moveTo>
                  <a:lnTo>
                    <a:pt x="2902" y="9050"/>
                  </a:lnTo>
                  <a:lnTo>
                    <a:pt x="2902" y="9050"/>
                  </a:lnTo>
                  <a:lnTo>
                    <a:pt x="2902" y="9050"/>
                  </a:lnTo>
                  <a:lnTo>
                    <a:pt x="2583" y="9234"/>
                  </a:lnTo>
                  <a:lnTo>
                    <a:pt x="2583" y="8873"/>
                  </a:lnTo>
                  <a:lnTo>
                    <a:pt x="2902" y="8688"/>
                  </a:lnTo>
                  <a:lnTo>
                    <a:pt x="3223" y="8875"/>
                  </a:lnTo>
                  <a:lnTo>
                    <a:pt x="3223" y="9234"/>
                  </a:lnTo>
                  <a:lnTo>
                    <a:pt x="2998" y="9107"/>
                  </a:lnTo>
                  <a:close/>
                  <a:moveTo>
                    <a:pt x="3119" y="8799"/>
                  </a:moveTo>
                  <a:lnTo>
                    <a:pt x="2916" y="8681"/>
                  </a:lnTo>
                  <a:lnTo>
                    <a:pt x="3235" y="8497"/>
                  </a:lnTo>
                  <a:lnTo>
                    <a:pt x="3235" y="8497"/>
                  </a:lnTo>
                  <a:lnTo>
                    <a:pt x="3235" y="8128"/>
                  </a:lnTo>
                  <a:lnTo>
                    <a:pt x="3547" y="8310"/>
                  </a:lnTo>
                  <a:lnTo>
                    <a:pt x="3547" y="8676"/>
                  </a:lnTo>
                  <a:lnTo>
                    <a:pt x="3228" y="8861"/>
                  </a:lnTo>
                  <a:lnTo>
                    <a:pt x="3119" y="8799"/>
                  </a:lnTo>
                  <a:close/>
                  <a:moveTo>
                    <a:pt x="3235" y="8873"/>
                  </a:moveTo>
                  <a:lnTo>
                    <a:pt x="3273" y="8851"/>
                  </a:lnTo>
                  <a:lnTo>
                    <a:pt x="3547" y="8693"/>
                  </a:lnTo>
                  <a:lnTo>
                    <a:pt x="3547" y="9059"/>
                  </a:lnTo>
                  <a:lnTo>
                    <a:pt x="3547" y="9059"/>
                  </a:lnTo>
                  <a:lnTo>
                    <a:pt x="3866" y="9246"/>
                  </a:lnTo>
                  <a:lnTo>
                    <a:pt x="3554" y="9426"/>
                  </a:lnTo>
                  <a:lnTo>
                    <a:pt x="3235" y="9241"/>
                  </a:lnTo>
                  <a:lnTo>
                    <a:pt x="3235" y="8873"/>
                  </a:lnTo>
                  <a:close/>
                  <a:moveTo>
                    <a:pt x="3558" y="9816"/>
                  </a:moveTo>
                  <a:lnTo>
                    <a:pt x="3880" y="9629"/>
                  </a:lnTo>
                  <a:lnTo>
                    <a:pt x="4029" y="9716"/>
                  </a:lnTo>
                  <a:lnTo>
                    <a:pt x="4111" y="9764"/>
                  </a:lnTo>
                  <a:lnTo>
                    <a:pt x="4196" y="9813"/>
                  </a:lnTo>
                  <a:lnTo>
                    <a:pt x="4196" y="10182"/>
                  </a:lnTo>
                  <a:lnTo>
                    <a:pt x="4041" y="10274"/>
                  </a:lnTo>
                  <a:lnTo>
                    <a:pt x="3880" y="10366"/>
                  </a:lnTo>
                  <a:lnTo>
                    <a:pt x="3558" y="10182"/>
                  </a:lnTo>
                  <a:lnTo>
                    <a:pt x="3558" y="9816"/>
                  </a:lnTo>
                  <a:close/>
                  <a:moveTo>
                    <a:pt x="4142" y="9768"/>
                  </a:moveTo>
                  <a:lnTo>
                    <a:pt x="3880" y="9617"/>
                  </a:lnTo>
                  <a:lnTo>
                    <a:pt x="3880" y="9617"/>
                  </a:lnTo>
                  <a:lnTo>
                    <a:pt x="3880" y="9617"/>
                  </a:lnTo>
                  <a:lnTo>
                    <a:pt x="3558" y="9799"/>
                  </a:lnTo>
                  <a:lnTo>
                    <a:pt x="3558" y="9437"/>
                  </a:lnTo>
                  <a:lnTo>
                    <a:pt x="3736" y="9336"/>
                  </a:lnTo>
                  <a:lnTo>
                    <a:pt x="3880" y="9253"/>
                  </a:lnTo>
                  <a:lnTo>
                    <a:pt x="4022" y="9336"/>
                  </a:lnTo>
                  <a:lnTo>
                    <a:pt x="4196" y="9437"/>
                  </a:lnTo>
                  <a:lnTo>
                    <a:pt x="4196" y="9799"/>
                  </a:lnTo>
                  <a:lnTo>
                    <a:pt x="4142" y="9768"/>
                  </a:lnTo>
                  <a:close/>
                  <a:moveTo>
                    <a:pt x="3998" y="9308"/>
                  </a:moveTo>
                  <a:lnTo>
                    <a:pt x="3892" y="9246"/>
                  </a:lnTo>
                  <a:lnTo>
                    <a:pt x="4211" y="9059"/>
                  </a:lnTo>
                  <a:lnTo>
                    <a:pt x="4211" y="9059"/>
                  </a:lnTo>
                  <a:lnTo>
                    <a:pt x="4211" y="8691"/>
                  </a:lnTo>
                  <a:lnTo>
                    <a:pt x="4350" y="8771"/>
                  </a:lnTo>
                  <a:lnTo>
                    <a:pt x="4367" y="8780"/>
                  </a:lnTo>
                  <a:lnTo>
                    <a:pt x="4527" y="8875"/>
                  </a:lnTo>
                  <a:lnTo>
                    <a:pt x="4527" y="9241"/>
                  </a:lnTo>
                  <a:lnTo>
                    <a:pt x="4206" y="9428"/>
                  </a:lnTo>
                  <a:lnTo>
                    <a:pt x="3998" y="9308"/>
                  </a:lnTo>
                  <a:close/>
                  <a:moveTo>
                    <a:pt x="4371" y="8769"/>
                  </a:moveTo>
                  <a:lnTo>
                    <a:pt x="4213" y="8676"/>
                  </a:lnTo>
                  <a:lnTo>
                    <a:pt x="4213" y="8308"/>
                  </a:lnTo>
                  <a:lnTo>
                    <a:pt x="4527" y="8128"/>
                  </a:lnTo>
                  <a:lnTo>
                    <a:pt x="4527" y="8497"/>
                  </a:lnTo>
                  <a:lnTo>
                    <a:pt x="4527" y="8497"/>
                  </a:lnTo>
                  <a:lnTo>
                    <a:pt x="4844" y="8681"/>
                  </a:lnTo>
                  <a:lnTo>
                    <a:pt x="4530" y="8861"/>
                  </a:lnTo>
                  <a:lnTo>
                    <a:pt x="4371" y="8769"/>
                  </a:lnTo>
                  <a:close/>
                  <a:moveTo>
                    <a:pt x="4539" y="9251"/>
                  </a:moveTo>
                  <a:lnTo>
                    <a:pt x="4856" y="9066"/>
                  </a:lnTo>
                  <a:lnTo>
                    <a:pt x="5177" y="9251"/>
                  </a:lnTo>
                  <a:lnTo>
                    <a:pt x="5177" y="9617"/>
                  </a:lnTo>
                  <a:lnTo>
                    <a:pt x="4858" y="9801"/>
                  </a:lnTo>
                  <a:lnTo>
                    <a:pt x="4539" y="9617"/>
                  </a:lnTo>
                  <a:lnTo>
                    <a:pt x="4539" y="9251"/>
                  </a:lnTo>
                  <a:close/>
                  <a:moveTo>
                    <a:pt x="4858" y="9050"/>
                  </a:moveTo>
                  <a:lnTo>
                    <a:pt x="4856" y="9050"/>
                  </a:lnTo>
                  <a:lnTo>
                    <a:pt x="4856" y="9050"/>
                  </a:lnTo>
                  <a:lnTo>
                    <a:pt x="4806" y="9081"/>
                  </a:lnTo>
                  <a:lnTo>
                    <a:pt x="4539" y="9234"/>
                  </a:lnTo>
                  <a:lnTo>
                    <a:pt x="4539" y="8873"/>
                  </a:lnTo>
                  <a:lnTo>
                    <a:pt x="4858" y="8688"/>
                  </a:lnTo>
                  <a:lnTo>
                    <a:pt x="5005" y="8773"/>
                  </a:lnTo>
                  <a:lnTo>
                    <a:pt x="5177" y="8873"/>
                  </a:lnTo>
                  <a:lnTo>
                    <a:pt x="5177" y="9234"/>
                  </a:lnTo>
                  <a:lnTo>
                    <a:pt x="4858" y="9050"/>
                  </a:lnTo>
                  <a:close/>
                  <a:moveTo>
                    <a:pt x="4872" y="8681"/>
                  </a:moveTo>
                  <a:lnTo>
                    <a:pt x="5189" y="8497"/>
                  </a:lnTo>
                  <a:lnTo>
                    <a:pt x="5189" y="8497"/>
                  </a:lnTo>
                  <a:lnTo>
                    <a:pt x="5189" y="8128"/>
                  </a:lnTo>
                  <a:lnTo>
                    <a:pt x="5503" y="8308"/>
                  </a:lnTo>
                  <a:lnTo>
                    <a:pt x="5503" y="8676"/>
                  </a:lnTo>
                  <a:lnTo>
                    <a:pt x="5345" y="8769"/>
                  </a:lnTo>
                  <a:lnTo>
                    <a:pt x="5186" y="8861"/>
                  </a:lnTo>
                  <a:lnTo>
                    <a:pt x="4872" y="8681"/>
                  </a:lnTo>
                  <a:close/>
                  <a:moveTo>
                    <a:pt x="5189" y="8875"/>
                  </a:moveTo>
                  <a:lnTo>
                    <a:pt x="5352" y="8780"/>
                  </a:lnTo>
                  <a:lnTo>
                    <a:pt x="5380" y="8764"/>
                  </a:lnTo>
                  <a:lnTo>
                    <a:pt x="5503" y="8693"/>
                  </a:lnTo>
                  <a:lnTo>
                    <a:pt x="5503" y="9059"/>
                  </a:lnTo>
                  <a:lnTo>
                    <a:pt x="5503" y="9059"/>
                  </a:lnTo>
                  <a:lnTo>
                    <a:pt x="5822" y="9246"/>
                  </a:lnTo>
                  <a:lnTo>
                    <a:pt x="5671" y="9334"/>
                  </a:lnTo>
                  <a:lnTo>
                    <a:pt x="5510" y="9426"/>
                  </a:lnTo>
                  <a:lnTo>
                    <a:pt x="5189" y="9241"/>
                  </a:lnTo>
                  <a:lnTo>
                    <a:pt x="5189" y="8875"/>
                  </a:lnTo>
                  <a:close/>
                  <a:moveTo>
                    <a:pt x="6002" y="9334"/>
                  </a:moveTo>
                  <a:lnTo>
                    <a:pt x="5850" y="9246"/>
                  </a:lnTo>
                  <a:lnTo>
                    <a:pt x="6169" y="9059"/>
                  </a:lnTo>
                  <a:lnTo>
                    <a:pt x="6169" y="9059"/>
                  </a:lnTo>
                  <a:lnTo>
                    <a:pt x="6169" y="8693"/>
                  </a:lnTo>
                  <a:lnTo>
                    <a:pt x="6271" y="8752"/>
                  </a:lnTo>
                  <a:lnTo>
                    <a:pt x="6481" y="8873"/>
                  </a:lnTo>
                  <a:lnTo>
                    <a:pt x="6481" y="9241"/>
                  </a:lnTo>
                  <a:lnTo>
                    <a:pt x="6162" y="9426"/>
                  </a:lnTo>
                  <a:lnTo>
                    <a:pt x="6002" y="9334"/>
                  </a:lnTo>
                  <a:close/>
                  <a:moveTo>
                    <a:pt x="6169" y="8679"/>
                  </a:moveTo>
                  <a:lnTo>
                    <a:pt x="6169" y="8676"/>
                  </a:lnTo>
                  <a:lnTo>
                    <a:pt x="6169" y="8308"/>
                  </a:lnTo>
                  <a:lnTo>
                    <a:pt x="6484" y="8128"/>
                  </a:lnTo>
                  <a:lnTo>
                    <a:pt x="6484" y="8497"/>
                  </a:lnTo>
                  <a:lnTo>
                    <a:pt x="6484" y="8497"/>
                  </a:lnTo>
                  <a:lnTo>
                    <a:pt x="6800" y="8681"/>
                  </a:lnTo>
                  <a:lnTo>
                    <a:pt x="6488" y="8861"/>
                  </a:lnTo>
                  <a:lnTo>
                    <a:pt x="6169" y="8679"/>
                  </a:lnTo>
                  <a:close/>
                  <a:moveTo>
                    <a:pt x="6495" y="9251"/>
                  </a:moveTo>
                  <a:lnTo>
                    <a:pt x="6786" y="9083"/>
                  </a:lnTo>
                  <a:lnTo>
                    <a:pt x="6814" y="9066"/>
                  </a:lnTo>
                  <a:lnTo>
                    <a:pt x="6838" y="9078"/>
                  </a:lnTo>
                  <a:lnTo>
                    <a:pt x="7136" y="9251"/>
                  </a:lnTo>
                  <a:lnTo>
                    <a:pt x="7136" y="9617"/>
                  </a:lnTo>
                  <a:lnTo>
                    <a:pt x="6814" y="9801"/>
                  </a:lnTo>
                  <a:lnTo>
                    <a:pt x="6495" y="9617"/>
                  </a:lnTo>
                  <a:lnTo>
                    <a:pt x="6495" y="9251"/>
                  </a:lnTo>
                  <a:close/>
                  <a:moveTo>
                    <a:pt x="6911" y="9107"/>
                  </a:moveTo>
                  <a:lnTo>
                    <a:pt x="6814" y="9050"/>
                  </a:lnTo>
                  <a:lnTo>
                    <a:pt x="6814" y="9050"/>
                  </a:lnTo>
                  <a:lnTo>
                    <a:pt x="6814" y="9050"/>
                  </a:lnTo>
                  <a:lnTo>
                    <a:pt x="6495" y="9234"/>
                  </a:lnTo>
                  <a:lnTo>
                    <a:pt x="6495" y="8873"/>
                  </a:lnTo>
                  <a:lnTo>
                    <a:pt x="6814" y="8688"/>
                  </a:lnTo>
                  <a:lnTo>
                    <a:pt x="7136" y="8875"/>
                  </a:lnTo>
                  <a:lnTo>
                    <a:pt x="7136" y="9234"/>
                  </a:lnTo>
                  <a:lnTo>
                    <a:pt x="6911" y="9107"/>
                  </a:lnTo>
                  <a:close/>
                  <a:moveTo>
                    <a:pt x="7034" y="8799"/>
                  </a:moveTo>
                  <a:lnTo>
                    <a:pt x="6829" y="8681"/>
                  </a:lnTo>
                  <a:lnTo>
                    <a:pt x="7148" y="8497"/>
                  </a:lnTo>
                  <a:lnTo>
                    <a:pt x="7148" y="8497"/>
                  </a:lnTo>
                  <a:lnTo>
                    <a:pt x="7148" y="8128"/>
                  </a:lnTo>
                  <a:lnTo>
                    <a:pt x="7462" y="8310"/>
                  </a:lnTo>
                  <a:lnTo>
                    <a:pt x="7462" y="8676"/>
                  </a:lnTo>
                  <a:lnTo>
                    <a:pt x="7143" y="8861"/>
                  </a:lnTo>
                  <a:lnTo>
                    <a:pt x="7034" y="8799"/>
                  </a:lnTo>
                  <a:close/>
                  <a:moveTo>
                    <a:pt x="7148" y="8873"/>
                  </a:moveTo>
                  <a:lnTo>
                    <a:pt x="7188" y="8851"/>
                  </a:lnTo>
                  <a:lnTo>
                    <a:pt x="7462" y="8693"/>
                  </a:lnTo>
                  <a:lnTo>
                    <a:pt x="7462" y="9059"/>
                  </a:lnTo>
                  <a:lnTo>
                    <a:pt x="7462" y="9059"/>
                  </a:lnTo>
                  <a:lnTo>
                    <a:pt x="7781" y="9246"/>
                  </a:lnTo>
                  <a:lnTo>
                    <a:pt x="7469" y="9426"/>
                  </a:lnTo>
                  <a:lnTo>
                    <a:pt x="7148" y="9241"/>
                  </a:lnTo>
                  <a:lnTo>
                    <a:pt x="7148" y="8873"/>
                  </a:lnTo>
                  <a:close/>
                  <a:moveTo>
                    <a:pt x="7911" y="9308"/>
                  </a:moveTo>
                  <a:lnTo>
                    <a:pt x="7807" y="9246"/>
                  </a:lnTo>
                  <a:lnTo>
                    <a:pt x="8126" y="9059"/>
                  </a:lnTo>
                  <a:lnTo>
                    <a:pt x="8126" y="9059"/>
                  </a:lnTo>
                  <a:lnTo>
                    <a:pt x="8126" y="8693"/>
                  </a:lnTo>
                  <a:lnTo>
                    <a:pt x="8442" y="8875"/>
                  </a:lnTo>
                  <a:lnTo>
                    <a:pt x="8442" y="9239"/>
                  </a:lnTo>
                  <a:lnTo>
                    <a:pt x="8119" y="9426"/>
                  </a:lnTo>
                  <a:lnTo>
                    <a:pt x="7911" y="9308"/>
                  </a:lnTo>
                  <a:close/>
                  <a:moveTo>
                    <a:pt x="8338" y="8802"/>
                  </a:moveTo>
                  <a:lnTo>
                    <a:pt x="8126" y="8676"/>
                  </a:lnTo>
                  <a:lnTo>
                    <a:pt x="8126" y="8676"/>
                  </a:lnTo>
                  <a:lnTo>
                    <a:pt x="8126" y="8310"/>
                  </a:lnTo>
                  <a:lnTo>
                    <a:pt x="8442" y="8128"/>
                  </a:lnTo>
                  <a:lnTo>
                    <a:pt x="8442" y="8497"/>
                  </a:lnTo>
                  <a:lnTo>
                    <a:pt x="8442" y="8497"/>
                  </a:lnTo>
                  <a:lnTo>
                    <a:pt x="8759" y="8679"/>
                  </a:lnTo>
                  <a:lnTo>
                    <a:pt x="8445" y="8861"/>
                  </a:lnTo>
                  <a:lnTo>
                    <a:pt x="8338" y="8802"/>
                  </a:lnTo>
                  <a:close/>
                  <a:moveTo>
                    <a:pt x="8454" y="9248"/>
                  </a:moveTo>
                  <a:lnTo>
                    <a:pt x="8771" y="9066"/>
                  </a:lnTo>
                  <a:lnTo>
                    <a:pt x="9092" y="9251"/>
                  </a:lnTo>
                  <a:lnTo>
                    <a:pt x="9092" y="9617"/>
                  </a:lnTo>
                  <a:lnTo>
                    <a:pt x="8773" y="9801"/>
                  </a:lnTo>
                  <a:lnTo>
                    <a:pt x="8454" y="9617"/>
                  </a:lnTo>
                  <a:lnTo>
                    <a:pt x="8454" y="9248"/>
                  </a:lnTo>
                  <a:close/>
                  <a:moveTo>
                    <a:pt x="8771" y="9050"/>
                  </a:moveTo>
                  <a:lnTo>
                    <a:pt x="8771" y="9050"/>
                  </a:lnTo>
                  <a:lnTo>
                    <a:pt x="8771" y="9050"/>
                  </a:lnTo>
                  <a:lnTo>
                    <a:pt x="8764" y="9055"/>
                  </a:lnTo>
                  <a:lnTo>
                    <a:pt x="8454" y="9232"/>
                  </a:lnTo>
                  <a:lnTo>
                    <a:pt x="8454" y="8873"/>
                  </a:lnTo>
                  <a:lnTo>
                    <a:pt x="8771" y="8688"/>
                  </a:lnTo>
                  <a:lnTo>
                    <a:pt x="8920" y="8773"/>
                  </a:lnTo>
                  <a:lnTo>
                    <a:pt x="9092" y="8873"/>
                  </a:lnTo>
                  <a:lnTo>
                    <a:pt x="9092" y="9234"/>
                  </a:lnTo>
                  <a:lnTo>
                    <a:pt x="8771" y="9050"/>
                  </a:lnTo>
                  <a:close/>
                  <a:moveTo>
                    <a:pt x="8787" y="8679"/>
                  </a:moveTo>
                  <a:lnTo>
                    <a:pt x="8839" y="8648"/>
                  </a:lnTo>
                  <a:lnTo>
                    <a:pt x="9104" y="8497"/>
                  </a:lnTo>
                  <a:lnTo>
                    <a:pt x="9104" y="8497"/>
                  </a:lnTo>
                  <a:lnTo>
                    <a:pt x="9104" y="8128"/>
                  </a:lnTo>
                  <a:lnTo>
                    <a:pt x="9418" y="8308"/>
                  </a:lnTo>
                  <a:lnTo>
                    <a:pt x="9418" y="8676"/>
                  </a:lnTo>
                  <a:lnTo>
                    <a:pt x="9102" y="8861"/>
                  </a:lnTo>
                  <a:lnTo>
                    <a:pt x="8787" y="8679"/>
                  </a:lnTo>
                  <a:close/>
                  <a:moveTo>
                    <a:pt x="9104" y="8875"/>
                  </a:moveTo>
                  <a:lnTo>
                    <a:pt x="9293" y="8764"/>
                  </a:lnTo>
                  <a:lnTo>
                    <a:pt x="9418" y="8693"/>
                  </a:lnTo>
                  <a:lnTo>
                    <a:pt x="9418" y="9059"/>
                  </a:lnTo>
                  <a:lnTo>
                    <a:pt x="9418" y="9059"/>
                  </a:lnTo>
                  <a:lnTo>
                    <a:pt x="9737" y="9246"/>
                  </a:lnTo>
                  <a:lnTo>
                    <a:pt x="9425" y="9426"/>
                  </a:lnTo>
                  <a:lnTo>
                    <a:pt x="9104" y="9241"/>
                  </a:lnTo>
                  <a:lnTo>
                    <a:pt x="9104" y="8875"/>
                  </a:lnTo>
                  <a:close/>
                  <a:moveTo>
                    <a:pt x="9430" y="9816"/>
                  </a:moveTo>
                  <a:lnTo>
                    <a:pt x="9751" y="9629"/>
                  </a:lnTo>
                  <a:lnTo>
                    <a:pt x="10070" y="9813"/>
                  </a:lnTo>
                  <a:lnTo>
                    <a:pt x="10070" y="10182"/>
                  </a:lnTo>
                  <a:lnTo>
                    <a:pt x="9749" y="10366"/>
                  </a:lnTo>
                  <a:lnTo>
                    <a:pt x="9430" y="10182"/>
                  </a:lnTo>
                  <a:lnTo>
                    <a:pt x="9430" y="9816"/>
                  </a:lnTo>
                  <a:close/>
                  <a:moveTo>
                    <a:pt x="9751" y="9617"/>
                  </a:moveTo>
                  <a:lnTo>
                    <a:pt x="9751" y="9617"/>
                  </a:lnTo>
                  <a:lnTo>
                    <a:pt x="9751" y="9617"/>
                  </a:lnTo>
                  <a:lnTo>
                    <a:pt x="9430" y="9799"/>
                  </a:lnTo>
                  <a:lnTo>
                    <a:pt x="9430" y="9440"/>
                  </a:lnTo>
                  <a:lnTo>
                    <a:pt x="9742" y="9258"/>
                  </a:lnTo>
                  <a:lnTo>
                    <a:pt x="9751" y="9253"/>
                  </a:lnTo>
                  <a:lnTo>
                    <a:pt x="9761" y="9260"/>
                  </a:lnTo>
                  <a:lnTo>
                    <a:pt x="10070" y="9440"/>
                  </a:lnTo>
                  <a:lnTo>
                    <a:pt x="10070" y="9801"/>
                  </a:lnTo>
                  <a:lnTo>
                    <a:pt x="9751" y="9617"/>
                  </a:lnTo>
                  <a:close/>
                  <a:moveTo>
                    <a:pt x="9763" y="9246"/>
                  </a:moveTo>
                  <a:lnTo>
                    <a:pt x="10085" y="9059"/>
                  </a:lnTo>
                  <a:lnTo>
                    <a:pt x="10085" y="8693"/>
                  </a:lnTo>
                  <a:lnTo>
                    <a:pt x="10397" y="8873"/>
                  </a:lnTo>
                  <a:lnTo>
                    <a:pt x="10397" y="9244"/>
                  </a:lnTo>
                  <a:lnTo>
                    <a:pt x="10078" y="9426"/>
                  </a:lnTo>
                  <a:lnTo>
                    <a:pt x="9763" y="9246"/>
                  </a:lnTo>
                  <a:close/>
                  <a:moveTo>
                    <a:pt x="10085" y="8676"/>
                  </a:moveTo>
                  <a:lnTo>
                    <a:pt x="10085" y="8308"/>
                  </a:lnTo>
                  <a:lnTo>
                    <a:pt x="10278" y="8194"/>
                  </a:lnTo>
                  <a:lnTo>
                    <a:pt x="10397" y="8128"/>
                  </a:lnTo>
                  <a:lnTo>
                    <a:pt x="10397" y="8497"/>
                  </a:lnTo>
                  <a:lnTo>
                    <a:pt x="10397" y="8497"/>
                  </a:lnTo>
                  <a:lnTo>
                    <a:pt x="10716" y="8681"/>
                  </a:lnTo>
                  <a:lnTo>
                    <a:pt x="10489" y="8814"/>
                  </a:lnTo>
                  <a:lnTo>
                    <a:pt x="10404" y="8861"/>
                  </a:lnTo>
                  <a:lnTo>
                    <a:pt x="10085" y="8676"/>
                  </a:lnTo>
                  <a:close/>
                  <a:moveTo>
                    <a:pt x="10411" y="9251"/>
                  </a:moveTo>
                  <a:lnTo>
                    <a:pt x="10730" y="9066"/>
                  </a:lnTo>
                  <a:lnTo>
                    <a:pt x="11046" y="9248"/>
                  </a:lnTo>
                  <a:lnTo>
                    <a:pt x="11046" y="9617"/>
                  </a:lnTo>
                  <a:lnTo>
                    <a:pt x="10730" y="9801"/>
                  </a:lnTo>
                  <a:lnTo>
                    <a:pt x="10411" y="9617"/>
                  </a:lnTo>
                  <a:lnTo>
                    <a:pt x="10411" y="9251"/>
                  </a:lnTo>
                  <a:close/>
                  <a:moveTo>
                    <a:pt x="10760" y="9066"/>
                  </a:moveTo>
                  <a:lnTo>
                    <a:pt x="10730" y="9050"/>
                  </a:lnTo>
                  <a:lnTo>
                    <a:pt x="10730" y="9050"/>
                  </a:lnTo>
                  <a:lnTo>
                    <a:pt x="10730" y="9050"/>
                  </a:lnTo>
                  <a:lnTo>
                    <a:pt x="10701" y="9066"/>
                  </a:lnTo>
                  <a:lnTo>
                    <a:pt x="10411" y="9234"/>
                  </a:lnTo>
                  <a:lnTo>
                    <a:pt x="10411" y="8873"/>
                  </a:lnTo>
                  <a:lnTo>
                    <a:pt x="10730" y="8688"/>
                  </a:lnTo>
                  <a:lnTo>
                    <a:pt x="11046" y="8873"/>
                  </a:lnTo>
                  <a:lnTo>
                    <a:pt x="11046" y="9232"/>
                  </a:lnTo>
                  <a:lnTo>
                    <a:pt x="10760" y="9066"/>
                  </a:lnTo>
                  <a:close/>
                  <a:moveTo>
                    <a:pt x="10744" y="8681"/>
                  </a:moveTo>
                  <a:lnTo>
                    <a:pt x="11060" y="8497"/>
                  </a:lnTo>
                  <a:lnTo>
                    <a:pt x="11060" y="8497"/>
                  </a:lnTo>
                  <a:lnTo>
                    <a:pt x="11060" y="8128"/>
                  </a:lnTo>
                  <a:lnTo>
                    <a:pt x="11377" y="8310"/>
                  </a:lnTo>
                  <a:lnTo>
                    <a:pt x="11377" y="8676"/>
                  </a:lnTo>
                  <a:lnTo>
                    <a:pt x="11271" y="8738"/>
                  </a:lnTo>
                  <a:lnTo>
                    <a:pt x="11056" y="8861"/>
                  </a:lnTo>
                  <a:lnTo>
                    <a:pt x="10744" y="8681"/>
                  </a:lnTo>
                  <a:close/>
                  <a:moveTo>
                    <a:pt x="11060" y="8875"/>
                  </a:moveTo>
                  <a:lnTo>
                    <a:pt x="11368" y="8695"/>
                  </a:lnTo>
                  <a:lnTo>
                    <a:pt x="11377" y="8691"/>
                  </a:lnTo>
                  <a:lnTo>
                    <a:pt x="11377" y="9059"/>
                  </a:lnTo>
                  <a:lnTo>
                    <a:pt x="11377" y="9059"/>
                  </a:lnTo>
                  <a:lnTo>
                    <a:pt x="11481" y="9121"/>
                  </a:lnTo>
                  <a:lnTo>
                    <a:pt x="11694" y="9246"/>
                  </a:lnTo>
                  <a:lnTo>
                    <a:pt x="11611" y="9293"/>
                  </a:lnTo>
                  <a:lnTo>
                    <a:pt x="11382" y="9426"/>
                  </a:lnTo>
                  <a:lnTo>
                    <a:pt x="11060" y="9241"/>
                  </a:lnTo>
                  <a:lnTo>
                    <a:pt x="11060" y="8875"/>
                  </a:lnTo>
                  <a:close/>
                  <a:moveTo>
                    <a:pt x="11720" y="9246"/>
                  </a:moveTo>
                  <a:lnTo>
                    <a:pt x="12039" y="9059"/>
                  </a:lnTo>
                  <a:lnTo>
                    <a:pt x="12039" y="9059"/>
                  </a:lnTo>
                  <a:lnTo>
                    <a:pt x="12039" y="8693"/>
                  </a:lnTo>
                  <a:lnTo>
                    <a:pt x="12058" y="8702"/>
                  </a:lnTo>
                  <a:lnTo>
                    <a:pt x="12353" y="8875"/>
                  </a:lnTo>
                  <a:lnTo>
                    <a:pt x="12353" y="9241"/>
                  </a:lnTo>
                  <a:lnTo>
                    <a:pt x="12032" y="9426"/>
                  </a:lnTo>
                  <a:lnTo>
                    <a:pt x="11720" y="9246"/>
                  </a:lnTo>
                  <a:close/>
                  <a:moveTo>
                    <a:pt x="12039" y="8679"/>
                  </a:moveTo>
                  <a:lnTo>
                    <a:pt x="12039" y="8676"/>
                  </a:lnTo>
                  <a:lnTo>
                    <a:pt x="12039" y="8310"/>
                  </a:lnTo>
                  <a:lnTo>
                    <a:pt x="12355" y="8126"/>
                  </a:lnTo>
                  <a:lnTo>
                    <a:pt x="12355" y="8497"/>
                  </a:lnTo>
                  <a:lnTo>
                    <a:pt x="12355" y="8497"/>
                  </a:lnTo>
                  <a:lnTo>
                    <a:pt x="12674" y="8679"/>
                  </a:lnTo>
                  <a:lnTo>
                    <a:pt x="12358" y="8861"/>
                  </a:lnTo>
                  <a:lnTo>
                    <a:pt x="12039" y="8679"/>
                  </a:lnTo>
                  <a:close/>
                  <a:moveTo>
                    <a:pt x="12367" y="9248"/>
                  </a:moveTo>
                  <a:lnTo>
                    <a:pt x="12686" y="9066"/>
                  </a:lnTo>
                  <a:lnTo>
                    <a:pt x="13007" y="9251"/>
                  </a:lnTo>
                  <a:lnTo>
                    <a:pt x="13007" y="9617"/>
                  </a:lnTo>
                  <a:lnTo>
                    <a:pt x="12686" y="9801"/>
                  </a:lnTo>
                  <a:lnTo>
                    <a:pt x="12367" y="9617"/>
                  </a:lnTo>
                  <a:lnTo>
                    <a:pt x="12367" y="9248"/>
                  </a:lnTo>
                  <a:close/>
                  <a:moveTo>
                    <a:pt x="12686" y="9050"/>
                  </a:moveTo>
                  <a:lnTo>
                    <a:pt x="12686" y="9050"/>
                  </a:lnTo>
                  <a:lnTo>
                    <a:pt x="12686" y="9050"/>
                  </a:lnTo>
                  <a:lnTo>
                    <a:pt x="12677" y="9055"/>
                  </a:lnTo>
                  <a:lnTo>
                    <a:pt x="12367" y="9232"/>
                  </a:lnTo>
                  <a:lnTo>
                    <a:pt x="12367" y="8873"/>
                  </a:lnTo>
                  <a:lnTo>
                    <a:pt x="12686" y="8688"/>
                  </a:lnTo>
                  <a:lnTo>
                    <a:pt x="12835" y="8773"/>
                  </a:lnTo>
                  <a:lnTo>
                    <a:pt x="13007" y="8873"/>
                  </a:lnTo>
                  <a:lnTo>
                    <a:pt x="13007" y="9234"/>
                  </a:lnTo>
                  <a:lnTo>
                    <a:pt x="12686" y="9050"/>
                  </a:lnTo>
                  <a:close/>
                  <a:moveTo>
                    <a:pt x="12700" y="8679"/>
                  </a:moveTo>
                  <a:lnTo>
                    <a:pt x="12755" y="8648"/>
                  </a:lnTo>
                  <a:lnTo>
                    <a:pt x="13019" y="8497"/>
                  </a:lnTo>
                  <a:lnTo>
                    <a:pt x="13019" y="8497"/>
                  </a:lnTo>
                  <a:lnTo>
                    <a:pt x="13019" y="8128"/>
                  </a:lnTo>
                  <a:lnTo>
                    <a:pt x="13334" y="8308"/>
                  </a:lnTo>
                  <a:lnTo>
                    <a:pt x="13334" y="8676"/>
                  </a:lnTo>
                  <a:lnTo>
                    <a:pt x="13015" y="8861"/>
                  </a:lnTo>
                  <a:lnTo>
                    <a:pt x="12700" y="8679"/>
                  </a:lnTo>
                  <a:close/>
                  <a:moveTo>
                    <a:pt x="13019" y="8875"/>
                  </a:moveTo>
                  <a:lnTo>
                    <a:pt x="13208" y="8764"/>
                  </a:lnTo>
                  <a:lnTo>
                    <a:pt x="13334" y="8693"/>
                  </a:lnTo>
                  <a:lnTo>
                    <a:pt x="13334" y="9059"/>
                  </a:lnTo>
                  <a:lnTo>
                    <a:pt x="13334" y="9059"/>
                  </a:lnTo>
                  <a:lnTo>
                    <a:pt x="13653" y="9246"/>
                  </a:lnTo>
                  <a:lnTo>
                    <a:pt x="13338" y="9426"/>
                  </a:lnTo>
                  <a:lnTo>
                    <a:pt x="13019" y="9241"/>
                  </a:lnTo>
                  <a:lnTo>
                    <a:pt x="13019" y="8875"/>
                  </a:lnTo>
                  <a:close/>
                  <a:moveTo>
                    <a:pt x="13345" y="9816"/>
                  </a:moveTo>
                  <a:lnTo>
                    <a:pt x="13664" y="9629"/>
                  </a:lnTo>
                  <a:lnTo>
                    <a:pt x="13986" y="9813"/>
                  </a:lnTo>
                  <a:lnTo>
                    <a:pt x="13986" y="10182"/>
                  </a:lnTo>
                  <a:lnTo>
                    <a:pt x="13664" y="10366"/>
                  </a:lnTo>
                  <a:lnTo>
                    <a:pt x="13345" y="10182"/>
                  </a:lnTo>
                  <a:lnTo>
                    <a:pt x="13345" y="9816"/>
                  </a:lnTo>
                  <a:close/>
                  <a:moveTo>
                    <a:pt x="13667" y="9617"/>
                  </a:moveTo>
                  <a:lnTo>
                    <a:pt x="13664" y="9617"/>
                  </a:lnTo>
                  <a:lnTo>
                    <a:pt x="13664" y="9617"/>
                  </a:lnTo>
                  <a:lnTo>
                    <a:pt x="13345" y="9799"/>
                  </a:lnTo>
                  <a:lnTo>
                    <a:pt x="13345" y="9440"/>
                  </a:lnTo>
                  <a:lnTo>
                    <a:pt x="13657" y="9258"/>
                  </a:lnTo>
                  <a:lnTo>
                    <a:pt x="13664" y="9253"/>
                  </a:lnTo>
                  <a:lnTo>
                    <a:pt x="13674" y="9260"/>
                  </a:lnTo>
                  <a:lnTo>
                    <a:pt x="13986" y="9440"/>
                  </a:lnTo>
                  <a:lnTo>
                    <a:pt x="13986" y="9801"/>
                  </a:lnTo>
                  <a:lnTo>
                    <a:pt x="13667" y="9617"/>
                  </a:lnTo>
                  <a:close/>
                  <a:moveTo>
                    <a:pt x="13678" y="9246"/>
                  </a:moveTo>
                  <a:lnTo>
                    <a:pt x="13997" y="9059"/>
                  </a:lnTo>
                  <a:lnTo>
                    <a:pt x="13997" y="8693"/>
                  </a:lnTo>
                  <a:lnTo>
                    <a:pt x="14203" y="8811"/>
                  </a:lnTo>
                  <a:lnTo>
                    <a:pt x="14309" y="8875"/>
                  </a:lnTo>
                  <a:lnTo>
                    <a:pt x="14309" y="9244"/>
                  </a:lnTo>
                  <a:lnTo>
                    <a:pt x="13993" y="9426"/>
                  </a:lnTo>
                  <a:lnTo>
                    <a:pt x="13678" y="9246"/>
                  </a:lnTo>
                  <a:close/>
                  <a:moveTo>
                    <a:pt x="14000" y="8676"/>
                  </a:moveTo>
                  <a:lnTo>
                    <a:pt x="14000" y="8308"/>
                  </a:lnTo>
                  <a:lnTo>
                    <a:pt x="14194" y="8194"/>
                  </a:lnTo>
                  <a:lnTo>
                    <a:pt x="14312" y="8128"/>
                  </a:lnTo>
                  <a:lnTo>
                    <a:pt x="14312" y="8497"/>
                  </a:lnTo>
                  <a:lnTo>
                    <a:pt x="14312" y="8497"/>
                  </a:lnTo>
                  <a:lnTo>
                    <a:pt x="14628" y="8681"/>
                  </a:lnTo>
                  <a:lnTo>
                    <a:pt x="14316" y="8861"/>
                  </a:lnTo>
                  <a:lnTo>
                    <a:pt x="14000" y="8676"/>
                  </a:lnTo>
                  <a:close/>
                  <a:moveTo>
                    <a:pt x="14326" y="9251"/>
                  </a:moveTo>
                  <a:lnTo>
                    <a:pt x="14645" y="9066"/>
                  </a:lnTo>
                  <a:lnTo>
                    <a:pt x="14962" y="9248"/>
                  </a:lnTo>
                  <a:lnTo>
                    <a:pt x="14962" y="9617"/>
                  </a:lnTo>
                  <a:lnTo>
                    <a:pt x="14643" y="9801"/>
                  </a:lnTo>
                  <a:lnTo>
                    <a:pt x="14326" y="9617"/>
                  </a:lnTo>
                  <a:lnTo>
                    <a:pt x="14326" y="9251"/>
                  </a:lnTo>
                  <a:close/>
                  <a:moveTo>
                    <a:pt x="14673" y="9066"/>
                  </a:moveTo>
                  <a:lnTo>
                    <a:pt x="14645" y="9050"/>
                  </a:lnTo>
                  <a:lnTo>
                    <a:pt x="14645" y="9050"/>
                  </a:lnTo>
                  <a:lnTo>
                    <a:pt x="14645" y="9050"/>
                  </a:lnTo>
                  <a:lnTo>
                    <a:pt x="14617" y="9066"/>
                  </a:lnTo>
                  <a:lnTo>
                    <a:pt x="14326" y="9234"/>
                  </a:lnTo>
                  <a:lnTo>
                    <a:pt x="14326" y="8873"/>
                  </a:lnTo>
                  <a:lnTo>
                    <a:pt x="14536" y="8750"/>
                  </a:lnTo>
                  <a:lnTo>
                    <a:pt x="14645" y="8688"/>
                  </a:lnTo>
                  <a:lnTo>
                    <a:pt x="14962" y="8873"/>
                  </a:lnTo>
                  <a:lnTo>
                    <a:pt x="14962" y="9232"/>
                  </a:lnTo>
                  <a:lnTo>
                    <a:pt x="14673" y="9066"/>
                  </a:lnTo>
                  <a:close/>
                  <a:moveTo>
                    <a:pt x="14659" y="8681"/>
                  </a:moveTo>
                  <a:lnTo>
                    <a:pt x="14813" y="8591"/>
                  </a:lnTo>
                  <a:lnTo>
                    <a:pt x="14976" y="8497"/>
                  </a:lnTo>
                  <a:lnTo>
                    <a:pt x="14976" y="8497"/>
                  </a:lnTo>
                  <a:lnTo>
                    <a:pt x="14976" y="8126"/>
                  </a:lnTo>
                  <a:lnTo>
                    <a:pt x="15292" y="8308"/>
                  </a:lnTo>
                  <a:lnTo>
                    <a:pt x="15292" y="8676"/>
                  </a:lnTo>
                  <a:lnTo>
                    <a:pt x="14971" y="8861"/>
                  </a:lnTo>
                  <a:lnTo>
                    <a:pt x="14659" y="8681"/>
                  </a:lnTo>
                  <a:close/>
                  <a:moveTo>
                    <a:pt x="14978" y="8873"/>
                  </a:moveTo>
                  <a:lnTo>
                    <a:pt x="15292" y="8693"/>
                  </a:lnTo>
                  <a:lnTo>
                    <a:pt x="15292" y="9059"/>
                  </a:lnTo>
                  <a:lnTo>
                    <a:pt x="15292" y="9059"/>
                  </a:lnTo>
                  <a:lnTo>
                    <a:pt x="15609" y="9246"/>
                  </a:lnTo>
                  <a:lnTo>
                    <a:pt x="15321" y="9414"/>
                  </a:lnTo>
                  <a:lnTo>
                    <a:pt x="15297" y="9426"/>
                  </a:lnTo>
                  <a:lnTo>
                    <a:pt x="14978" y="9244"/>
                  </a:lnTo>
                  <a:lnTo>
                    <a:pt x="14978" y="8873"/>
                  </a:lnTo>
                  <a:close/>
                  <a:moveTo>
                    <a:pt x="15304" y="9816"/>
                  </a:moveTo>
                  <a:lnTo>
                    <a:pt x="15623" y="9629"/>
                  </a:lnTo>
                  <a:lnTo>
                    <a:pt x="15812" y="9738"/>
                  </a:lnTo>
                  <a:lnTo>
                    <a:pt x="15940" y="9813"/>
                  </a:lnTo>
                  <a:lnTo>
                    <a:pt x="15940" y="10182"/>
                  </a:lnTo>
                  <a:lnTo>
                    <a:pt x="15746" y="10295"/>
                  </a:lnTo>
                  <a:lnTo>
                    <a:pt x="15623" y="10366"/>
                  </a:lnTo>
                  <a:lnTo>
                    <a:pt x="15304" y="10182"/>
                  </a:lnTo>
                  <a:lnTo>
                    <a:pt x="15304" y="9816"/>
                  </a:lnTo>
                  <a:close/>
                  <a:moveTo>
                    <a:pt x="15907" y="9780"/>
                  </a:moveTo>
                  <a:lnTo>
                    <a:pt x="15623" y="9617"/>
                  </a:lnTo>
                  <a:lnTo>
                    <a:pt x="15623" y="9617"/>
                  </a:lnTo>
                  <a:lnTo>
                    <a:pt x="15623" y="9617"/>
                  </a:lnTo>
                  <a:lnTo>
                    <a:pt x="15304" y="9799"/>
                  </a:lnTo>
                  <a:lnTo>
                    <a:pt x="15304" y="9440"/>
                  </a:lnTo>
                  <a:lnTo>
                    <a:pt x="15512" y="9317"/>
                  </a:lnTo>
                  <a:lnTo>
                    <a:pt x="15623" y="9253"/>
                  </a:lnTo>
                  <a:lnTo>
                    <a:pt x="15765" y="9336"/>
                  </a:lnTo>
                  <a:lnTo>
                    <a:pt x="15940" y="9437"/>
                  </a:lnTo>
                  <a:lnTo>
                    <a:pt x="15940" y="9799"/>
                  </a:lnTo>
                  <a:lnTo>
                    <a:pt x="15907" y="9780"/>
                  </a:lnTo>
                  <a:close/>
                  <a:moveTo>
                    <a:pt x="15741" y="9308"/>
                  </a:moveTo>
                  <a:lnTo>
                    <a:pt x="15635" y="9246"/>
                  </a:lnTo>
                  <a:lnTo>
                    <a:pt x="15954" y="9059"/>
                  </a:lnTo>
                  <a:lnTo>
                    <a:pt x="15954" y="9059"/>
                  </a:lnTo>
                  <a:lnTo>
                    <a:pt x="15954" y="8691"/>
                  </a:lnTo>
                  <a:lnTo>
                    <a:pt x="15975" y="8702"/>
                  </a:lnTo>
                  <a:lnTo>
                    <a:pt x="16271" y="8875"/>
                  </a:lnTo>
                  <a:lnTo>
                    <a:pt x="16271" y="9241"/>
                  </a:lnTo>
                  <a:lnTo>
                    <a:pt x="15949" y="9426"/>
                  </a:lnTo>
                  <a:lnTo>
                    <a:pt x="15741" y="9308"/>
                  </a:lnTo>
                  <a:close/>
                  <a:moveTo>
                    <a:pt x="15956" y="8676"/>
                  </a:moveTo>
                  <a:lnTo>
                    <a:pt x="15956" y="8308"/>
                  </a:lnTo>
                  <a:lnTo>
                    <a:pt x="16271" y="8128"/>
                  </a:lnTo>
                  <a:lnTo>
                    <a:pt x="16271" y="8497"/>
                  </a:lnTo>
                  <a:lnTo>
                    <a:pt x="16271" y="8497"/>
                  </a:lnTo>
                  <a:lnTo>
                    <a:pt x="16590" y="8681"/>
                  </a:lnTo>
                  <a:lnTo>
                    <a:pt x="16275" y="8861"/>
                  </a:lnTo>
                  <a:lnTo>
                    <a:pt x="15956" y="8676"/>
                  </a:lnTo>
                  <a:close/>
                  <a:moveTo>
                    <a:pt x="16282" y="9251"/>
                  </a:moveTo>
                  <a:lnTo>
                    <a:pt x="16601" y="9066"/>
                  </a:lnTo>
                  <a:lnTo>
                    <a:pt x="16923" y="9251"/>
                  </a:lnTo>
                  <a:lnTo>
                    <a:pt x="16923" y="9617"/>
                  </a:lnTo>
                  <a:lnTo>
                    <a:pt x="16606" y="9799"/>
                  </a:lnTo>
                  <a:lnTo>
                    <a:pt x="16601" y="9801"/>
                  </a:lnTo>
                  <a:lnTo>
                    <a:pt x="16282" y="9617"/>
                  </a:lnTo>
                  <a:lnTo>
                    <a:pt x="16282" y="9251"/>
                  </a:lnTo>
                  <a:close/>
                  <a:moveTo>
                    <a:pt x="16601" y="9050"/>
                  </a:moveTo>
                  <a:lnTo>
                    <a:pt x="16601" y="9050"/>
                  </a:lnTo>
                  <a:lnTo>
                    <a:pt x="16599" y="9050"/>
                  </a:lnTo>
                  <a:lnTo>
                    <a:pt x="16545" y="9083"/>
                  </a:lnTo>
                  <a:lnTo>
                    <a:pt x="16282" y="9234"/>
                  </a:lnTo>
                  <a:lnTo>
                    <a:pt x="16282" y="8873"/>
                  </a:lnTo>
                  <a:lnTo>
                    <a:pt x="16601" y="8688"/>
                  </a:lnTo>
                  <a:lnTo>
                    <a:pt x="16748" y="8773"/>
                  </a:lnTo>
                  <a:lnTo>
                    <a:pt x="16923" y="8873"/>
                  </a:lnTo>
                  <a:lnTo>
                    <a:pt x="16923" y="9234"/>
                  </a:lnTo>
                  <a:lnTo>
                    <a:pt x="16601" y="9050"/>
                  </a:lnTo>
                  <a:close/>
                  <a:moveTo>
                    <a:pt x="16615" y="8681"/>
                  </a:moveTo>
                  <a:lnTo>
                    <a:pt x="16934" y="8497"/>
                  </a:lnTo>
                  <a:lnTo>
                    <a:pt x="16934" y="8497"/>
                  </a:lnTo>
                  <a:lnTo>
                    <a:pt x="16934" y="8128"/>
                  </a:lnTo>
                  <a:lnTo>
                    <a:pt x="17246" y="8308"/>
                  </a:lnTo>
                  <a:lnTo>
                    <a:pt x="17246" y="8676"/>
                  </a:lnTo>
                  <a:lnTo>
                    <a:pt x="16930" y="8861"/>
                  </a:lnTo>
                  <a:lnTo>
                    <a:pt x="16615" y="8681"/>
                  </a:lnTo>
                  <a:close/>
                  <a:moveTo>
                    <a:pt x="16934" y="8875"/>
                  </a:moveTo>
                  <a:lnTo>
                    <a:pt x="17124" y="8764"/>
                  </a:lnTo>
                  <a:lnTo>
                    <a:pt x="17246" y="8693"/>
                  </a:lnTo>
                  <a:lnTo>
                    <a:pt x="17246" y="9059"/>
                  </a:lnTo>
                  <a:lnTo>
                    <a:pt x="17246" y="9059"/>
                  </a:lnTo>
                  <a:lnTo>
                    <a:pt x="17568" y="9246"/>
                  </a:lnTo>
                  <a:lnTo>
                    <a:pt x="17253" y="9426"/>
                  </a:lnTo>
                  <a:lnTo>
                    <a:pt x="16934" y="9241"/>
                  </a:lnTo>
                  <a:lnTo>
                    <a:pt x="16934" y="8875"/>
                  </a:lnTo>
                  <a:close/>
                  <a:moveTo>
                    <a:pt x="17594" y="9246"/>
                  </a:moveTo>
                  <a:lnTo>
                    <a:pt x="17913" y="9059"/>
                  </a:lnTo>
                  <a:lnTo>
                    <a:pt x="17913" y="9059"/>
                  </a:lnTo>
                  <a:lnTo>
                    <a:pt x="17913" y="8691"/>
                  </a:lnTo>
                  <a:lnTo>
                    <a:pt x="18043" y="8766"/>
                  </a:lnTo>
                  <a:lnTo>
                    <a:pt x="18227" y="8873"/>
                  </a:lnTo>
                  <a:lnTo>
                    <a:pt x="18227" y="9241"/>
                  </a:lnTo>
                  <a:lnTo>
                    <a:pt x="17906" y="9426"/>
                  </a:lnTo>
                  <a:lnTo>
                    <a:pt x="17594" y="9246"/>
                  </a:lnTo>
                  <a:close/>
                  <a:moveTo>
                    <a:pt x="17915" y="8676"/>
                  </a:moveTo>
                  <a:lnTo>
                    <a:pt x="17915" y="8308"/>
                  </a:lnTo>
                  <a:lnTo>
                    <a:pt x="18227" y="8128"/>
                  </a:lnTo>
                  <a:lnTo>
                    <a:pt x="18227" y="8497"/>
                  </a:lnTo>
                  <a:lnTo>
                    <a:pt x="18227" y="8497"/>
                  </a:lnTo>
                  <a:lnTo>
                    <a:pt x="18544" y="8681"/>
                  </a:lnTo>
                  <a:lnTo>
                    <a:pt x="18317" y="8814"/>
                  </a:lnTo>
                  <a:lnTo>
                    <a:pt x="18232" y="8861"/>
                  </a:lnTo>
                  <a:lnTo>
                    <a:pt x="17915" y="8676"/>
                  </a:lnTo>
                  <a:close/>
                  <a:moveTo>
                    <a:pt x="18239" y="9251"/>
                  </a:moveTo>
                  <a:lnTo>
                    <a:pt x="18560" y="9066"/>
                  </a:lnTo>
                  <a:lnTo>
                    <a:pt x="18877" y="9248"/>
                  </a:lnTo>
                  <a:lnTo>
                    <a:pt x="18877" y="9617"/>
                  </a:lnTo>
                  <a:lnTo>
                    <a:pt x="18558" y="9801"/>
                  </a:lnTo>
                  <a:lnTo>
                    <a:pt x="18239" y="9617"/>
                  </a:lnTo>
                  <a:lnTo>
                    <a:pt x="18239" y="9251"/>
                  </a:lnTo>
                  <a:close/>
                  <a:moveTo>
                    <a:pt x="18588" y="9066"/>
                  </a:moveTo>
                  <a:lnTo>
                    <a:pt x="18560" y="9050"/>
                  </a:lnTo>
                  <a:lnTo>
                    <a:pt x="18560" y="9050"/>
                  </a:lnTo>
                  <a:lnTo>
                    <a:pt x="18560" y="9050"/>
                  </a:lnTo>
                  <a:lnTo>
                    <a:pt x="18529" y="9066"/>
                  </a:lnTo>
                  <a:lnTo>
                    <a:pt x="18241" y="9234"/>
                  </a:lnTo>
                  <a:lnTo>
                    <a:pt x="18241" y="8873"/>
                  </a:lnTo>
                  <a:lnTo>
                    <a:pt x="18558" y="8688"/>
                  </a:lnTo>
                  <a:lnTo>
                    <a:pt x="18877" y="8873"/>
                  </a:lnTo>
                  <a:lnTo>
                    <a:pt x="18877" y="9232"/>
                  </a:lnTo>
                  <a:lnTo>
                    <a:pt x="18588" y="9066"/>
                  </a:lnTo>
                  <a:close/>
                  <a:moveTo>
                    <a:pt x="18572" y="8681"/>
                  </a:moveTo>
                  <a:lnTo>
                    <a:pt x="18889" y="8497"/>
                  </a:lnTo>
                  <a:lnTo>
                    <a:pt x="18889" y="8497"/>
                  </a:lnTo>
                  <a:lnTo>
                    <a:pt x="18889" y="8126"/>
                  </a:lnTo>
                  <a:lnTo>
                    <a:pt x="19205" y="8308"/>
                  </a:lnTo>
                  <a:lnTo>
                    <a:pt x="19205" y="8676"/>
                  </a:lnTo>
                  <a:lnTo>
                    <a:pt x="18884" y="8861"/>
                  </a:lnTo>
                  <a:lnTo>
                    <a:pt x="18572" y="8681"/>
                  </a:lnTo>
                  <a:close/>
                  <a:moveTo>
                    <a:pt x="18893" y="8873"/>
                  </a:moveTo>
                  <a:lnTo>
                    <a:pt x="19205" y="8691"/>
                  </a:lnTo>
                  <a:lnTo>
                    <a:pt x="19205" y="9059"/>
                  </a:lnTo>
                  <a:lnTo>
                    <a:pt x="19205" y="9059"/>
                  </a:lnTo>
                  <a:lnTo>
                    <a:pt x="19309" y="9121"/>
                  </a:lnTo>
                  <a:lnTo>
                    <a:pt x="19522" y="9246"/>
                  </a:lnTo>
                  <a:lnTo>
                    <a:pt x="19212" y="9426"/>
                  </a:lnTo>
                  <a:lnTo>
                    <a:pt x="18893" y="9244"/>
                  </a:lnTo>
                  <a:lnTo>
                    <a:pt x="18893" y="8873"/>
                  </a:lnTo>
                  <a:close/>
                  <a:moveTo>
                    <a:pt x="19217" y="9813"/>
                  </a:moveTo>
                  <a:lnTo>
                    <a:pt x="19536" y="9629"/>
                  </a:lnTo>
                  <a:lnTo>
                    <a:pt x="19855" y="9813"/>
                  </a:lnTo>
                  <a:lnTo>
                    <a:pt x="19855" y="10182"/>
                  </a:lnTo>
                  <a:lnTo>
                    <a:pt x="19536" y="10366"/>
                  </a:lnTo>
                  <a:lnTo>
                    <a:pt x="19340" y="10253"/>
                  </a:lnTo>
                  <a:lnTo>
                    <a:pt x="19217" y="10182"/>
                  </a:lnTo>
                  <a:lnTo>
                    <a:pt x="19217" y="9813"/>
                  </a:lnTo>
                  <a:close/>
                  <a:moveTo>
                    <a:pt x="19536" y="9617"/>
                  </a:moveTo>
                  <a:lnTo>
                    <a:pt x="19536" y="9617"/>
                  </a:lnTo>
                  <a:lnTo>
                    <a:pt x="19534" y="9617"/>
                  </a:lnTo>
                  <a:lnTo>
                    <a:pt x="19217" y="9799"/>
                  </a:lnTo>
                  <a:lnTo>
                    <a:pt x="19217" y="9440"/>
                  </a:lnTo>
                  <a:lnTo>
                    <a:pt x="19536" y="9253"/>
                  </a:lnTo>
                  <a:lnTo>
                    <a:pt x="19749" y="9376"/>
                  </a:lnTo>
                  <a:lnTo>
                    <a:pt x="19855" y="9437"/>
                  </a:lnTo>
                  <a:lnTo>
                    <a:pt x="19855" y="9799"/>
                  </a:lnTo>
                  <a:lnTo>
                    <a:pt x="19536" y="9617"/>
                  </a:lnTo>
                  <a:close/>
                  <a:moveTo>
                    <a:pt x="19550" y="9246"/>
                  </a:moveTo>
                  <a:lnTo>
                    <a:pt x="19869" y="9059"/>
                  </a:lnTo>
                  <a:lnTo>
                    <a:pt x="19869" y="9059"/>
                  </a:lnTo>
                  <a:lnTo>
                    <a:pt x="19869" y="8693"/>
                  </a:lnTo>
                  <a:lnTo>
                    <a:pt x="20150" y="8856"/>
                  </a:lnTo>
                  <a:lnTo>
                    <a:pt x="20181" y="8873"/>
                  </a:lnTo>
                  <a:lnTo>
                    <a:pt x="20181" y="9241"/>
                  </a:lnTo>
                  <a:lnTo>
                    <a:pt x="19862" y="9426"/>
                  </a:lnTo>
                  <a:lnTo>
                    <a:pt x="19550" y="9246"/>
                  </a:lnTo>
                  <a:close/>
                  <a:moveTo>
                    <a:pt x="19869" y="8676"/>
                  </a:moveTo>
                  <a:lnTo>
                    <a:pt x="19869" y="8308"/>
                  </a:lnTo>
                  <a:lnTo>
                    <a:pt x="20186" y="8126"/>
                  </a:lnTo>
                  <a:lnTo>
                    <a:pt x="20186" y="8497"/>
                  </a:lnTo>
                  <a:lnTo>
                    <a:pt x="20186" y="8497"/>
                  </a:lnTo>
                  <a:lnTo>
                    <a:pt x="20502" y="8681"/>
                  </a:lnTo>
                  <a:lnTo>
                    <a:pt x="20190" y="8861"/>
                  </a:lnTo>
                  <a:lnTo>
                    <a:pt x="19869" y="8676"/>
                  </a:lnTo>
                  <a:close/>
                  <a:moveTo>
                    <a:pt x="20198" y="9251"/>
                  </a:moveTo>
                  <a:lnTo>
                    <a:pt x="20514" y="9066"/>
                  </a:lnTo>
                  <a:lnTo>
                    <a:pt x="20836" y="9251"/>
                  </a:lnTo>
                  <a:lnTo>
                    <a:pt x="20836" y="9617"/>
                  </a:lnTo>
                  <a:lnTo>
                    <a:pt x="20519" y="9799"/>
                  </a:lnTo>
                  <a:lnTo>
                    <a:pt x="20517" y="9801"/>
                  </a:lnTo>
                  <a:lnTo>
                    <a:pt x="20198" y="9617"/>
                  </a:lnTo>
                  <a:lnTo>
                    <a:pt x="20198" y="9251"/>
                  </a:lnTo>
                  <a:close/>
                  <a:moveTo>
                    <a:pt x="20514" y="9050"/>
                  </a:moveTo>
                  <a:lnTo>
                    <a:pt x="20514" y="9050"/>
                  </a:lnTo>
                  <a:lnTo>
                    <a:pt x="20514" y="9050"/>
                  </a:lnTo>
                  <a:lnTo>
                    <a:pt x="20460" y="9083"/>
                  </a:lnTo>
                  <a:lnTo>
                    <a:pt x="20198" y="9234"/>
                  </a:lnTo>
                  <a:lnTo>
                    <a:pt x="20198" y="8873"/>
                  </a:lnTo>
                  <a:lnTo>
                    <a:pt x="20517" y="8688"/>
                  </a:lnTo>
                  <a:lnTo>
                    <a:pt x="20663" y="8773"/>
                  </a:lnTo>
                  <a:lnTo>
                    <a:pt x="20836" y="8873"/>
                  </a:lnTo>
                  <a:lnTo>
                    <a:pt x="20836" y="9234"/>
                  </a:lnTo>
                  <a:lnTo>
                    <a:pt x="20514" y="9050"/>
                  </a:lnTo>
                  <a:close/>
                  <a:moveTo>
                    <a:pt x="20531" y="8681"/>
                  </a:moveTo>
                  <a:lnTo>
                    <a:pt x="20847" y="8497"/>
                  </a:lnTo>
                  <a:lnTo>
                    <a:pt x="20847" y="8497"/>
                  </a:lnTo>
                  <a:lnTo>
                    <a:pt x="20847" y="8128"/>
                  </a:lnTo>
                  <a:lnTo>
                    <a:pt x="21162" y="8308"/>
                  </a:lnTo>
                  <a:lnTo>
                    <a:pt x="21162" y="8676"/>
                  </a:lnTo>
                  <a:lnTo>
                    <a:pt x="20845" y="8861"/>
                  </a:lnTo>
                  <a:lnTo>
                    <a:pt x="20531" y="8681"/>
                  </a:lnTo>
                  <a:close/>
                  <a:moveTo>
                    <a:pt x="20847" y="8875"/>
                  </a:moveTo>
                  <a:lnTo>
                    <a:pt x="21036" y="8764"/>
                  </a:lnTo>
                  <a:lnTo>
                    <a:pt x="21162" y="8693"/>
                  </a:lnTo>
                  <a:lnTo>
                    <a:pt x="21162" y="9059"/>
                  </a:lnTo>
                  <a:lnTo>
                    <a:pt x="21162" y="9059"/>
                  </a:lnTo>
                  <a:lnTo>
                    <a:pt x="21481" y="9246"/>
                  </a:lnTo>
                  <a:lnTo>
                    <a:pt x="21169" y="9426"/>
                  </a:lnTo>
                  <a:lnTo>
                    <a:pt x="20847" y="9241"/>
                  </a:lnTo>
                  <a:lnTo>
                    <a:pt x="20847" y="8875"/>
                  </a:lnTo>
                  <a:close/>
                  <a:moveTo>
                    <a:pt x="21509" y="9246"/>
                  </a:moveTo>
                  <a:lnTo>
                    <a:pt x="21828" y="9059"/>
                  </a:lnTo>
                  <a:lnTo>
                    <a:pt x="21828" y="9059"/>
                  </a:lnTo>
                  <a:lnTo>
                    <a:pt x="21828" y="8691"/>
                  </a:lnTo>
                  <a:lnTo>
                    <a:pt x="21896" y="8731"/>
                  </a:lnTo>
                  <a:lnTo>
                    <a:pt x="22140" y="8875"/>
                  </a:lnTo>
                  <a:lnTo>
                    <a:pt x="22140" y="9241"/>
                  </a:lnTo>
                  <a:lnTo>
                    <a:pt x="21821" y="9426"/>
                  </a:lnTo>
                  <a:lnTo>
                    <a:pt x="21509" y="9246"/>
                  </a:lnTo>
                  <a:close/>
                  <a:moveTo>
                    <a:pt x="21828" y="8676"/>
                  </a:moveTo>
                  <a:lnTo>
                    <a:pt x="21828" y="8308"/>
                  </a:lnTo>
                  <a:lnTo>
                    <a:pt x="22140" y="8128"/>
                  </a:lnTo>
                  <a:lnTo>
                    <a:pt x="22140" y="8497"/>
                  </a:lnTo>
                  <a:lnTo>
                    <a:pt x="22140" y="8497"/>
                  </a:lnTo>
                  <a:lnTo>
                    <a:pt x="22459" y="8679"/>
                  </a:lnTo>
                  <a:lnTo>
                    <a:pt x="22145" y="8861"/>
                  </a:lnTo>
                  <a:lnTo>
                    <a:pt x="21828" y="8676"/>
                  </a:lnTo>
                  <a:close/>
                  <a:moveTo>
                    <a:pt x="21828" y="7547"/>
                  </a:moveTo>
                  <a:lnTo>
                    <a:pt x="21828" y="7178"/>
                  </a:lnTo>
                  <a:lnTo>
                    <a:pt x="22055" y="7048"/>
                  </a:lnTo>
                  <a:lnTo>
                    <a:pt x="22140" y="6998"/>
                  </a:lnTo>
                  <a:lnTo>
                    <a:pt x="22140" y="7365"/>
                  </a:lnTo>
                  <a:lnTo>
                    <a:pt x="22140" y="7365"/>
                  </a:lnTo>
                  <a:lnTo>
                    <a:pt x="22459" y="7549"/>
                  </a:lnTo>
                  <a:lnTo>
                    <a:pt x="22163" y="7722"/>
                  </a:lnTo>
                  <a:lnTo>
                    <a:pt x="22149" y="7731"/>
                  </a:lnTo>
                  <a:lnTo>
                    <a:pt x="21828" y="7547"/>
                  </a:lnTo>
                  <a:close/>
                  <a:moveTo>
                    <a:pt x="22019" y="6526"/>
                  </a:moveTo>
                  <a:lnTo>
                    <a:pt x="21828" y="6415"/>
                  </a:lnTo>
                  <a:lnTo>
                    <a:pt x="21828" y="6048"/>
                  </a:lnTo>
                  <a:lnTo>
                    <a:pt x="22140" y="5869"/>
                  </a:lnTo>
                  <a:lnTo>
                    <a:pt x="22140" y="6235"/>
                  </a:lnTo>
                  <a:lnTo>
                    <a:pt x="22140" y="6235"/>
                  </a:lnTo>
                  <a:lnTo>
                    <a:pt x="22459" y="6419"/>
                  </a:lnTo>
                  <a:lnTo>
                    <a:pt x="22147" y="6599"/>
                  </a:lnTo>
                  <a:lnTo>
                    <a:pt x="22019" y="6526"/>
                  </a:lnTo>
                  <a:close/>
                  <a:moveTo>
                    <a:pt x="21828" y="5285"/>
                  </a:moveTo>
                  <a:lnTo>
                    <a:pt x="21828" y="4919"/>
                  </a:lnTo>
                  <a:lnTo>
                    <a:pt x="22121" y="4749"/>
                  </a:lnTo>
                  <a:lnTo>
                    <a:pt x="22140" y="4737"/>
                  </a:lnTo>
                  <a:lnTo>
                    <a:pt x="22140" y="5103"/>
                  </a:lnTo>
                  <a:lnTo>
                    <a:pt x="22140" y="5105"/>
                  </a:lnTo>
                  <a:lnTo>
                    <a:pt x="22459" y="5287"/>
                  </a:lnTo>
                  <a:lnTo>
                    <a:pt x="22218" y="5429"/>
                  </a:lnTo>
                  <a:lnTo>
                    <a:pt x="22145" y="5469"/>
                  </a:lnTo>
                  <a:lnTo>
                    <a:pt x="21828" y="5285"/>
                  </a:lnTo>
                  <a:close/>
                  <a:moveTo>
                    <a:pt x="22036" y="4290"/>
                  </a:moveTo>
                  <a:lnTo>
                    <a:pt x="22140" y="4351"/>
                  </a:lnTo>
                  <a:lnTo>
                    <a:pt x="22140" y="4720"/>
                  </a:lnTo>
                  <a:lnTo>
                    <a:pt x="22140" y="4723"/>
                  </a:lnTo>
                  <a:lnTo>
                    <a:pt x="21823" y="4905"/>
                  </a:lnTo>
                  <a:lnTo>
                    <a:pt x="21507" y="4723"/>
                  </a:lnTo>
                  <a:lnTo>
                    <a:pt x="21828" y="4538"/>
                  </a:lnTo>
                  <a:lnTo>
                    <a:pt x="21828" y="4538"/>
                  </a:lnTo>
                  <a:lnTo>
                    <a:pt x="21828" y="4172"/>
                  </a:lnTo>
                  <a:lnTo>
                    <a:pt x="22036" y="4290"/>
                  </a:lnTo>
                  <a:close/>
                  <a:moveTo>
                    <a:pt x="21162" y="4155"/>
                  </a:moveTo>
                  <a:lnTo>
                    <a:pt x="20845" y="4340"/>
                  </a:lnTo>
                  <a:lnTo>
                    <a:pt x="20706" y="4262"/>
                  </a:lnTo>
                  <a:lnTo>
                    <a:pt x="20528" y="4158"/>
                  </a:lnTo>
                  <a:lnTo>
                    <a:pt x="20847" y="3973"/>
                  </a:lnTo>
                  <a:lnTo>
                    <a:pt x="20847" y="3973"/>
                  </a:lnTo>
                  <a:lnTo>
                    <a:pt x="20847" y="3607"/>
                  </a:lnTo>
                  <a:lnTo>
                    <a:pt x="20871" y="3619"/>
                  </a:lnTo>
                  <a:lnTo>
                    <a:pt x="21162" y="3787"/>
                  </a:lnTo>
                  <a:lnTo>
                    <a:pt x="21162" y="4155"/>
                  </a:lnTo>
                  <a:close/>
                  <a:moveTo>
                    <a:pt x="20836" y="3586"/>
                  </a:moveTo>
                  <a:lnTo>
                    <a:pt x="20514" y="3401"/>
                  </a:lnTo>
                  <a:lnTo>
                    <a:pt x="20514" y="3401"/>
                  </a:lnTo>
                  <a:lnTo>
                    <a:pt x="20514" y="3401"/>
                  </a:lnTo>
                  <a:lnTo>
                    <a:pt x="20198" y="3583"/>
                  </a:lnTo>
                  <a:lnTo>
                    <a:pt x="20198" y="3219"/>
                  </a:lnTo>
                  <a:lnTo>
                    <a:pt x="20514" y="3035"/>
                  </a:lnTo>
                  <a:lnTo>
                    <a:pt x="20836" y="3219"/>
                  </a:lnTo>
                  <a:lnTo>
                    <a:pt x="20836" y="3586"/>
                  </a:lnTo>
                  <a:close/>
                  <a:moveTo>
                    <a:pt x="20387" y="3489"/>
                  </a:moveTo>
                  <a:lnTo>
                    <a:pt x="20514" y="3413"/>
                  </a:lnTo>
                  <a:lnTo>
                    <a:pt x="20836" y="3600"/>
                  </a:lnTo>
                  <a:lnTo>
                    <a:pt x="20836" y="3966"/>
                  </a:lnTo>
                  <a:lnTo>
                    <a:pt x="20517" y="4151"/>
                  </a:lnTo>
                  <a:lnTo>
                    <a:pt x="20514" y="4151"/>
                  </a:lnTo>
                  <a:lnTo>
                    <a:pt x="20514" y="4151"/>
                  </a:lnTo>
                  <a:lnTo>
                    <a:pt x="20198" y="3966"/>
                  </a:lnTo>
                  <a:lnTo>
                    <a:pt x="20198" y="3598"/>
                  </a:lnTo>
                  <a:lnTo>
                    <a:pt x="20387" y="3489"/>
                  </a:lnTo>
                  <a:close/>
                  <a:moveTo>
                    <a:pt x="20181" y="4351"/>
                  </a:moveTo>
                  <a:lnTo>
                    <a:pt x="20181" y="4723"/>
                  </a:lnTo>
                  <a:lnTo>
                    <a:pt x="20122" y="4756"/>
                  </a:lnTo>
                  <a:lnTo>
                    <a:pt x="19864" y="4905"/>
                  </a:lnTo>
                  <a:lnTo>
                    <a:pt x="19548" y="4723"/>
                  </a:lnTo>
                  <a:lnTo>
                    <a:pt x="19869" y="4538"/>
                  </a:lnTo>
                  <a:lnTo>
                    <a:pt x="19869" y="4538"/>
                  </a:lnTo>
                  <a:lnTo>
                    <a:pt x="19869" y="4172"/>
                  </a:lnTo>
                  <a:lnTo>
                    <a:pt x="20181" y="4351"/>
                  </a:lnTo>
                  <a:close/>
                  <a:moveTo>
                    <a:pt x="19855" y="4148"/>
                  </a:moveTo>
                  <a:lnTo>
                    <a:pt x="19536" y="3964"/>
                  </a:lnTo>
                  <a:lnTo>
                    <a:pt x="19536" y="3966"/>
                  </a:lnTo>
                  <a:lnTo>
                    <a:pt x="19534" y="3964"/>
                  </a:lnTo>
                  <a:lnTo>
                    <a:pt x="19217" y="4151"/>
                  </a:lnTo>
                  <a:lnTo>
                    <a:pt x="19217" y="3784"/>
                  </a:lnTo>
                  <a:lnTo>
                    <a:pt x="19271" y="3754"/>
                  </a:lnTo>
                  <a:lnTo>
                    <a:pt x="19538" y="3600"/>
                  </a:lnTo>
                  <a:lnTo>
                    <a:pt x="19647" y="3664"/>
                  </a:lnTo>
                  <a:lnTo>
                    <a:pt x="19855" y="3784"/>
                  </a:lnTo>
                  <a:lnTo>
                    <a:pt x="19855" y="4148"/>
                  </a:lnTo>
                  <a:close/>
                  <a:moveTo>
                    <a:pt x="19269" y="4134"/>
                  </a:moveTo>
                  <a:lnTo>
                    <a:pt x="19536" y="3980"/>
                  </a:lnTo>
                  <a:lnTo>
                    <a:pt x="19855" y="4165"/>
                  </a:lnTo>
                  <a:lnTo>
                    <a:pt x="19855" y="4531"/>
                  </a:lnTo>
                  <a:lnTo>
                    <a:pt x="19536" y="4715"/>
                  </a:lnTo>
                  <a:lnTo>
                    <a:pt x="19536" y="4715"/>
                  </a:lnTo>
                  <a:lnTo>
                    <a:pt x="19536" y="4715"/>
                  </a:lnTo>
                  <a:lnTo>
                    <a:pt x="19394" y="4635"/>
                  </a:lnTo>
                  <a:lnTo>
                    <a:pt x="19217" y="4531"/>
                  </a:lnTo>
                  <a:lnTo>
                    <a:pt x="19217" y="4165"/>
                  </a:lnTo>
                  <a:lnTo>
                    <a:pt x="19269" y="4134"/>
                  </a:lnTo>
                  <a:close/>
                  <a:moveTo>
                    <a:pt x="19205" y="4155"/>
                  </a:moveTo>
                  <a:lnTo>
                    <a:pt x="18884" y="4340"/>
                  </a:lnTo>
                  <a:lnTo>
                    <a:pt x="18884" y="4340"/>
                  </a:lnTo>
                  <a:lnTo>
                    <a:pt x="18572" y="4158"/>
                  </a:lnTo>
                  <a:lnTo>
                    <a:pt x="18889" y="3973"/>
                  </a:lnTo>
                  <a:lnTo>
                    <a:pt x="18889" y="3973"/>
                  </a:lnTo>
                  <a:lnTo>
                    <a:pt x="18889" y="3605"/>
                  </a:lnTo>
                  <a:lnTo>
                    <a:pt x="19016" y="3678"/>
                  </a:lnTo>
                  <a:lnTo>
                    <a:pt x="19205" y="3787"/>
                  </a:lnTo>
                  <a:lnTo>
                    <a:pt x="19205" y="4155"/>
                  </a:lnTo>
                  <a:close/>
                  <a:moveTo>
                    <a:pt x="18877" y="3583"/>
                  </a:moveTo>
                  <a:lnTo>
                    <a:pt x="18588" y="3418"/>
                  </a:lnTo>
                  <a:lnTo>
                    <a:pt x="18560" y="3401"/>
                  </a:lnTo>
                  <a:lnTo>
                    <a:pt x="18560" y="3401"/>
                  </a:lnTo>
                  <a:lnTo>
                    <a:pt x="18560" y="3401"/>
                  </a:lnTo>
                  <a:lnTo>
                    <a:pt x="18241" y="3583"/>
                  </a:lnTo>
                  <a:lnTo>
                    <a:pt x="18241" y="3219"/>
                  </a:lnTo>
                  <a:lnTo>
                    <a:pt x="18560" y="3035"/>
                  </a:lnTo>
                  <a:lnTo>
                    <a:pt x="18877" y="3219"/>
                  </a:lnTo>
                  <a:lnTo>
                    <a:pt x="18877" y="3583"/>
                  </a:lnTo>
                  <a:close/>
                  <a:moveTo>
                    <a:pt x="18560" y="3413"/>
                  </a:moveTo>
                  <a:lnTo>
                    <a:pt x="18584" y="3427"/>
                  </a:lnTo>
                  <a:lnTo>
                    <a:pt x="18877" y="3598"/>
                  </a:lnTo>
                  <a:lnTo>
                    <a:pt x="18877" y="3966"/>
                  </a:lnTo>
                  <a:lnTo>
                    <a:pt x="18560" y="4151"/>
                  </a:lnTo>
                  <a:lnTo>
                    <a:pt x="18560" y="4151"/>
                  </a:lnTo>
                  <a:lnTo>
                    <a:pt x="18558" y="4151"/>
                  </a:lnTo>
                  <a:lnTo>
                    <a:pt x="18239" y="3966"/>
                  </a:lnTo>
                  <a:lnTo>
                    <a:pt x="18239" y="3600"/>
                  </a:lnTo>
                  <a:lnTo>
                    <a:pt x="18241" y="3600"/>
                  </a:lnTo>
                  <a:lnTo>
                    <a:pt x="18241" y="3598"/>
                  </a:lnTo>
                  <a:lnTo>
                    <a:pt x="18560" y="3413"/>
                  </a:lnTo>
                  <a:close/>
                  <a:moveTo>
                    <a:pt x="18227" y="4351"/>
                  </a:moveTo>
                  <a:lnTo>
                    <a:pt x="18227" y="4720"/>
                  </a:lnTo>
                  <a:lnTo>
                    <a:pt x="18227" y="4723"/>
                  </a:lnTo>
                  <a:lnTo>
                    <a:pt x="17908" y="4905"/>
                  </a:lnTo>
                  <a:lnTo>
                    <a:pt x="17594" y="4723"/>
                  </a:lnTo>
                  <a:lnTo>
                    <a:pt x="17913" y="4538"/>
                  </a:lnTo>
                  <a:lnTo>
                    <a:pt x="17913" y="4538"/>
                  </a:lnTo>
                  <a:lnTo>
                    <a:pt x="17913" y="4172"/>
                  </a:lnTo>
                  <a:lnTo>
                    <a:pt x="18227" y="4351"/>
                  </a:lnTo>
                  <a:close/>
                  <a:moveTo>
                    <a:pt x="17246" y="4155"/>
                  </a:moveTo>
                  <a:lnTo>
                    <a:pt x="16930" y="4340"/>
                  </a:lnTo>
                  <a:lnTo>
                    <a:pt x="16793" y="4262"/>
                  </a:lnTo>
                  <a:lnTo>
                    <a:pt x="16615" y="4158"/>
                  </a:lnTo>
                  <a:lnTo>
                    <a:pt x="16934" y="3973"/>
                  </a:lnTo>
                  <a:lnTo>
                    <a:pt x="16934" y="3973"/>
                  </a:lnTo>
                  <a:lnTo>
                    <a:pt x="16934" y="3607"/>
                  </a:lnTo>
                  <a:lnTo>
                    <a:pt x="16956" y="3619"/>
                  </a:lnTo>
                  <a:lnTo>
                    <a:pt x="17246" y="3787"/>
                  </a:lnTo>
                  <a:lnTo>
                    <a:pt x="17246" y="4155"/>
                  </a:lnTo>
                  <a:close/>
                  <a:moveTo>
                    <a:pt x="16923" y="3586"/>
                  </a:moveTo>
                  <a:lnTo>
                    <a:pt x="16601" y="3401"/>
                  </a:lnTo>
                  <a:lnTo>
                    <a:pt x="16601" y="3401"/>
                  </a:lnTo>
                  <a:lnTo>
                    <a:pt x="16599" y="3401"/>
                  </a:lnTo>
                  <a:lnTo>
                    <a:pt x="16282" y="3583"/>
                  </a:lnTo>
                  <a:lnTo>
                    <a:pt x="16282" y="3219"/>
                  </a:lnTo>
                  <a:lnTo>
                    <a:pt x="16599" y="3035"/>
                  </a:lnTo>
                  <a:lnTo>
                    <a:pt x="16923" y="3219"/>
                  </a:lnTo>
                  <a:lnTo>
                    <a:pt x="16923" y="3586"/>
                  </a:lnTo>
                  <a:close/>
                  <a:moveTo>
                    <a:pt x="16471" y="3489"/>
                  </a:moveTo>
                  <a:lnTo>
                    <a:pt x="16601" y="3413"/>
                  </a:lnTo>
                  <a:lnTo>
                    <a:pt x="16923" y="3600"/>
                  </a:lnTo>
                  <a:lnTo>
                    <a:pt x="16923" y="3966"/>
                  </a:lnTo>
                  <a:lnTo>
                    <a:pt x="16601" y="4151"/>
                  </a:lnTo>
                  <a:lnTo>
                    <a:pt x="16599" y="4151"/>
                  </a:lnTo>
                  <a:lnTo>
                    <a:pt x="16599" y="4151"/>
                  </a:lnTo>
                  <a:lnTo>
                    <a:pt x="16282" y="3966"/>
                  </a:lnTo>
                  <a:lnTo>
                    <a:pt x="16282" y="3598"/>
                  </a:lnTo>
                  <a:lnTo>
                    <a:pt x="16471" y="3489"/>
                  </a:lnTo>
                  <a:close/>
                  <a:moveTo>
                    <a:pt x="16271" y="4351"/>
                  </a:moveTo>
                  <a:lnTo>
                    <a:pt x="16271" y="4720"/>
                  </a:lnTo>
                  <a:lnTo>
                    <a:pt x="15949" y="4905"/>
                  </a:lnTo>
                  <a:lnTo>
                    <a:pt x="15635" y="4723"/>
                  </a:lnTo>
                  <a:lnTo>
                    <a:pt x="15706" y="4682"/>
                  </a:lnTo>
                  <a:lnTo>
                    <a:pt x="15954" y="4538"/>
                  </a:lnTo>
                  <a:lnTo>
                    <a:pt x="15954" y="4538"/>
                  </a:lnTo>
                  <a:lnTo>
                    <a:pt x="15954" y="4169"/>
                  </a:lnTo>
                  <a:lnTo>
                    <a:pt x="16271" y="4351"/>
                  </a:lnTo>
                  <a:close/>
                  <a:moveTo>
                    <a:pt x="15940" y="4148"/>
                  </a:moveTo>
                  <a:lnTo>
                    <a:pt x="15623" y="3964"/>
                  </a:lnTo>
                  <a:lnTo>
                    <a:pt x="15623" y="3966"/>
                  </a:lnTo>
                  <a:lnTo>
                    <a:pt x="15623" y="3964"/>
                  </a:lnTo>
                  <a:lnTo>
                    <a:pt x="15304" y="4151"/>
                  </a:lnTo>
                  <a:lnTo>
                    <a:pt x="15304" y="3784"/>
                  </a:lnTo>
                  <a:lnTo>
                    <a:pt x="15384" y="3737"/>
                  </a:lnTo>
                  <a:lnTo>
                    <a:pt x="15623" y="3600"/>
                  </a:lnTo>
                  <a:lnTo>
                    <a:pt x="15798" y="3702"/>
                  </a:lnTo>
                  <a:lnTo>
                    <a:pt x="15940" y="3784"/>
                  </a:lnTo>
                  <a:lnTo>
                    <a:pt x="15940" y="4148"/>
                  </a:lnTo>
                  <a:close/>
                  <a:moveTo>
                    <a:pt x="15623" y="3980"/>
                  </a:moveTo>
                  <a:lnTo>
                    <a:pt x="15744" y="4049"/>
                  </a:lnTo>
                  <a:lnTo>
                    <a:pt x="15940" y="4165"/>
                  </a:lnTo>
                  <a:lnTo>
                    <a:pt x="15940" y="4531"/>
                  </a:lnTo>
                  <a:lnTo>
                    <a:pt x="15694" y="4675"/>
                  </a:lnTo>
                  <a:lnTo>
                    <a:pt x="15623" y="4715"/>
                  </a:lnTo>
                  <a:lnTo>
                    <a:pt x="15623" y="4715"/>
                  </a:lnTo>
                  <a:lnTo>
                    <a:pt x="15623" y="4715"/>
                  </a:lnTo>
                  <a:lnTo>
                    <a:pt x="15304" y="4531"/>
                  </a:lnTo>
                  <a:lnTo>
                    <a:pt x="15304" y="4165"/>
                  </a:lnTo>
                  <a:lnTo>
                    <a:pt x="15623" y="3980"/>
                  </a:lnTo>
                  <a:close/>
                  <a:moveTo>
                    <a:pt x="15292" y="4155"/>
                  </a:moveTo>
                  <a:lnTo>
                    <a:pt x="14971" y="4340"/>
                  </a:lnTo>
                  <a:lnTo>
                    <a:pt x="14969" y="4340"/>
                  </a:lnTo>
                  <a:lnTo>
                    <a:pt x="14657" y="4158"/>
                  </a:lnTo>
                  <a:lnTo>
                    <a:pt x="14976" y="3973"/>
                  </a:lnTo>
                  <a:lnTo>
                    <a:pt x="14976" y="3973"/>
                  </a:lnTo>
                  <a:lnTo>
                    <a:pt x="14976" y="3605"/>
                  </a:lnTo>
                  <a:lnTo>
                    <a:pt x="15103" y="3678"/>
                  </a:lnTo>
                  <a:lnTo>
                    <a:pt x="15292" y="3787"/>
                  </a:lnTo>
                  <a:lnTo>
                    <a:pt x="15292" y="4155"/>
                  </a:lnTo>
                  <a:close/>
                  <a:moveTo>
                    <a:pt x="14962" y="3583"/>
                  </a:moveTo>
                  <a:lnTo>
                    <a:pt x="14673" y="3418"/>
                  </a:lnTo>
                  <a:lnTo>
                    <a:pt x="14645" y="3401"/>
                  </a:lnTo>
                  <a:lnTo>
                    <a:pt x="14645" y="3401"/>
                  </a:lnTo>
                  <a:lnTo>
                    <a:pt x="14645" y="3401"/>
                  </a:lnTo>
                  <a:lnTo>
                    <a:pt x="14326" y="3583"/>
                  </a:lnTo>
                  <a:lnTo>
                    <a:pt x="14326" y="3219"/>
                  </a:lnTo>
                  <a:lnTo>
                    <a:pt x="14645" y="3035"/>
                  </a:lnTo>
                  <a:lnTo>
                    <a:pt x="14962" y="3219"/>
                  </a:lnTo>
                  <a:lnTo>
                    <a:pt x="14962" y="3583"/>
                  </a:lnTo>
                  <a:close/>
                  <a:moveTo>
                    <a:pt x="14645" y="3413"/>
                  </a:moveTo>
                  <a:lnTo>
                    <a:pt x="14669" y="3427"/>
                  </a:lnTo>
                  <a:lnTo>
                    <a:pt x="14962" y="3598"/>
                  </a:lnTo>
                  <a:lnTo>
                    <a:pt x="14962" y="3966"/>
                  </a:lnTo>
                  <a:lnTo>
                    <a:pt x="14725" y="4103"/>
                  </a:lnTo>
                  <a:lnTo>
                    <a:pt x="14645" y="4151"/>
                  </a:lnTo>
                  <a:lnTo>
                    <a:pt x="14645" y="4151"/>
                  </a:lnTo>
                  <a:lnTo>
                    <a:pt x="14643" y="4151"/>
                  </a:lnTo>
                  <a:lnTo>
                    <a:pt x="14326" y="3966"/>
                  </a:lnTo>
                  <a:lnTo>
                    <a:pt x="14326" y="3598"/>
                  </a:lnTo>
                  <a:lnTo>
                    <a:pt x="14645" y="3413"/>
                  </a:lnTo>
                  <a:close/>
                  <a:moveTo>
                    <a:pt x="14309" y="4351"/>
                  </a:moveTo>
                  <a:lnTo>
                    <a:pt x="14309" y="4723"/>
                  </a:lnTo>
                  <a:lnTo>
                    <a:pt x="13993" y="4905"/>
                  </a:lnTo>
                  <a:lnTo>
                    <a:pt x="13678" y="4723"/>
                  </a:lnTo>
                  <a:lnTo>
                    <a:pt x="13997" y="4538"/>
                  </a:lnTo>
                  <a:lnTo>
                    <a:pt x="13997" y="4172"/>
                  </a:lnTo>
                  <a:lnTo>
                    <a:pt x="14309" y="4351"/>
                  </a:lnTo>
                  <a:close/>
                  <a:moveTo>
                    <a:pt x="13986" y="4148"/>
                  </a:moveTo>
                  <a:lnTo>
                    <a:pt x="13667" y="3964"/>
                  </a:lnTo>
                  <a:lnTo>
                    <a:pt x="13664" y="3964"/>
                  </a:lnTo>
                  <a:lnTo>
                    <a:pt x="13664" y="3964"/>
                  </a:lnTo>
                  <a:lnTo>
                    <a:pt x="13345" y="4151"/>
                  </a:lnTo>
                  <a:lnTo>
                    <a:pt x="13345" y="3787"/>
                  </a:lnTo>
                  <a:lnTo>
                    <a:pt x="13664" y="3602"/>
                  </a:lnTo>
                  <a:lnTo>
                    <a:pt x="13986" y="3784"/>
                  </a:lnTo>
                  <a:lnTo>
                    <a:pt x="13986" y="4148"/>
                  </a:lnTo>
                  <a:close/>
                  <a:moveTo>
                    <a:pt x="13664" y="3980"/>
                  </a:moveTo>
                  <a:lnTo>
                    <a:pt x="13986" y="4165"/>
                  </a:lnTo>
                  <a:lnTo>
                    <a:pt x="13986" y="4531"/>
                  </a:lnTo>
                  <a:lnTo>
                    <a:pt x="13667" y="4715"/>
                  </a:lnTo>
                  <a:lnTo>
                    <a:pt x="13664" y="4715"/>
                  </a:lnTo>
                  <a:lnTo>
                    <a:pt x="13664" y="4715"/>
                  </a:lnTo>
                  <a:lnTo>
                    <a:pt x="13345" y="4531"/>
                  </a:lnTo>
                  <a:lnTo>
                    <a:pt x="13345" y="4165"/>
                  </a:lnTo>
                  <a:lnTo>
                    <a:pt x="13664" y="3980"/>
                  </a:lnTo>
                  <a:close/>
                  <a:moveTo>
                    <a:pt x="13334" y="4155"/>
                  </a:moveTo>
                  <a:lnTo>
                    <a:pt x="13015" y="4340"/>
                  </a:lnTo>
                  <a:lnTo>
                    <a:pt x="12877" y="4262"/>
                  </a:lnTo>
                  <a:lnTo>
                    <a:pt x="12700" y="4158"/>
                  </a:lnTo>
                  <a:lnTo>
                    <a:pt x="13019" y="3973"/>
                  </a:lnTo>
                  <a:lnTo>
                    <a:pt x="13019" y="3973"/>
                  </a:lnTo>
                  <a:lnTo>
                    <a:pt x="13019" y="3607"/>
                  </a:lnTo>
                  <a:lnTo>
                    <a:pt x="13041" y="3619"/>
                  </a:lnTo>
                  <a:lnTo>
                    <a:pt x="13334" y="3787"/>
                  </a:lnTo>
                  <a:lnTo>
                    <a:pt x="13334" y="4155"/>
                  </a:lnTo>
                  <a:close/>
                  <a:moveTo>
                    <a:pt x="13007" y="3586"/>
                  </a:moveTo>
                  <a:lnTo>
                    <a:pt x="12686" y="3401"/>
                  </a:lnTo>
                  <a:lnTo>
                    <a:pt x="12686" y="3401"/>
                  </a:lnTo>
                  <a:lnTo>
                    <a:pt x="12686" y="3401"/>
                  </a:lnTo>
                  <a:lnTo>
                    <a:pt x="12634" y="3430"/>
                  </a:lnTo>
                  <a:lnTo>
                    <a:pt x="12367" y="3583"/>
                  </a:lnTo>
                  <a:lnTo>
                    <a:pt x="12367" y="3219"/>
                  </a:lnTo>
                  <a:lnTo>
                    <a:pt x="12686" y="3035"/>
                  </a:lnTo>
                  <a:lnTo>
                    <a:pt x="13007" y="3219"/>
                  </a:lnTo>
                  <a:lnTo>
                    <a:pt x="13007" y="3586"/>
                  </a:lnTo>
                  <a:close/>
                  <a:moveTo>
                    <a:pt x="12670" y="3423"/>
                  </a:moveTo>
                  <a:lnTo>
                    <a:pt x="12686" y="3413"/>
                  </a:lnTo>
                  <a:lnTo>
                    <a:pt x="13007" y="3600"/>
                  </a:lnTo>
                  <a:lnTo>
                    <a:pt x="13007" y="3966"/>
                  </a:lnTo>
                  <a:lnTo>
                    <a:pt x="12686" y="4151"/>
                  </a:lnTo>
                  <a:lnTo>
                    <a:pt x="12686" y="4151"/>
                  </a:lnTo>
                  <a:lnTo>
                    <a:pt x="12686" y="4151"/>
                  </a:lnTo>
                  <a:lnTo>
                    <a:pt x="12367" y="3966"/>
                  </a:lnTo>
                  <a:lnTo>
                    <a:pt x="12367" y="3598"/>
                  </a:lnTo>
                  <a:lnTo>
                    <a:pt x="12670" y="3423"/>
                  </a:lnTo>
                  <a:close/>
                  <a:moveTo>
                    <a:pt x="12353" y="4351"/>
                  </a:moveTo>
                  <a:lnTo>
                    <a:pt x="12353" y="4720"/>
                  </a:lnTo>
                  <a:lnTo>
                    <a:pt x="12034" y="4905"/>
                  </a:lnTo>
                  <a:lnTo>
                    <a:pt x="11720" y="4723"/>
                  </a:lnTo>
                  <a:lnTo>
                    <a:pt x="12039" y="4538"/>
                  </a:lnTo>
                  <a:lnTo>
                    <a:pt x="12039" y="4538"/>
                  </a:lnTo>
                  <a:lnTo>
                    <a:pt x="12039" y="4172"/>
                  </a:lnTo>
                  <a:lnTo>
                    <a:pt x="12353" y="4351"/>
                  </a:lnTo>
                  <a:close/>
                  <a:moveTo>
                    <a:pt x="11377" y="4155"/>
                  </a:moveTo>
                  <a:lnTo>
                    <a:pt x="11273" y="4217"/>
                  </a:lnTo>
                  <a:lnTo>
                    <a:pt x="11056" y="4340"/>
                  </a:lnTo>
                  <a:lnTo>
                    <a:pt x="11056" y="4340"/>
                  </a:lnTo>
                  <a:lnTo>
                    <a:pt x="10744" y="4158"/>
                  </a:lnTo>
                  <a:lnTo>
                    <a:pt x="11060" y="3973"/>
                  </a:lnTo>
                  <a:lnTo>
                    <a:pt x="11060" y="3973"/>
                  </a:lnTo>
                  <a:lnTo>
                    <a:pt x="11060" y="3607"/>
                  </a:lnTo>
                  <a:lnTo>
                    <a:pt x="11377" y="3787"/>
                  </a:lnTo>
                  <a:lnTo>
                    <a:pt x="11377" y="4155"/>
                  </a:lnTo>
                  <a:close/>
                  <a:moveTo>
                    <a:pt x="11046" y="3583"/>
                  </a:moveTo>
                  <a:lnTo>
                    <a:pt x="10760" y="3418"/>
                  </a:lnTo>
                  <a:lnTo>
                    <a:pt x="10730" y="3401"/>
                  </a:lnTo>
                  <a:lnTo>
                    <a:pt x="10730" y="3401"/>
                  </a:lnTo>
                  <a:lnTo>
                    <a:pt x="10730" y="3401"/>
                  </a:lnTo>
                  <a:lnTo>
                    <a:pt x="10411" y="3583"/>
                  </a:lnTo>
                  <a:lnTo>
                    <a:pt x="10411" y="3219"/>
                  </a:lnTo>
                  <a:lnTo>
                    <a:pt x="10730" y="3035"/>
                  </a:lnTo>
                  <a:lnTo>
                    <a:pt x="11046" y="3219"/>
                  </a:lnTo>
                  <a:lnTo>
                    <a:pt x="11046" y="3583"/>
                  </a:lnTo>
                  <a:close/>
                  <a:moveTo>
                    <a:pt x="10730" y="3413"/>
                  </a:moveTo>
                  <a:lnTo>
                    <a:pt x="10753" y="3427"/>
                  </a:lnTo>
                  <a:lnTo>
                    <a:pt x="11046" y="3598"/>
                  </a:lnTo>
                  <a:lnTo>
                    <a:pt x="11046" y="3966"/>
                  </a:lnTo>
                  <a:lnTo>
                    <a:pt x="10732" y="4151"/>
                  </a:lnTo>
                  <a:lnTo>
                    <a:pt x="10730" y="4151"/>
                  </a:lnTo>
                  <a:lnTo>
                    <a:pt x="10730" y="4151"/>
                  </a:lnTo>
                  <a:lnTo>
                    <a:pt x="10411" y="3966"/>
                  </a:lnTo>
                  <a:lnTo>
                    <a:pt x="10411" y="3598"/>
                  </a:lnTo>
                  <a:lnTo>
                    <a:pt x="10730" y="3413"/>
                  </a:lnTo>
                  <a:close/>
                  <a:moveTo>
                    <a:pt x="10397" y="4351"/>
                  </a:moveTo>
                  <a:lnTo>
                    <a:pt x="10397" y="4723"/>
                  </a:lnTo>
                  <a:lnTo>
                    <a:pt x="10080" y="4905"/>
                  </a:lnTo>
                  <a:lnTo>
                    <a:pt x="9763" y="4723"/>
                  </a:lnTo>
                  <a:lnTo>
                    <a:pt x="10085" y="4538"/>
                  </a:lnTo>
                  <a:lnTo>
                    <a:pt x="10085" y="4172"/>
                  </a:lnTo>
                  <a:lnTo>
                    <a:pt x="10397" y="4351"/>
                  </a:lnTo>
                  <a:close/>
                  <a:moveTo>
                    <a:pt x="10070" y="4148"/>
                  </a:moveTo>
                  <a:lnTo>
                    <a:pt x="9751" y="3964"/>
                  </a:lnTo>
                  <a:lnTo>
                    <a:pt x="9751" y="3964"/>
                  </a:lnTo>
                  <a:lnTo>
                    <a:pt x="9751" y="3964"/>
                  </a:lnTo>
                  <a:lnTo>
                    <a:pt x="9430" y="4151"/>
                  </a:lnTo>
                  <a:lnTo>
                    <a:pt x="9430" y="3787"/>
                  </a:lnTo>
                  <a:lnTo>
                    <a:pt x="9751" y="3602"/>
                  </a:lnTo>
                  <a:lnTo>
                    <a:pt x="10070" y="3784"/>
                  </a:lnTo>
                  <a:lnTo>
                    <a:pt x="10070" y="4148"/>
                  </a:lnTo>
                  <a:close/>
                  <a:moveTo>
                    <a:pt x="9735" y="3990"/>
                  </a:moveTo>
                  <a:lnTo>
                    <a:pt x="9735" y="3990"/>
                  </a:lnTo>
                  <a:lnTo>
                    <a:pt x="9735" y="3988"/>
                  </a:lnTo>
                  <a:lnTo>
                    <a:pt x="9751" y="3980"/>
                  </a:lnTo>
                  <a:lnTo>
                    <a:pt x="10070" y="4165"/>
                  </a:lnTo>
                  <a:lnTo>
                    <a:pt x="10070" y="4531"/>
                  </a:lnTo>
                  <a:lnTo>
                    <a:pt x="9751" y="4715"/>
                  </a:lnTo>
                  <a:lnTo>
                    <a:pt x="9751" y="4715"/>
                  </a:lnTo>
                  <a:lnTo>
                    <a:pt x="9749" y="4715"/>
                  </a:lnTo>
                  <a:lnTo>
                    <a:pt x="9430" y="4531"/>
                  </a:lnTo>
                  <a:lnTo>
                    <a:pt x="9430" y="4165"/>
                  </a:lnTo>
                  <a:lnTo>
                    <a:pt x="9735" y="3990"/>
                  </a:lnTo>
                  <a:close/>
                  <a:moveTo>
                    <a:pt x="9418" y="4155"/>
                  </a:moveTo>
                  <a:lnTo>
                    <a:pt x="9102" y="4340"/>
                  </a:lnTo>
                  <a:lnTo>
                    <a:pt x="8962" y="4262"/>
                  </a:lnTo>
                  <a:lnTo>
                    <a:pt x="8785" y="4158"/>
                  </a:lnTo>
                  <a:lnTo>
                    <a:pt x="9104" y="3973"/>
                  </a:lnTo>
                  <a:lnTo>
                    <a:pt x="9104" y="3973"/>
                  </a:lnTo>
                  <a:lnTo>
                    <a:pt x="9104" y="3607"/>
                  </a:lnTo>
                  <a:lnTo>
                    <a:pt x="9128" y="3619"/>
                  </a:lnTo>
                  <a:lnTo>
                    <a:pt x="9418" y="3787"/>
                  </a:lnTo>
                  <a:lnTo>
                    <a:pt x="9418" y="4155"/>
                  </a:lnTo>
                  <a:close/>
                  <a:moveTo>
                    <a:pt x="8754" y="3423"/>
                  </a:moveTo>
                  <a:lnTo>
                    <a:pt x="8771" y="3413"/>
                  </a:lnTo>
                  <a:lnTo>
                    <a:pt x="9092" y="3600"/>
                  </a:lnTo>
                  <a:lnTo>
                    <a:pt x="9092" y="3966"/>
                  </a:lnTo>
                  <a:lnTo>
                    <a:pt x="8773" y="4151"/>
                  </a:lnTo>
                  <a:lnTo>
                    <a:pt x="8771" y="4151"/>
                  </a:lnTo>
                  <a:lnTo>
                    <a:pt x="8771" y="4151"/>
                  </a:lnTo>
                  <a:lnTo>
                    <a:pt x="8454" y="3966"/>
                  </a:lnTo>
                  <a:lnTo>
                    <a:pt x="8454" y="3598"/>
                  </a:lnTo>
                  <a:lnTo>
                    <a:pt x="8754" y="3423"/>
                  </a:lnTo>
                  <a:close/>
                  <a:moveTo>
                    <a:pt x="8442" y="4354"/>
                  </a:moveTo>
                  <a:lnTo>
                    <a:pt x="8442" y="4720"/>
                  </a:lnTo>
                  <a:lnTo>
                    <a:pt x="8119" y="4905"/>
                  </a:lnTo>
                  <a:lnTo>
                    <a:pt x="7807" y="4723"/>
                  </a:lnTo>
                  <a:lnTo>
                    <a:pt x="7908" y="4663"/>
                  </a:lnTo>
                  <a:lnTo>
                    <a:pt x="8126" y="4538"/>
                  </a:lnTo>
                  <a:lnTo>
                    <a:pt x="8126" y="4538"/>
                  </a:lnTo>
                  <a:lnTo>
                    <a:pt x="8126" y="4172"/>
                  </a:lnTo>
                  <a:lnTo>
                    <a:pt x="8442" y="4354"/>
                  </a:lnTo>
                  <a:close/>
                  <a:moveTo>
                    <a:pt x="7462" y="4155"/>
                  </a:moveTo>
                  <a:lnTo>
                    <a:pt x="7143" y="4340"/>
                  </a:lnTo>
                  <a:lnTo>
                    <a:pt x="6982" y="4245"/>
                  </a:lnTo>
                  <a:lnTo>
                    <a:pt x="6829" y="4158"/>
                  </a:lnTo>
                  <a:lnTo>
                    <a:pt x="7148" y="3973"/>
                  </a:lnTo>
                  <a:lnTo>
                    <a:pt x="7148" y="3973"/>
                  </a:lnTo>
                  <a:lnTo>
                    <a:pt x="7148" y="3607"/>
                  </a:lnTo>
                  <a:lnTo>
                    <a:pt x="7389" y="3744"/>
                  </a:lnTo>
                  <a:lnTo>
                    <a:pt x="7462" y="3787"/>
                  </a:lnTo>
                  <a:lnTo>
                    <a:pt x="7462" y="4155"/>
                  </a:lnTo>
                  <a:close/>
                  <a:moveTo>
                    <a:pt x="7136" y="3586"/>
                  </a:moveTo>
                  <a:lnTo>
                    <a:pt x="6911" y="3458"/>
                  </a:lnTo>
                  <a:lnTo>
                    <a:pt x="6814" y="3401"/>
                  </a:lnTo>
                  <a:lnTo>
                    <a:pt x="6814" y="3401"/>
                  </a:lnTo>
                  <a:lnTo>
                    <a:pt x="6814" y="3401"/>
                  </a:lnTo>
                  <a:lnTo>
                    <a:pt x="6746" y="3442"/>
                  </a:lnTo>
                  <a:lnTo>
                    <a:pt x="6495" y="3583"/>
                  </a:lnTo>
                  <a:lnTo>
                    <a:pt x="6495" y="3219"/>
                  </a:lnTo>
                  <a:lnTo>
                    <a:pt x="6656" y="3127"/>
                  </a:lnTo>
                  <a:lnTo>
                    <a:pt x="6817" y="3035"/>
                  </a:lnTo>
                  <a:lnTo>
                    <a:pt x="7136" y="3219"/>
                  </a:lnTo>
                  <a:lnTo>
                    <a:pt x="7136" y="3586"/>
                  </a:lnTo>
                  <a:close/>
                  <a:moveTo>
                    <a:pt x="6814" y="3413"/>
                  </a:moveTo>
                  <a:lnTo>
                    <a:pt x="6975" y="3505"/>
                  </a:lnTo>
                  <a:lnTo>
                    <a:pt x="7136" y="3600"/>
                  </a:lnTo>
                  <a:lnTo>
                    <a:pt x="7136" y="3966"/>
                  </a:lnTo>
                  <a:lnTo>
                    <a:pt x="6817" y="4151"/>
                  </a:lnTo>
                  <a:lnTo>
                    <a:pt x="6817" y="4151"/>
                  </a:lnTo>
                  <a:lnTo>
                    <a:pt x="6814" y="4151"/>
                  </a:lnTo>
                  <a:lnTo>
                    <a:pt x="6495" y="3966"/>
                  </a:lnTo>
                  <a:lnTo>
                    <a:pt x="6495" y="3598"/>
                  </a:lnTo>
                  <a:lnTo>
                    <a:pt x="6814" y="3413"/>
                  </a:lnTo>
                  <a:close/>
                  <a:moveTo>
                    <a:pt x="6481" y="4351"/>
                  </a:moveTo>
                  <a:lnTo>
                    <a:pt x="6481" y="4723"/>
                  </a:lnTo>
                  <a:lnTo>
                    <a:pt x="6162" y="4905"/>
                  </a:lnTo>
                  <a:lnTo>
                    <a:pt x="6002" y="4812"/>
                  </a:lnTo>
                  <a:lnTo>
                    <a:pt x="5850" y="4723"/>
                  </a:lnTo>
                  <a:lnTo>
                    <a:pt x="6169" y="4538"/>
                  </a:lnTo>
                  <a:lnTo>
                    <a:pt x="6169" y="4538"/>
                  </a:lnTo>
                  <a:lnTo>
                    <a:pt x="6169" y="4172"/>
                  </a:lnTo>
                  <a:lnTo>
                    <a:pt x="6481" y="4351"/>
                  </a:lnTo>
                  <a:close/>
                  <a:moveTo>
                    <a:pt x="5503" y="4155"/>
                  </a:moveTo>
                  <a:lnTo>
                    <a:pt x="5345" y="4247"/>
                  </a:lnTo>
                  <a:lnTo>
                    <a:pt x="5186" y="4340"/>
                  </a:lnTo>
                  <a:lnTo>
                    <a:pt x="5047" y="4262"/>
                  </a:lnTo>
                  <a:lnTo>
                    <a:pt x="4870" y="4158"/>
                  </a:lnTo>
                  <a:lnTo>
                    <a:pt x="5189" y="3973"/>
                  </a:lnTo>
                  <a:lnTo>
                    <a:pt x="5189" y="3973"/>
                  </a:lnTo>
                  <a:lnTo>
                    <a:pt x="5189" y="3607"/>
                  </a:lnTo>
                  <a:lnTo>
                    <a:pt x="5212" y="3619"/>
                  </a:lnTo>
                  <a:lnTo>
                    <a:pt x="5503" y="3787"/>
                  </a:lnTo>
                  <a:lnTo>
                    <a:pt x="5503" y="4155"/>
                  </a:lnTo>
                  <a:close/>
                  <a:moveTo>
                    <a:pt x="5177" y="3586"/>
                  </a:moveTo>
                  <a:lnTo>
                    <a:pt x="4858" y="3401"/>
                  </a:lnTo>
                  <a:lnTo>
                    <a:pt x="4856" y="3401"/>
                  </a:lnTo>
                  <a:lnTo>
                    <a:pt x="4856" y="3401"/>
                  </a:lnTo>
                  <a:lnTo>
                    <a:pt x="4539" y="3583"/>
                  </a:lnTo>
                  <a:lnTo>
                    <a:pt x="4539" y="3219"/>
                  </a:lnTo>
                  <a:lnTo>
                    <a:pt x="4856" y="3035"/>
                  </a:lnTo>
                  <a:lnTo>
                    <a:pt x="5177" y="3219"/>
                  </a:lnTo>
                  <a:lnTo>
                    <a:pt x="5177" y="3586"/>
                  </a:lnTo>
                  <a:close/>
                  <a:moveTo>
                    <a:pt x="4719" y="3494"/>
                  </a:moveTo>
                  <a:lnTo>
                    <a:pt x="4856" y="3413"/>
                  </a:lnTo>
                  <a:lnTo>
                    <a:pt x="5177" y="3600"/>
                  </a:lnTo>
                  <a:lnTo>
                    <a:pt x="5177" y="3966"/>
                  </a:lnTo>
                  <a:lnTo>
                    <a:pt x="4858" y="4151"/>
                  </a:lnTo>
                  <a:lnTo>
                    <a:pt x="4856" y="4151"/>
                  </a:lnTo>
                  <a:lnTo>
                    <a:pt x="4856" y="4151"/>
                  </a:lnTo>
                  <a:lnTo>
                    <a:pt x="4539" y="3966"/>
                  </a:lnTo>
                  <a:lnTo>
                    <a:pt x="4539" y="3598"/>
                  </a:lnTo>
                  <a:lnTo>
                    <a:pt x="4719" y="3494"/>
                  </a:lnTo>
                  <a:close/>
                  <a:moveTo>
                    <a:pt x="4508" y="4342"/>
                  </a:moveTo>
                  <a:lnTo>
                    <a:pt x="4527" y="4354"/>
                  </a:lnTo>
                  <a:lnTo>
                    <a:pt x="4527" y="4723"/>
                  </a:lnTo>
                  <a:lnTo>
                    <a:pt x="4270" y="4871"/>
                  </a:lnTo>
                  <a:lnTo>
                    <a:pt x="4208" y="4907"/>
                  </a:lnTo>
                  <a:lnTo>
                    <a:pt x="3892" y="4723"/>
                  </a:lnTo>
                  <a:lnTo>
                    <a:pt x="3996" y="4663"/>
                  </a:lnTo>
                  <a:lnTo>
                    <a:pt x="4211" y="4538"/>
                  </a:lnTo>
                  <a:lnTo>
                    <a:pt x="4211" y="4538"/>
                  </a:lnTo>
                  <a:lnTo>
                    <a:pt x="4211" y="4169"/>
                  </a:lnTo>
                  <a:lnTo>
                    <a:pt x="4508" y="4342"/>
                  </a:lnTo>
                  <a:close/>
                  <a:moveTo>
                    <a:pt x="4196" y="4148"/>
                  </a:moveTo>
                  <a:lnTo>
                    <a:pt x="3880" y="3964"/>
                  </a:lnTo>
                  <a:lnTo>
                    <a:pt x="3880" y="3964"/>
                  </a:lnTo>
                  <a:lnTo>
                    <a:pt x="3880" y="3964"/>
                  </a:lnTo>
                  <a:lnTo>
                    <a:pt x="3558" y="4151"/>
                  </a:lnTo>
                  <a:lnTo>
                    <a:pt x="3558" y="3784"/>
                  </a:lnTo>
                  <a:lnTo>
                    <a:pt x="3688" y="3711"/>
                  </a:lnTo>
                  <a:lnTo>
                    <a:pt x="3880" y="3600"/>
                  </a:lnTo>
                  <a:lnTo>
                    <a:pt x="4052" y="3702"/>
                  </a:lnTo>
                  <a:lnTo>
                    <a:pt x="4196" y="3784"/>
                  </a:lnTo>
                  <a:lnTo>
                    <a:pt x="4196" y="4148"/>
                  </a:lnTo>
                  <a:close/>
                  <a:moveTo>
                    <a:pt x="3880" y="3980"/>
                  </a:moveTo>
                  <a:lnTo>
                    <a:pt x="3967" y="4030"/>
                  </a:lnTo>
                  <a:lnTo>
                    <a:pt x="4055" y="4080"/>
                  </a:lnTo>
                  <a:lnTo>
                    <a:pt x="4196" y="4165"/>
                  </a:lnTo>
                  <a:lnTo>
                    <a:pt x="4196" y="4531"/>
                  </a:lnTo>
                  <a:lnTo>
                    <a:pt x="3986" y="4656"/>
                  </a:lnTo>
                  <a:lnTo>
                    <a:pt x="3880" y="4715"/>
                  </a:lnTo>
                  <a:lnTo>
                    <a:pt x="3880" y="4715"/>
                  </a:lnTo>
                  <a:lnTo>
                    <a:pt x="3880" y="4715"/>
                  </a:lnTo>
                  <a:lnTo>
                    <a:pt x="3558" y="4531"/>
                  </a:lnTo>
                  <a:lnTo>
                    <a:pt x="3558" y="4165"/>
                  </a:lnTo>
                  <a:lnTo>
                    <a:pt x="3880" y="3980"/>
                  </a:lnTo>
                  <a:close/>
                  <a:moveTo>
                    <a:pt x="3547" y="4155"/>
                  </a:moveTo>
                  <a:lnTo>
                    <a:pt x="3228" y="4340"/>
                  </a:lnTo>
                  <a:lnTo>
                    <a:pt x="3067" y="4245"/>
                  </a:lnTo>
                  <a:lnTo>
                    <a:pt x="2916" y="4158"/>
                  </a:lnTo>
                  <a:lnTo>
                    <a:pt x="3235" y="3973"/>
                  </a:lnTo>
                  <a:lnTo>
                    <a:pt x="3235" y="3973"/>
                  </a:lnTo>
                  <a:lnTo>
                    <a:pt x="3235" y="3607"/>
                  </a:lnTo>
                  <a:lnTo>
                    <a:pt x="3473" y="3744"/>
                  </a:lnTo>
                  <a:lnTo>
                    <a:pt x="3547" y="3787"/>
                  </a:lnTo>
                  <a:lnTo>
                    <a:pt x="3547" y="4155"/>
                  </a:lnTo>
                  <a:close/>
                  <a:moveTo>
                    <a:pt x="3223" y="3586"/>
                  </a:moveTo>
                  <a:lnTo>
                    <a:pt x="2998" y="3458"/>
                  </a:lnTo>
                  <a:lnTo>
                    <a:pt x="2902" y="3401"/>
                  </a:lnTo>
                  <a:lnTo>
                    <a:pt x="2902" y="3401"/>
                  </a:lnTo>
                  <a:lnTo>
                    <a:pt x="2902" y="3401"/>
                  </a:lnTo>
                  <a:lnTo>
                    <a:pt x="2833" y="3442"/>
                  </a:lnTo>
                  <a:lnTo>
                    <a:pt x="2583" y="3583"/>
                  </a:lnTo>
                  <a:lnTo>
                    <a:pt x="2583" y="3219"/>
                  </a:lnTo>
                  <a:lnTo>
                    <a:pt x="2741" y="3127"/>
                  </a:lnTo>
                  <a:lnTo>
                    <a:pt x="2902" y="3035"/>
                  </a:lnTo>
                  <a:lnTo>
                    <a:pt x="3223" y="3219"/>
                  </a:lnTo>
                  <a:lnTo>
                    <a:pt x="3223" y="3586"/>
                  </a:lnTo>
                  <a:close/>
                  <a:moveTo>
                    <a:pt x="2902" y="3413"/>
                  </a:moveTo>
                  <a:lnTo>
                    <a:pt x="3060" y="3505"/>
                  </a:lnTo>
                  <a:lnTo>
                    <a:pt x="3223" y="3600"/>
                  </a:lnTo>
                  <a:lnTo>
                    <a:pt x="3223" y="3966"/>
                  </a:lnTo>
                  <a:lnTo>
                    <a:pt x="2902" y="4151"/>
                  </a:lnTo>
                  <a:lnTo>
                    <a:pt x="2902" y="4151"/>
                  </a:lnTo>
                  <a:lnTo>
                    <a:pt x="2899" y="4151"/>
                  </a:lnTo>
                  <a:lnTo>
                    <a:pt x="2583" y="3966"/>
                  </a:lnTo>
                  <a:lnTo>
                    <a:pt x="2583" y="3598"/>
                  </a:lnTo>
                  <a:lnTo>
                    <a:pt x="2902" y="3413"/>
                  </a:lnTo>
                  <a:close/>
                  <a:moveTo>
                    <a:pt x="2566" y="4351"/>
                  </a:moveTo>
                  <a:lnTo>
                    <a:pt x="2566" y="4723"/>
                  </a:lnTo>
                  <a:lnTo>
                    <a:pt x="2249" y="4905"/>
                  </a:lnTo>
                  <a:lnTo>
                    <a:pt x="1935" y="4723"/>
                  </a:lnTo>
                  <a:lnTo>
                    <a:pt x="2254" y="4538"/>
                  </a:lnTo>
                  <a:lnTo>
                    <a:pt x="2254" y="4538"/>
                  </a:lnTo>
                  <a:lnTo>
                    <a:pt x="2254" y="4172"/>
                  </a:lnTo>
                  <a:lnTo>
                    <a:pt x="2566" y="4351"/>
                  </a:lnTo>
                  <a:close/>
                  <a:moveTo>
                    <a:pt x="1590" y="4155"/>
                  </a:moveTo>
                  <a:lnTo>
                    <a:pt x="1271" y="4340"/>
                  </a:lnTo>
                  <a:lnTo>
                    <a:pt x="1127" y="4257"/>
                  </a:lnTo>
                  <a:lnTo>
                    <a:pt x="957" y="4155"/>
                  </a:lnTo>
                  <a:lnTo>
                    <a:pt x="1271" y="3973"/>
                  </a:lnTo>
                  <a:lnTo>
                    <a:pt x="1271" y="3973"/>
                  </a:lnTo>
                  <a:lnTo>
                    <a:pt x="1271" y="3607"/>
                  </a:lnTo>
                  <a:lnTo>
                    <a:pt x="1578" y="3780"/>
                  </a:lnTo>
                  <a:lnTo>
                    <a:pt x="1590" y="3787"/>
                  </a:lnTo>
                  <a:lnTo>
                    <a:pt x="1590" y="4155"/>
                  </a:lnTo>
                  <a:close/>
                  <a:moveTo>
                    <a:pt x="1271" y="5105"/>
                  </a:moveTo>
                  <a:lnTo>
                    <a:pt x="1271" y="5103"/>
                  </a:lnTo>
                  <a:lnTo>
                    <a:pt x="1271" y="4734"/>
                  </a:lnTo>
                  <a:lnTo>
                    <a:pt x="1406" y="4812"/>
                  </a:lnTo>
                  <a:lnTo>
                    <a:pt x="1590" y="4919"/>
                  </a:lnTo>
                  <a:lnTo>
                    <a:pt x="1590" y="5285"/>
                  </a:lnTo>
                  <a:lnTo>
                    <a:pt x="1271" y="5469"/>
                  </a:lnTo>
                  <a:lnTo>
                    <a:pt x="957" y="5287"/>
                  </a:lnTo>
                  <a:lnTo>
                    <a:pt x="1099" y="5205"/>
                  </a:lnTo>
                  <a:lnTo>
                    <a:pt x="1271" y="5105"/>
                  </a:lnTo>
                  <a:close/>
                  <a:moveTo>
                    <a:pt x="1271" y="6235"/>
                  </a:moveTo>
                  <a:lnTo>
                    <a:pt x="1271" y="6235"/>
                  </a:lnTo>
                  <a:lnTo>
                    <a:pt x="1271" y="5866"/>
                  </a:lnTo>
                  <a:lnTo>
                    <a:pt x="1590" y="6051"/>
                  </a:lnTo>
                  <a:lnTo>
                    <a:pt x="1590" y="6415"/>
                  </a:lnTo>
                  <a:lnTo>
                    <a:pt x="1472" y="6483"/>
                  </a:lnTo>
                  <a:lnTo>
                    <a:pt x="1269" y="6601"/>
                  </a:lnTo>
                  <a:lnTo>
                    <a:pt x="1144" y="6528"/>
                  </a:lnTo>
                  <a:lnTo>
                    <a:pt x="957" y="6419"/>
                  </a:lnTo>
                  <a:lnTo>
                    <a:pt x="1111" y="6330"/>
                  </a:lnTo>
                  <a:lnTo>
                    <a:pt x="1271" y="6235"/>
                  </a:lnTo>
                  <a:close/>
                  <a:moveTo>
                    <a:pt x="1271" y="7365"/>
                  </a:moveTo>
                  <a:lnTo>
                    <a:pt x="1271" y="7365"/>
                  </a:lnTo>
                  <a:lnTo>
                    <a:pt x="1271" y="6996"/>
                  </a:lnTo>
                  <a:lnTo>
                    <a:pt x="1590" y="7180"/>
                  </a:lnTo>
                  <a:lnTo>
                    <a:pt x="1590" y="7544"/>
                  </a:lnTo>
                  <a:lnTo>
                    <a:pt x="1269" y="7731"/>
                  </a:lnTo>
                  <a:lnTo>
                    <a:pt x="1016" y="7585"/>
                  </a:lnTo>
                  <a:lnTo>
                    <a:pt x="955" y="7549"/>
                  </a:lnTo>
                  <a:lnTo>
                    <a:pt x="1271" y="7365"/>
                  </a:lnTo>
                  <a:close/>
                  <a:moveTo>
                    <a:pt x="1271" y="8497"/>
                  </a:moveTo>
                  <a:lnTo>
                    <a:pt x="1271" y="8497"/>
                  </a:lnTo>
                  <a:lnTo>
                    <a:pt x="1271" y="8128"/>
                  </a:lnTo>
                  <a:lnTo>
                    <a:pt x="1590" y="8310"/>
                  </a:lnTo>
                  <a:lnTo>
                    <a:pt x="1590" y="8676"/>
                  </a:lnTo>
                  <a:lnTo>
                    <a:pt x="1288" y="8851"/>
                  </a:lnTo>
                  <a:lnTo>
                    <a:pt x="1271" y="8861"/>
                  </a:lnTo>
                  <a:lnTo>
                    <a:pt x="957" y="8681"/>
                  </a:lnTo>
                  <a:lnTo>
                    <a:pt x="1111" y="8591"/>
                  </a:lnTo>
                  <a:lnTo>
                    <a:pt x="1196" y="8542"/>
                  </a:lnTo>
                  <a:lnTo>
                    <a:pt x="1271" y="8497"/>
                  </a:lnTo>
                  <a:close/>
                  <a:moveTo>
                    <a:pt x="1271" y="9627"/>
                  </a:moveTo>
                  <a:lnTo>
                    <a:pt x="1271" y="9627"/>
                  </a:lnTo>
                  <a:lnTo>
                    <a:pt x="1271" y="9256"/>
                  </a:lnTo>
                  <a:lnTo>
                    <a:pt x="1590" y="9442"/>
                  </a:lnTo>
                  <a:lnTo>
                    <a:pt x="1590" y="9806"/>
                  </a:lnTo>
                  <a:lnTo>
                    <a:pt x="1271" y="9991"/>
                  </a:lnTo>
                  <a:lnTo>
                    <a:pt x="957" y="9809"/>
                  </a:lnTo>
                  <a:lnTo>
                    <a:pt x="1111" y="9721"/>
                  </a:lnTo>
                  <a:lnTo>
                    <a:pt x="1271" y="9627"/>
                  </a:lnTo>
                  <a:close/>
                  <a:moveTo>
                    <a:pt x="1274" y="10005"/>
                  </a:moveTo>
                  <a:lnTo>
                    <a:pt x="1593" y="9823"/>
                  </a:lnTo>
                  <a:lnTo>
                    <a:pt x="1593" y="10189"/>
                  </a:lnTo>
                  <a:lnTo>
                    <a:pt x="1593" y="10191"/>
                  </a:lnTo>
                  <a:lnTo>
                    <a:pt x="1909" y="10376"/>
                  </a:lnTo>
                  <a:lnTo>
                    <a:pt x="1902" y="10380"/>
                  </a:lnTo>
                  <a:lnTo>
                    <a:pt x="1595" y="10558"/>
                  </a:lnTo>
                  <a:lnTo>
                    <a:pt x="1557" y="10536"/>
                  </a:lnTo>
                  <a:lnTo>
                    <a:pt x="1274" y="10371"/>
                  </a:lnTo>
                  <a:lnTo>
                    <a:pt x="1274" y="10005"/>
                  </a:lnTo>
                  <a:close/>
                  <a:moveTo>
                    <a:pt x="2231" y="10546"/>
                  </a:moveTo>
                  <a:lnTo>
                    <a:pt x="1938" y="10376"/>
                  </a:lnTo>
                  <a:lnTo>
                    <a:pt x="2254" y="10191"/>
                  </a:lnTo>
                  <a:lnTo>
                    <a:pt x="2254" y="10189"/>
                  </a:lnTo>
                  <a:lnTo>
                    <a:pt x="2254" y="9825"/>
                  </a:lnTo>
                  <a:lnTo>
                    <a:pt x="2566" y="10002"/>
                  </a:lnTo>
                  <a:lnTo>
                    <a:pt x="2566" y="10373"/>
                  </a:lnTo>
                  <a:lnTo>
                    <a:pt x="2271" y="10546"/>
                  </a:lnTo>
                  <a:lnTo>
                    <a:pt x="2249" y="10558"/>
                  </a:lnTo>
                  <a:lnTo>
                    <a:pt x="2231" y="10546"/>
                  </a:lnTo>
                  <a:close/>
                  <a:moveTo>
                    <a:pt x="2254" y="9806"/>
                  </a:moveTo>
                  <a:lnTo>
                    <a:pt x="2254" y="9806"/>
                  </a:lnTo>
                  <a:lnTo>
                    <a:pt x="2254" y="9440"/>
                  </a:lnTo>
                  <a:lnTo>
                    <a:pt x="2415" y="9348"/>
                  </a:lnTo>
                  <a:lnTo>
                    <a:pt x="2500" y="9296"/>
                  </a:lnTo>
                  <a:lnTo>
                    <a:pt x="2568" y="9258"/>
                  </a:lnTo>
                  <a:lnTo>
                    <a:pt x="2568" y="9627"/>
                  </a:lnTo>
                  <a:lnTo>
                    <a:pt x="2568" y="9627"/>
                  </a:lnTo>
                  <a:lnTo>
                    <a:pt x="2625" y="9657"/>
                  </a:lnTo>
                  <a:lnTo>
                    <a:pt x="2887" y="9811"/>
                  </a:lnTo>
                  <a:lnTo>
                    <a:pt x="2594" y="9979"/>
                  </a:lnTo>
                  <a:lnTo>
                    <a:pt x="2573" y="9991"/>
                  </a:lnTo>
                  <a:lnTo>
                    <a:pt x="2254" y="9806"/>
                  </a:lnTo>
                  <a:close/>
                  <a:moveTo>
                    <a:pt x="2583" y="10380"/>
                  </a:moveTo>
                  <a:lnTo>
                    <a:pt x="2644" y="10343"/>
                  </a:lnTo>
                  <a:lnTo>
                    <a:pt x="2902" y="10196"/>
                  </a:lnTo>
                  <a:lnTo>
                    <a:pt x="3223" y="10380"/>
                  </a:lnTo>
                  <a:lnTo>
                    <a:pt x="3223" y="10749"/>
                  </a:lnTo>
                  <a:lnTo>
                    <a:pt x="2923" y="10922"/>
                  </a:lnTo>
                  <a:lnTo>
                    <a:pt x="2902" y="10934"/>
                  </a:lnTo>
                  <a:lnTo>
                    <a:pt x="2724" y="10832"/>
                  </a:lnTo>
                  <a:lnTo>
                    <a:pt x="2583" y="10749"/>
                  </a:lnTo>
                  <a:lnTo>
                    <a:pt x="2583" y="10380"/>
                  </a:lnTo>
                  <a:close/>
                  <a:moveTo>
                    <a:pt x="2932" y="10199"/>
                  </a:moveTo>
                  <a:lnTo>
                    <a:pt x="2902" y="10180"/>
                  </a:lnTo>
                  <a:lnTo>
                    <a:pt x="2902" y="10180"/>
                  </a:lnTo>
                  <a:lnTo>
                    <a:pt x="2902" y="10180"/>
                  </a:lnTo>
                  <a:lnTo>
                    <a:pt x="2583" y="10364"/>
                  </a:lnTo>
                  <a:lnTo>
                    <a:pt x="2583" y="10002"/>
                  </a:lnTo>
                  <a:lnTo>
                    <a:pt x="2682" y="9946"/>
                  </a:lnTo>
                  <a:lnTo>
                    <a:pt x="2902" y="9818"/>
                  </a:lnTo>
                  <a:lnTo>
                    <a:pt x="3223" y="10005"/>
                  </a:lnTo>
                  <a:lnTo>
                    <a:pt x="3223" y="10364"/>
                  </a:lnTo>
                  <a:lnTo>
                    <a:pt x="2932" y="10199"/>
                  </a:lnTo>
                  <a:close/>
                  <a:moveTo>
                    <a:pt x="3107" y="9922"/>
                  </a:moveTo>
                  <a:lnTo>
                    <a:pt x="2916" y="9811"/>
                  </a:lnTo>
                  <a:lnTo>
                    <a:pt x="3029" y="9745"/>
                  </a:lnTo>
                  <a:lnTo>
                    <a:pt x="3069" y="9721"/>
                  </a:lnTo>
                  <a:lnTo>
                    <a:pt x="3235" y="9627"/>
                  </a:lnTo>
                  <a:lnTo>
                    <a:pt x="3235" y="9627"/>
                  </a:lnTo>
                  <a:lnTo>
                    <a:pt x="3235" y="9258"/>
                  </a:lnTo>
                  <a:lnTo>
                    <a:pt x="3355" y="9329"/>
                  </a:lnTo>
                  <a:lnTo>
                    <a:pt x="3547" y="9442"/>
                  </a:lnTo>
                  <a:lnTo>
                    <a:pt x="3547" y="9806"/>
                  </a:lnTo>
                  <a:lnTo>
                    <a:pt x="3228" y="9991"/>
                  </a:lnTo>
                  <a:lnTo>
                    <a:pt x="3107" y="9922"/>
                  </a:lnTo>
                  <a:close/>
                  <a:moveTo>
                    <a:pt x="3235" y="10002"/>
                  </a:moveTo>
                  <a:lnTo>
                    <a:pt x="3547" y="9823"/>
                  </a:lnTo>
                  <a:lnTo>
                    <a:pt x="3547" y="10189"/>
                  </a:lnTo>
                  <a:lnTo>
                    <a:pt x="3547" y="10191"/>
                  </a:lnTo>
                  <a:lnTo>
                    <a:pt x="3830" y="10352"/>
                  </a:lnTo>
                  <a:lnTo>
                    <a:pt x="3866" y="10373"/>
                  </a:lnTo>
                  <a:lnTo>
                    <a:pt x="3551" y="10558"/>
                  </a:lnTo>
                  <a:lnTo>
                    <a:pt x="3393" y="10466"/>
                  </a:lnTo>
                  <a:lnTo>
                    <a:pt x="3291" y="10406"/>
                  </a:lnTo>
                  <a:lnTo>
                    <a:pt x="3235" y="10373"/>
                  </a:lnTo>
                  <a:lnTo>
                    <a:pt x="3235" y="10002"/>
                  </a:lnTo>
                  <a:close/>
                  <a:moveTo>
                    <a:pt x="3558" y="10948"/>
                  </a:moveTo>
                  <a:lnTo>
                    <a:pt x="3880" y="10761"/>
                  </a:lnTo>
                  <a:lnTo>
                    <a:pt x="4196" y="10945"/>
                  </a:lnTo>
                  <a:lnTo>
                    <a:pt x="4196" y="11312"/>
                  </a:lnTo>
                  <a:lnTo>
                    <a:pt x="4041" y="11404"/>
                  </a:lnTo>
                  <a:lnTo>
                    <a:pt x="3880" y="11496"/>
                  </a:lnTo>
                  <a:lnTo>
                    <a:pt x="3558" y="11312"/>
                  </a:lnTo>
                  <a:lnTo>
                    <a:pt x="3558" y="10948"/>
                  </a:lnTo>
                  <a:close/>
                  <a:moveTo>
                    <a:pt x="4142" y="10898"/>
                  </a:moveTo>
                  <a:lnTo>
                    <a:pt x="3880" y="10747"/>
                  </a:lnTo>
                  <a:lnTo>
                    <a:pt x="3880" y="10747"/>
                  </a:lnTo>
                  <a:lnTo>
                    <a:pt x="3880" y="10747"/>
                  </a:lnTo>
                  <a:lnTo>
                    <a:pt x="3797" y="10794"/>
                  </a:lnTo>
                  <a:lnTo>
                    <a:pt x="3558" y="10931"/>
                  </a:lnTo>
                  <a:lnTo>
                    <a:pt x="3558" y="10567"/>
                  </a:lnTo>
                  <a:lnTo>
                    <a:pt x="3740" y="10463"/>
                  </a:lnTo>
                  <a:lnTo>
                    <a:pt x="3880" y="10383"/>
                  </a:lnTo>
                  <a:lnTo>
                    <a:pt x="4015" y="10461"/>
                  </a:lnTo>
                  <a:lnTo>
                    <a:pt x="4196" y="10567"/>
                  </a:lnTo>
                  <a:lnTo>
                    <a:pt x="4196" y="10929"/>
                  </a:lnTo>
                  <a:lnTo>
                    <a:pt x="4142" y="10898"/>
                  </a:lnTo>
                  <a:close/>
                  <a:moveTo>
                    <a:pt x="4017" y="10447"/>
                  </a:moveTo>
                  <a:lnTo>
                    <a:pt x="3894" y="10376"/>
                  </a:lnTo>
                  <a:lnTo>
                    <a:pt x="4211" y="10191"/>
                  </a:lnTo>
                  <a:lnTo>
                    <a:pt x="4211" y="10189"/>
                  </a:lnTo>
                  <a:lnTo>
                    <a:pt x="4211" y="9820"/>
                  </a:lnTo>
                  <a:lnTo>
                    <a:pt x="4367" y="9910"/>
                  </a:lnTo>
                  <a:lnTo>
                    <a:pt x="4527" y="10005"/>
                  </a:lnTo>
                  <a:lnTo>
                    <a:pt x="4527" y="10373"/>
                  </a:lnTo>
                  <a:lnTo>
                    <a:pt x="4430" y="10430"/>
                  </a:lnTo>
                  <a:lnTo>
                    <a:pt x="4208" y="10558"/>
                  </a:lnTo>
                  <a:lnTo>
                    <a:pt x="4017" y="10447"/>
                  </a:lnTo>
                  <a:close/>
                  <a:moveTo>
                    <a:pt x="4371" y="9898"/>
                  </a:moveTo>
                  <a:lnTo>
                    <a:pt x="4213" y="9806"/>
                  </a:lnTo>
                  <a:lnTo>
                    <a:pt x="4213" y="9440"/>
                  </a:lnTo>
                  <a:lnTo>
                    <a:pt x="4388" y="9338"/>
                  </a:lnTo>
                  <a:lnTo>
                    <a:pt x="4527" y="9258"/>
                  </a:lnTo>
                  <a:lnTo>
                    <a:pt x="4527" y="9627"/>
                  </a:lnTo>
                  <a:lnTo>
                    <a:pt x="4527" y="9627"/>
                  </a:lnTo>
                  <a:lnTo>
                    <a:pt x="4764" y="9761"/>
                  </a:lnTo>
                  <a:lnTo>
                    <a:pt x="4844" y="9809"/>
                  </a:lnTo>
                  <a:lnTo>
                    <a:pt x="4530" y="9991"/>
                  </a:lnTo>
                  <a:lnTo>
                    <a:pt x="4371" y="9898"/>
                  </a:lnTo>
                  <a:close/>
                  <a:moveTo>
                    <a:pt x="4539" y="10380"/>
                  </a:moveTo>
                  <a:lnTo>
                    <a:pt x="4771" y="10246"/>
                  </a:lnTo>
                  <a:lnTo>
                    <a:pt x="4856" y="10196"/>
                  </a:lnTo>
                  <a:lnTo>
                    <a:pt x="5092" y="10331"/>
                  </a:lnTo>
                  <a:lnTo>
                    <a:pt x="5160" y="10371"/>
                  </a:lnTo>
                  <a:lnTo>
                    <a:pt x="5177" y="10380"/>
                  </a:lnTo>
                  <a:lnTo>
                    <a:pt x="5177" y="10749"/>
                  </a:lnTo>
                  <a:lnTo>
                    <a:pt x="4858" y="10934"/>
                  </a:lnTo>
                  <a:lnTo>
                    <a:pt x="4539" y="10749"/>
                  </a:lnTo>
                  <a:lnTo>
                    <a:pt x="4539" y="10380"/>
                  </a:lnTo>
                  <a:close/>
                  <a:moveTo>
                    <a:pt x="4858" y="10180"/>
                  </a:moveTo>
                  <a:lnTo>
                    <a:pt x="4856" y="10180"/>
                  </a:lnTo>
                  <a:lnTo>
                    <a:pt x="4856" y="10180"/>
                  </a:lnTo>
                  <a:lnTo>
                    <a:pt x="4723" y="10258"/>
                  </a:lnTo>
                  <a:lnTo>
                    <a:pt x="4539" y="10366"/>
                  </a:lnTo>
                  <a:lnTo>
                    <a:pt x="4539" y="10002"/>
                  </a:lnTo>
                  <a:lnTo>
                    <a:pt x="4631" y="9948"/>
                  </a:lnTo>
                  <a:lnTo>
                    <a:pt x="4858" y="9818"/>
                  </a:lnTo>
                  <a:lnTo>
                    <a:pt x="4884" y="9832"/>
                  </a:lnTo>
                  <a:lnTo>
                    <a:pt x="5177" y="10002"/>
                  </a:lnTo>
                  <a:lnTo>
                    <a:pt x="5177" y="10364"/>
                  </a:lnTo>
                  <a:lnTo>
                    <a:pt x="4858" y="10180"/>
                  </a:lnTo>
                  <a:close/>
                  <a:moveTo>
                    <a:pt x="4872" y="9809"/>
                  </a:moveTo>
                  <a:lnTo>
                    <a:pt x="4955" y="9761"/>
                  </a:lnTo>
                  <a:lnTo>
                    <a:pt x="5189" y="9627"/>
                  </a:lnTo>
                  <a:lnTo>
                    <a:pt x="5189" y="9627"/>
                  </a:lnTo>
                  <a:lnTo>
                    <a:pt x="5189" y="9258"/>
                  </a:lnTo>
                  <a:lnTo>
                    <a:pt x="5456" y="9411"/>
                  </a:lnTo>
                  <a:lnTo>
                    <a:pt x="5503" y="9440"/>
                  </a:lnTo>
                  <a:lnTo>
                    <a:pt x="5503" y="9806"/>
                  </a:lnTo>
                  <a:lnTo>
                    <a:pt x="5345" y="9898"/>
                  </a:lnTo>
                  <a:lnTo>
                    <a:pt x="5186" y="9991"/>
                  </a:lnTo>
                  <a:lnTo>
                    <a:pt x="4872" y="9809"/>
                  </a:lnTo>
                  <a:close/>
                  <a:moveTo>
                    <a:pt x="5189" y="10005"/>
                  </a:moveTo>
                  <a:lnTo>
                    <a:pt x="5352" y="9910"/>
                  </a:lnTo>
                  <a:lnTo>
                    <a:pt x="5503" y="9823"/>
                  </a:lnTo>
                  <a:lnTo>
                    <a:pt x="5503" y="10189"/>
                  </a:lnTo>
                  <a:lnTo>
                    <a:pt x="5503" y="10191"/>
                  </a:lnTo>
                  <a:lnTo>
                    <a:pt x="5671" y="10286"/>
                  </a:lnTo>
                  <a:lnTo>
                    <a:pt x="5718" y="10314"/>
                  </a:lnTo>
                  <a:lnTo>
                    <a:pt x="5822" y="10376"/>
                  </a:lnTo>
                  <a:lnTo>
                    <a:pt x="5671" y="10463"/>
                  </a:lnTo>
                  <a:lnTo>
                    <a:pt x="5510" y="10555"/>
                  </a:lnTo>
                  <a:lnTo>
                    <a:pt x="5198" y="10378"/>
                  </a:lnTo>
                  <a:lnTo>
                    <a:pt x="5189" y="10373"/>
                  </a:lnTo>
                  <a:lnTo>
                    <a:pt x="5189" y="10005"/>
                  </a:lnTo>
                  <a:close/>
                  <a:moveTo>
                    <a:pt x="6002" y="10463"/>
                  </a:moveTo>
                  <a:lnTo>
                    <a:pt x="5850" y="10376"/>
                  </a:lnTo>
                  <a:lnTo>
                    <a:pt x="6004" y="10286"/>
                  </a:lnTo>
                  <a:lnTo>
                    <a:pt x="6169" y="10191"/>
                  </a:lnTo>
                  <a:lnTo>
                    <a:pt x="6169" y="10189"/>
                  </a:lnTo>
                  <a:lnTo>
                    <a:pt x="6169" y="9825"/>
                  </a:lnTo>
                  <a:lnTo>
                    <a:pt x="6481" y="10002"/>
                  </a:lnTo>
                  <a:lnTo>
                    <a:pt x="6481" y="10373"/>
                  </a:lnTo>
                  <a:lnTo>
                    <a:pt x="6389" y="10425"/>
                  </a:lnTo>
                  <a:lnTo>
                    <a:pt x="6165" y="10555"/>
                  </a:lnTo>
                  <a:lnTo>
                    <a:pt x="6002" y="10463"/>
                  </a:lnTo>
                  <a:close/>
                  <a:moveTo>
                    <a:pt x="6169" y="9806"/>
                  </a:moveTo>
                  <a:lnTo>
                    <a:pt x="6169" y="9806"/>
                  </a:lnTo>
                  <a:lnTo>
                    <a:pt x="6169" y="9440"/>
                  </a:lnTo>
                  <a:lnTo>
                    <a:pt x="6356" y="9331"/>
                  </a:lnTo>
                  <a:lnTo>
                    <a:pt x="6484" y="9258"/>
                  </a:lnTo>
                  <a:lnTo>
                    <a:pt x="6484" y="9627"/>
                  </a:lnTo>
                  <a:lnTo>
                    <a:pt x="6484" y="9627"/>
                  </a:lnTo>
                  <a:lnTo>
                    <a:pt x="6538" y="9657"/>
                  </a:lnTo>
                  <a:lnTo>
                    <a:pt x="6800" y="9811"/>
                  </a:lnTo>
                  <a:lnTo>
                    <a:pt x="6510" y="9979"/>
                  </a:lnTo>
                  <a:lnTo>
                    <a:pt x="6488" y="9991"/>
                  </a:lnTo>
                  <a:lnTo>
                    <a:pt x="6169" y="9806"/>
                  </a:lnTo>
                  <a:close/>
                  <a:moveTo>
                    <a:pt x="6495" y="10380"/>
                  </a:moveTo>
                  <a:lnTo>
                    <a:pt x="6814" y="10196"/>
                  </a:lnTo>
                  <a:lnTo>
                    <a:pt x="7025" y="10317"/>
                  </a:lnTo>
                  <a:lnTo>
                    <a:pt x="7136" y="10380"/>
                  </a:lnTo>
                  <a:lnTo>
                    <a:pt x="7136" y="10749"/>
                  </a:lnTo>
                  <a:lnTo>
                    <a:pt x="6838" y="10922"/>
                  </a:lnTo>
                  <a:lnTo>
                    <a:pt x="6817" y="10934"/>
                  </a:lnTo>
                  <a:lnTo>
                    <a:pt x="6637" y="10832"/>
                  </a:lnTo>
                  <a:lnTo>
                    <a:pt x="6495" y="10749"/>
                  </a:lnTo>
                  <a:lnTo>
                    <a:pt x="6495" y="10380"/>
                  </a:lnTo>
                  <a:close/>
                  <a:moveTo>
                    <a:pt x="6848" y="10199"/>
                  </a:moveTo>
                  <a:lnTo>
                    <a:pt x="6814" y="10180"/>
                  </a:lnTo>
                  <a:lnTo>
                    <a:pt x="6814" y="10180"/>
                  </a:lnTo>
                  <a:lnTo>
                    <a:pt x="6814" y="10180"/>
                  </a:lnTo>
                  <a:lnTo>
                    <a:pt x="6495" y="10364"/>
                  </a:lnTo>
                  <a:lnTo>
                    <a:pt x="6495" y="10002"/>
                  </a:lnTo>
                  <a:lnTo>
                    <a:pt x="6595" y="9946"/>
                  </a:lnTo>
                  <a:lnTo>
                    <a:pt x="6814" y="9818"/>
                  </a:lnTo>
                  <a:lnTo>
                    <a:pt x="7136" y="10005"/>
                  </a:lnTo>
                  <a:lnTo>
                    <a:pt x="7136" y="10364"/>
                  </a:lnTo>
                  <a:lnTo>
                    <a:pt x="6848" y="10199"/>
                  </a:lnTo>
                  <a:close/>
                  <a:moveTo>
                    <a:pt x="7022" y="9922"/>
                  </a:moveTo>
                  <a:lnTo>
                    <a:pt x="6829" y="9811"/>
                  </a:lnTo>
                  <a:lnTo>
                    <a:pt x="6944" y="9745"/>
                  </a:lnTo>
                  <a:lnTo>
                    <a:pt x="6985" y="9721"/>
                  </a:lnTo>
                  <a:lnTo>
                    <a:pt x="7148" y="9627"/>
                  </a:lnTo>
                  <a:lnTo>
                    <a:pt x="7148" y="9627"/>
                  </a:lnTo>
                  <a:lnTo>
                    <a:pt x="7148" y="9258"/>
                  </a:lnTo>
                  <a:lnTo>
                    <a:pt x="7268" y="9329"/>
                  </a:lnTo>
                  <a:lnTo>
                    <a:pt x="7462" y="9442"/>
                  </a:lnTo>
                  <a:lnTo>
                    <a:pt x="7462" y="9806"/>
                  </a:lnTo>
                  <a:lnTo>
                    <a:pt x="7143" y="9991"/>
                  </a:lnTo>
                  <a:lnTo>
                    <a:pt x="7022" y="9922"/>
                  </a:lnTo>
                  <a:close/>
                  <a:moveTo>
                    <a:pt x="7148" y="10002"/>
                  </a:moveTo>
                  <a:lnTo>
                    <a:pt x="7462" y="9823"/>
                  </a:lnTo>
                  <a:lnTo>
                    <a:pt x="7462" y="10189"/>
                  </a:lnTo>
                  <a:lnTo>
                    <a:pt x="7462" y="10191"/>
                  </a:lnTo>
                  <a:lnTo>
                    <a:pt x="7743" y="10352"/>
                  </a:lnTo>
                  <a:lnTo>
                    <a:pt x="7781" y="10373"/>
                  </a:lnTo>
                  <a:lnTo>
                    <a:pt x="7467" y="10558"/>
                  </a:lnTo>
                  <a:lnTo>
                    <a:pt x="7204" y="10406"/>
                  </a:lnTo>
                  <a:lnTo>
                    <a:pt x="7148" y="10373"/>
                  </a:lnTo>
                  <a:lnTo>
                    <a:pt x="7148" y="10002"/>
                  </a:lnTo>
                  <a:close/>
                  <a:moveTo>
                    <a:pt x="7930" y="10447"/>
                  </a:moveTo>
                  <a:lnTo>
                    <a:pt x="7809" y="10376"/>
                  </a:lnTo>
                  <a:lnTo>
                    <a:pt x="8126" y="10191"/>
                  </a:lnTo>
                  <a:lnTo>
                    <a:pt x="8126" y="10189"/>
                  </a:lnTo>
                  <a:lnTo>
                    <a:pt x="8126" y="9825"/>
                  </a:lnTo>
                  <a:lnTo>
                    <a:pt x="8442" y="10005"/>
                  </a:lnTo>
                  <a:lnTo>
                    <a:pt x="8442" y="10371"/>
                  </a:lnTo>
                  <a:lnTo>
                    <a:pt x="8121" y="10555"/>
                  </a:lnTo>
                  <a:lnTo>
                    <a:pt x="7930" y="10447"/>
                  </a:lnTo>
                  <a:close/>
                  <a:moveTo>
                    <a:pt x="8126" y="9806"/>
                  </a:moveTo>
                  <a:lnTo>
                    <a:pt x="8126" y="9806"/>
                  </a:lnTo>
                  <a:lnTo>
                    <a:pt x="8126" y="9442"/>
                  </a:lnTo>
                  <a:lnTo>
                    <a:pt x="8442" y="9256"/>
                  </a:lnTo>
                  <a:lnTo>
                    <a:pt x="8442" y="9627"/>
                  </a:lnTo>
                  <a:lnTo>
                    <a:pt x="8442" y="9627"/>
                  </a:lnTo>
                  <a:lnTo>
                    <a:pt x="8679" y="9761"/>
                  </a:lnTo>
                  <a:lnTo>
                    <a:pt x="8759" y="9809"/>
                  </a:lnTo>
                  <a:lnTo>
                    <a:pt x="8445" y="9991"/>
                  </a:lnTo>
                  <a:lnTo>
                    <a:pt x="8126" y="9806"/>
                  </a:lnTo>
                  <a:close/>
                  <a:moveTo>
                    <a:pt x="8454" y="10380"/>
                  </a:moveTo>
                  <a:lnTo>
                    <a:pt x="8759" y="10203"/>
                  </a:lnTo>
                  <a:lnTo>
                    <a:pt x="8771" y="10196"/>
                  </a:lnTo>
                  <a:lnTo>
                    <a:pt x="8891" y="10265"/>
                  </a:lnTo>
                  <a:lnTo>
                    <a:pt x="9092" y="10380"/>
                  </a:lnTo>
                  <a:lnTo>
                    <a:pt x="9092" y="10749"/>
                  </a:lnTo>
                  <a:lnTo>
                    <a:pt x="8771" y="10934"/>
                  </a:lnTo>
                  <a:lnTo>
                    <a:pt x="8454" y="10749"/>
                  </a:lnTo>
                  <a:lnTo>
                    <a:pt x="8454" y="10380"/>
                  </a:lnTo>
                  <a:close/>
                  <a:moveTo>
                    <a:pt x="8771" y="10180"/>
                  </a:moveTo>
                  <a:lnTo>
                    <a:pt x="8771" y="10180"/>
                  </a:lnTo>
                  <a:lnTo>
                    <a:pt x="8771" y="10180"/>
                  </a:lnTo>
                  <a:lnTo>
                    <a:pt x="8757" y="10187"/>
                  </a:lnTo>
                  <a:lnTo>
                    <a:pt x="8454" y="10364"/>
                  </a:lnTo>
                  <a:lnTo>
                    <a:pt x="8454" y="10002"/>
                  </a:lnTo>
                  <a:lnTo>
                    <a:pt x="8601" y="9917"/>
                  </a:lnTo>
                  <a:lnTo>
                    <a:pt x="8773" y="9818"/>
                  </a:lnTo>
                  <a:lnTo>
                    <a:pt x="8799" y="9832"/>
                  </a:lnTo>
                  <a:lnTo>
                    <a:pt x="9092" y="10002"/>
                  </a:lnTo>
                  <a:lnTo>
                    <a:pt x="9092" y="10364"/>
                  </a:lnTo>
                  <a:lnTo>
                    <a:pt x="8771" y="10180"/>
                  </a:lnTo>
                  <a:close/>
                  <a:moveTo>
                    <a:pt x="8787" y="9809"/>
                  </a:moveTo>
                  <a:lnTo>
                    <a:pt x="9104" y="9627"/>
                  </a:lnTo>
                  <a:lnTo>
                    <a:pt x="9104" y="9627"/>
                  </a:lnTo>
                  <a:lnTo>
                    <a:pt x="9104" y="9258"/>
                  </a:lnTo>
                  <a:lnTo>
                    <a:pt x="9371" y="9411"/>
                  </a:lnTo>
                  <a:lnTo>
                    <a:pt x="9418" y="9440"/>
                  </a:lnTo>
                  <a:lnTo>
                    <a:pt x="9418" y="9806"/>
                  </a:lnTo>
                  <a:lnTo>
                    <a:pt x="9102" y="9991"/>
                  </a:lnTo>
                  <a:lnTo>
                    <a:pt x="8787" y="9809"/>
                  </a:lnTo>
                  <a:close/>
                  <a:moveTo>
                    <a:pt x="9104" y="10005"/>
                  </a:moveTo>
                  <a:lnTo>
                    <a:pt x="9418" y="9823"/>
                  </a:lnTo>
                  <a:lnTo>
                    <a:pt x="9418" y="10189"/>
                  </a:lnTo>
                  <a:lnTo>
                    <a:pt x="9418" y="10191"/>
                  </a:lnTo>
                  <a:lnTo>
                    <a:pt x="9633" y="10314"/>
                  </a:lnTo>
                  <a:lnTo>
                    <a:pt x="9737" y="10376"/>
                  </a:lnTo>
                  <a:lnTo>
                    <a:pt x="9423" y="10555"/>
                  </a:lnTo>
                  <a:lnTo>
                    <a:pt x="9111" y="10378"/>
                  </a:lnTo>
                  <a:lnTo>
                    <a:pt x="9104" y="10373"/>
                  </a:lnTo>
                  <a:lnTo>
                    <a:pt x="9104" y="10005"/>
                  </a:lnTo>
                  <a:close/>
                  <a:moveTo>
                    <a:pt x="9430" y="10948"/>
                  </a:moveTo>
                  <a:lnTo>
                    <a:pt x="9751" y="10761"/>
                  </a:lnTo>
                  <a:lnTo>
                    <a:pt x="10070" y="10948"/>
                  </a:lnTo>
                  <a:lnTo>
                    <a:pt x="10070" y="11312"/>
                  </a:lnTo>
                  <a:lnTo>
                    <a:pt x="9749" y="11496"/>
                  </a:lnTo>
                  <a:lnTo>
                    <a:pt x="9430" y="11312"/>
                  </a:lnTo>
                  <a:lnTo>
                    <a:pt x="9430" y="10948"/>
                  </a:lnTo>
                  <a:close/>
                  <a:moveTo>
                    <a:pt x="9751" y="10747"/>
                  </a:moveTo>
                  <a:lnTo>
                    <a:pt x="9751" y="10747"/>
                  </a:lnTo>
                  <a:lnTo>
                    <a:pt x="9751" y="10747"/>
                  </a:lnTo>
                  <a:lnTo>
                    <a:pt x="9681" y="10787"/>
                  </a:lnTo>
                  <a:lnTo>
                    <a:pt x="9430" y="10931"/>
                  </a:lnTo>
                  <a:lnTo>
                    <a:pt x="9430" y="10570"/>
                  </a:lnTo>
                  <a:lnTo>
                    <a:pt x="9749" y="10385"/>
                  </a:lnTo>
                  <a:lnTo>
                    <a:pt x="9751" y="10383"/>
                  </a:lnTo>
                  <a:lnTo>
                    <a:pt x="9754" y="10385"/>
                  </a:lnTo>
                  <a:lnTo>
                    <a:pt x="10070" y="10570"/>
                  </a:lnTo>
                  <a:lnTo>
                    <a:pt x="10070" y="10931"/>
                  </a:lnTo>
                  <a:lnTo>
                    <a:pt x="9751" y="10747"/>
                  </a:lnTo>
                  <a:close/>
                  <a:moveTo>
                    <a:pt x="9766" y="10376"/>
                  </a:moveTo>
                  <a:lnTo>
                    <a:pt x="10085" y="10191"/>
                  </a:lnTo>
                  <a:lnTo>
                    <a:pt x="10085" y="10189"/>
                  </a:lnTo>
                  <a:lnTo>
                    <a:pt x="10085" y="10189"/>
                  </a:lnTo>
                  <a:lnTo>
                    <a:pt x="10085" y="9823"/>
                  </a:lnTo>
                  <a:lnTo>
                    <a:pt x="10193" y="9884"/>
                  </a:lnTo>
                  <a:lnTo>
                    <a:pt x="10397" y="10002"/>
                  </a:lnTo>
                  <a:lnTo>
                    <a:pt x="10397" y="10373"/>
                  </a:lnTo>
                  <a:lnTo>
                    <a:pt x="10078" y="10555"/>
                  </a:lnTo>
                  <a:lnTo>
                    <a:pt x="9766" y="10376"/>
                  </a:lnTo>
                  <a:close/>
                  <a:moveTo>
                    <a:pt x="10085" y="9806"/>
                  </a:moveTo>
                  <a:lnTo>
                    <a:pt x="10085" y="9440"/>
                  </a:lnTo>
                  <a:lnTo>
                    <a:pt x="10397" y="9258"/>
                  </a:lnTo>
                  <a:lnTo>
                    <a:pt x="10397" y="9627"/>
                  </a:lnTo>
                  <a:lnTo>
                    <a:pt x="10397" y="9627"/>
                  </a:lnTo>
                  <a:lnTo>
                    <a:pt x="10456" y="9660"/>
                  </a:lnTo>
                  <a:lnTo>
                    <a:pt x="10716" y="9811"/>
                  </a:lnTo>
                  <a:lnTo>
                    <a:pt x="10498" y="9936"/>
                  </a:lnTo>
                  <a:lnTo>
                    <a:pt x="10404" y="9991"/>
                  </a:lnTo>
                  <a:lnTo>
                    <a:pt x="10085" y="9806"/>
                  </a:lnTo>
                  <a:close/>
                  <a:moveTo>
                    <a:pt x="10411" y="10380"/>
                  </a:moveTo>
                  <a:lnTo>
                    <a:pt x="10479" y="10340"/>
                  </a:lnTo>
                  <a:lnTo>
                    <a:pt x="10730" y="10196"/>
                  </a:lnTo>
                  <a:lnTo>
                    <a:pt x="10749" y="10206"/>
                  </a:lnTo>
                  <a:lnTo>
                    <a:pt x="11046" y="10380"/>
                  </a:lnTo>
                  <a:lnTo>
                    <a:pt x="11046" y="10749"/>
                  </a:lnTo>
                  <a:lnTo>
                    <a:pt x="10730" y="10934"/>
                  </a:lnTo>
                  <a:lnTo>
                    <a:pt x="10411" y="10749"/>
                  </a:lnTo>
                  <a:lnTo>
                    <a:pt x="10411" y="10380"/>
                  </a:lnTo>
                  <a:close/>
                  <a:moveTo>
                    <a:pt x="10730" y="10180"/>
                  </a:moveTo>
                  <a:lnTo>
                    <a:pt x="10730" y="10180"/>
                  </a:lnTo>
                  <a:lnTo>
                    <a:pt x="10730" y="10180"/>
                  </a:lnTo>
                  <a:lnTo>
                    <a:pt x="10411" y="10366"/>
                  </a:lnTo>
                  <a:lnTo>
                    <a:pt x="10411" y="10002"/>
                  </a:lnTo>
                  <a:lnTo>
                    <a:pt x="10730" y="9818"/>
                  </a:lnTo>
                  <a:lnTo>
                    <a:pt x="10926" y="9931"/>
                  </a:lnTo>
                  <a:lnTo>
                    <a:pt x="11046" y="10002"/>
                  </a:lnTo>
                  <a:lnTo>
                    <a:pt x="11046" y="10364"/>
                  </a:lnTo>
                  <a:lnTo>
                    <a:pt x="10730" y="10180"/>
                  </a:lnTo>
                  <a:close/>
                  <a:moveTo>
                    <a:pt x="10744" y="9809"/>
                  </a:moveTo>
                  <a:lnTo>
                    <a:pt x="10770" y="9794"/>
                  </a:lnTo>
                  <a:lnTo>
                    <a:pt x="11060" y="9627"/>
                  </a:lnTo>
                  <a:lnTo>
                    <a:pt x="11060" y="9627"/>
                  </a:lnTo>
                  <a:lnTo>
                    <a:pt x="11060" y="9256"/>
                  </a:lnTo>
                  <a:lnTo>
                    <a:pt x="11377" y="9442"/>
                  </a:lnTo>
                  <a:lnTo>
                    <a:pt x="11377" y="9806"/>
                  </a:lnTo>
                  <a:lnTo>
                    <a:pt x="11056" y="9991"/>
                  </a:lnTo>
                  <a:lnTo>
                    <a:pt x="10744" y="9809"/>
                  </a:lnTo>
                  <a:close/>
                  <a:moveTo>
                    <a:pt x="11060" y="10002"/>
                  </a:moveTo>
                  <a:lnTo>
                    <a:pt x="11377" y="9823"/>
                  </a:lnTo>
                  <a:lnTo>
                    <a:pt x="11377" y="10189"/>
                  </a:lnTo>
                  <a:lnTo>
                    <a:pt x="11377" y="10191"/>
                  </a:lnTo>
                  <a:lnTo>
                    <a:pt x="11694" y="10376"/>
                  </a:lnTo>
                  <a:lnTo>
                    <a:pt x="11599" y="10430"/>
                  </a:lnTo>
                  <a:lnTo>
                    <a:pt x="11379" y="10558"/>
                  </a:lnTo>
                  <a:lnTo>
                    <a:pt x="11273" y="10496"/>
                  </a:lnTo>
                  <a:lnTo>
                    <a:pt x="11060" y="10373"/>
                  </a:lnTo>
                  <a:lnTo>
                    <a:pt x="11060" y="10002"/>
                  </a:lnTo>
                  <a:close/>
                  <a:moveTo>
                    <a:pt x="11722" y="10376"/>
                  </a:moveTo>
                  <a:lnTo>
                    <a:pt x="12039" y="10191"/>
                  </a:lnTo>
                  <a:lnTo>
                    <a:pt x="12039" y="10189"/>
                  </a:lnTo>
                  <a:lnTo>
                    <a:pt x="12039" y="9825"/>
                  </a:lnTo>
                  <a:lnTo>
                    <a:pt x="12353" y="10005"/>
                  </a:lnTo>
                  <a:lnTo>
                    <a:pt x="12353" y="10373"/>
                  </a:lnTo>
                  <a:lnTo>
                    <a:pt x="12036" y="10558"/>
                  </a:lnTo>
                  <a:lnTo>
                    <a:pt x="11722" y="10376"/>
                  </a:lnTo>
                  <a:close/>
                  <a:moveTo>
                    <a:pt x="12039" y="9806"/>
                  </a:moveTo>
                  <a:lnTo>
                    <a:pt x="12039" y="9806"/>
                  </a:lnTo>
                  <a:lnTo>
                    <a:pt x="12039" y="9442"/>
                  </a:lnTo>
                  <a:lnTo>
                    <a:pt x="12294" y="9291"/>
                  </a:lnTo>
                  <a:lnTo>
                    <a:pt x="12355" y="9256"/>
                  </a:lnTo>
                  <a:lnTo>
                    <a:pt x="12355" y="9627"/>
                  </a:lnTo>
                  <a:lnTo>
                    <a:pt x="12355" y="9627"/>
                  </a:lnTo>
                  <a:lnTo>
                    <a:pt x="12592" y="9761"/>
                  </a:lnTo>
                  <a:lnTo>
                    <a:pt x="12674" y="9809"/>
                  </a:lnTo>
                  <a:lnTo>
                    <a:pt x="12358" y="9991"/>
                  </a:lnTo>
                  <a:lnTo>
                    <a:pt x="12039" y="9806"/>
                  </a:lnTo>
                  <a:close/>
                  <a:moveTo>
                    <a:pt x="12367" y="10380"/>
                  </a:moveTo>
                  <a:lnTo>
                    <a:pt x="12672" y="10203"/>
                  </a:lnTo>
                  <a:lnTo>
                    <a:pt x="12686" y="10196"/>
                  </a:lnTo>
                  <a:lnTo>
                    <a:pt x="12807" y="10265"/>
                  </a:lnTo>
                  <a:lnTo>
                    <a:pt x="13007" y="10380"/>
                  </a:lnTo>
                  <a:lnTo>
                    <a:pt x="13007" y="10749"/>
                  </a:lnTo>
                  <a:lnTo>
                    <a:pt x="12686" y="10934"/>
                  </a:lnTo>
                  <a:lnTo>
                    <a:pt x="12367" y="10749"/>
                  </a:lnTo>
                  <a:lnTo>
                    <a:pt x="12367" y="10380"/>
                  </a:lnTo>
                  <a:close/>
                  <a:moveTo>
                    <a:pt x="12686" y="10180"/>
                  </a:moveTo>
                  <a:lnTo>
                    <a:pt x="12686" y="10180"/>
                  </a:lnTo>
                  <a:lnTo>
                    <a:pt x="12686" y="10180"/>
                  </a:lnTo>
                  <a:lnTo>
                    <a:pt x="12672" y="10187"/>
                  </a:lnTo>
                  <a:lnTo>
                    <a:pt x="12367" y="10364"/>
                  </a:lnTo>
                  <a:lnTo>
                    <a:pt x="12367" y="10002"/>
                  </a:lnTo>
                  <a:lnTo>
                    <a:pt x="12514" y="9917"/>
                  </a:lnTo>
                  <a:lnTo>
                    <a:pt x="12686" y="9818"/>
                  </a:lnTo>
                  <a:lnTo>
                    <a:pt x="12714" y="9832"/>
                  </a:lnTo>
                  <a:lnTo>
                    <a:pt x="13007" y="10002"/>
                  </a:lnTo>
                  <a:lnTo>
                    <a:pt x="13007" y="10364"/>
                  </a:lnTo>
                  <a:lnTo>
                    <a:pt x="12686" y="10180"/>
                  </a:lnTo>
                  <a:close/>
                  <a:moveTo>
                    <a:pt x="12700" y="9809"/>
                  </a:moveTo>
                  <a:lnTo>
                    <a:pt x="13019" y="9627"/>
                  </a:lnTo>
                  <a:lnTo>
                    <a:pt x="13019" y="9627"/>
                  </a:lnTo>
                  <a:lnTo>
                    <a:pt x="13019" y="9258"/>
                  </a:lnTo>
                  <a:lnTo>
                    <a:pt x="13286" y="9411"/>
                  </a:lnTo>
                  <a:lnTo>
                    <a:pt x="13334" y="9440"/>
                  </a:lnTo>
                  <a:lnTo>
                    <a:pt x="13334" y="9806"/>
                  </a:lnTo>
                  <a:lnTo>
                    <a:pt x="13015" y="9991"/>
                  </a:lnTo>
                  <a:lnTo>
                    <a:pt x="12700" y="9809"/>
                  </a:lnTo>
                  <a:close/>
                  <a:moveTo>
                    <a:pt x="13019" y="10005"/>
                  </a:moveTo>
                  <a:lnTo>
                    <a:pt x="13334" y="9823"/>
                  </a:lnTo>
                  <a:lnTo>
                    <a:pt x="13334" y="10189"/>
                  </a:lnTo>
                  <a:lnTo>
                    <a:pt x="13334" y="10191"/>
                  </a:lnTo>
                  <a:lnTo>
                    <a:pt x="13549" y="10314"/>
                  </a:lnTo>
                  <a:lnTo>
                    <a:pt x="13653" y="10376"/>
                  </a:lnTo>
                  <a:lnTo>
                    <a:pt x="13338" y="10555"/>
                  </a:lnTo>
                  <a:lnTo>
                    <a:pt x="13026" y="10378"/>
                  </a:lnTo>
                  <a:lnTo>
                    <a:pt x="13019" y="10373"/>
                  </a:lnTo>
                  <a:lnTo>
                    <a:pt x="13019" y="10005"/>
                  </a:lnTo>
                  <a:close/>
                  <a:moveTo>
                    <a:pt x="13345" y="10948"/>
                  </a:moveTo>
                  <a:lnTo>
                    <a:pt x="13664" y="10761"/>
                  </a:lnTo>
                  <a:lnTo>
                    <a:pt x="13986" y="10948"/>
                  </a:lnTo>
                  <a:lnTo>
                    <a:pt x="13986" y="11312"/>
                  </a:lnTo>
                  <a:lnTo>
                    <a:pt x="13664" y="11496"/>
                  </a:lnTo>
                  <a:lnTo>
                    <a:pt x="13345" y="11312"/>
                  </a:lnTo>
                  <a:lnTo>
                    <a:pt x="13345" y="10948"/>
                  </a:lnTo>
                  <a:close/>
                  <a:moveTo>
                    <a:pt x="13667" y="10747"/>
                  </a:moveTo>
                  <a:lnTo>
                    <a:pt x="13664" y="10747"/>
                  </a:lnTo>
                  <a:lnTo>
                    <a:pt x="13664" y="10747"/>
                  </a:lnTo>
                  <a:lnTo>
                    <a:pt x="13596" y="10787"/>
                  </a:lnTo>
                  <a:lnTo>
                    <a:pt x="13345" y="10931"/>
                  </a:lnTo>
                  <a:lnTo>
                    <a:pt x="13345" y="10570"/>
                  </a:lnTo>
                  <a:lnTo>
                    <a:pt x="13664" y="10385"/>
                  </a:lnTo>
                  <a:lnTo>
                    <a:pt x="13664" y="10383"/>
                  </a:lnTo>
                  <a:lnTo>
                    <a:pt x="13669" y="10385"/>
                  </a:lnTo>
                  <a:lnTo>
                    <a:pt x="13986" y="10570"/>
                  </a:lnTo>
                  <a:lnTo>
                    <a:pt x="13986" y="10931"/>
                  </a:lnTo>
                  <a:lnTo>
                    <a:pt x="13667" y="10747"/>
                  </a:lnTo>
                  <a:close/>
                  <a:moveTo>
                    <a:pt x="13678" y="10376"/>
                  </a:moveTo>
                  <a:lnTo>
                    <a:pt x="13997" y="10191"/>
                  </a:lnTo>
                  <a:lnTo>
                    <a:pt x="13997" y="10189"/>
                  </a:lnTo>
                  <a:lnTo>
                    <a:pt x="13997" y="10189"/>
                  </a:lnTo>
                  <a:lnTo>
                    <a:pt x="13997" y="9823"/>
                  </a:lnTo>
                  <a:lnTo>
                    <a:pt x="14309" y="10002"/>
                  </a:lnTo>
                  <a:lnTo>
                    <a:pt x="14309" y="10373"/>
                  </a:lnTo>
                  <a:lnTo>
                    <a:pt x="13993" y="10555"/>
                  </a:lnTo>
                  <a:lnTo>
                    <a:pt x="13678" y="10376"/>
                  </a:lnTo>
                  <a:close/>
                  <a:moveTo>
                    <a:pt x="14000" y="9806"/>
                  </a:moveTo>
                  <a:lnTo>
                    <a:pt x="14000" y="9440"/>
                  </a:lnTo>
                  <a:lnTo>
                    <a:pt x="14312" y="9258"/>
                  </a:lnTo>
                  <a:lnTo>
                    <a:pt x="14312" y="9627"/>
                  </a:lnTo>
                  <a:lnTo>
                    <a:pt x="14312" y="9627"/>
                  </a:lnTo>
                  <a:lnTo>
                    <a:pt x="14368" y="9660"/>
                  </a:lnTo>
                  <a:lnTo>
                    <a:pt x="14628" y="9809"/>
                  </a:lnTo>
                  <a:lnTo>
                    <a:pt x="14316" y="9991"/>
                  </a:lnTo>
                  <a:lnTo>
                    <a:pt x="14000" y="9806"/>
                  </a:lnTo>
                  <a:close/>
                  <a:moveTo>
                    <a:pt x="14326" y="10380"/>
                  </a:moveTo>
                  <a:lnTo>
                    <a:pt x="14392" y="10340"/>
                  </a:lnTo>
                  <a:lnTo>
                    <a:pt x="14645" y="10196"/>
                  </a:lnTo>
                  <a:lnTo>
                    <a:pt x="14664" y="10206"/>
                  </a:lnTo>
                  <a:lnTo>
                    <a:pt x="14962" y="10380"/>
                  </a:lnTo>
                  <a:lnTo>
                    <a:pt x="14962" y="10749"/>
                  </a:lnTo>
                  <a:lnTo>
                    <a:pt x="14820" y="10832"/>
                  </a:lnTo>
                  <a:lnTo>
                    <a:pt x="14645" y="10934"/>
                  </a:lnTo>
                  <a:lnTo>
                    <a:pt x="14326" y="10749"/>
                  </a:lnTo>
                  <a:lnTo>
                    <a:pt x="14326" y="10380"/>
                  </a:lnTo>
                  <a:close/>
                  <a:moveTo>
                    <a:pt x="14645" y="10180"/>
                  </a:moveTo>
                  <a:lnTo>
                    <a:pt x="14645" y="10180"/>
                  </a:lnTo>
                  <a:lnTo>
                    <a:pt x="14645" y="10180"/>
                  </a:lnTo>
                  <a:lnTo>
                    <a:pt x="14326" y="10366"/>
                  </a:lnTo>
                  <a:lnTo>
                    <a:pt x="14326" y="10002"/>
                  </a:lnTo>
                  <a:lnTo>
                    <a:pt x="14527" y="9887"/>
                  </a:lnTo>
                  <a:lnTo>
                    <a:pt x="14643" y="9818"/>
                  </a:lnTo>
                  <a:lnTo>
                    <a:pt x="14841" y="9931"/>
                  </a:lnTo>
                  <a:lnTo>
                    <a:pt x="14962" y="10002"/>
                  </a:lnTo>
                  <a:lnTo>
                    <a:pt x="14962" y="10364"/>
                  </a:lnTo>
                  <a:lnTo>
                    <a:pt x="14645" y="10180"/>
                  </a:lnTo>
                  <a:close/>
                  <a:moveTo>
                    <a:pt x="14659" y="9809"/>
                  </a:moveTo>
                  <a:lnTo>
                    <a:pt x="14976" y="9627"/>
                  </a:lnTo>
                  <a:lnTo>
                    <a:pt x="14976" y="9627"/>
                  </a:lnTo>
                  <a:lnTo>
                    <a:pt x="14976" y="9256"/>
                  </a:lnTo>
                  <a:lnTo>
                    <a:pt x="15117" y="9338"/>
                  </a:lnTo>
                  <a:lnTo>
                    <a:pt x="15292" y="9440"/>
                  </a:lnTo>
                  <a:lnTo>
                    <a:pt x="15292" y="9806"/>
                  </a:lnTo>
                  <a:lnTo>
                    <a:pt x="14971" y="9991"/>
                  </a:lnTo>
                  <a:lnTo>
                    <a:pt x="14659" y="9809"/>
                  </a:lnTo>
                  <a:close/>
                  <a:moveTo>
                    <a:pt x="14978" y="10002"/>
                  </a:moveTo>
                  <a:lnTo>
                    <a:pt x="15177" y="9889"/>
                  </a:lnTo>
                  <a:lnTo>
                    <a:pt x="15292" y="9823"/>
                  </a:lnTo>
                  <a:lnTo>
                    <a:pt x="15292" y="10189"/>
                  </a:lnTo>
                  <a:lnTo>
                    <a:pt x="15292" y="10191"/>
                  </a:lnTo>
                  <a:lnTo>
                    <a:pt x="15573" y="10352"/>
                  </a:lnTo>
                  <a:lnTo>
                    <a:pt x="15609" y="10376"/>
                  </a:lnTo>
                  <a:lnTo>
                    <a:pt x="15332" y="10536"/>
                  </a:lnTo>
                  <a:lnTo>
                    <a:pt x="15295" y="10558"/>
                  </a:lnTo>
                  <a:lnTo>
                    <a:pt x="14978" y="10373"/>
                  </a:lnTo>
                  <a:lnTo>
                    <a:pt x="14978" y="10002"/>
                  </a:lnTo>
                  <a:close/>
                  <a:moveTo>
                    <a:pt x="15304" y="10948"/>
                  </a:moveTo>
                  <a:lnTo>
                    <a:pt x="15623" y="10761"/>
                  </a:lnTo>
                  <a:lnTo>
                    <a:pt x="15940" y="10945"/>
                  </a:lnTo>
                  <a:lnTo>
                    <a:pt x="15940" y="11312"/>
                  </a:lnTo>
                  <a:lnTo>
                    <a:pt x="15746" y="11425"/>
                  </a:lnTo>
                  <a:lnTo>
                    <a:pt x="15623" y="11496"/>
                  </a:lnTo>
                  <a:lnTo>
                    <a:pt x="15304" y="11312"/>
                  </a:lnTo>
                  <a:lnTo>
                    <a:pt x="15304" y="10948"/>
                  </a:lnTo>
                  <a:close/>
                  <a:moveTo>
                    <a:pt x="15907" y="10910"/>
                  </a:moveTo>
                  <a:lnTo>
                    <a:pt x="15623" y="10747"/>
                  </a:lnTo>
                  <a:lnTo>
                    <a:pt x="15623" y="10747"/>
                  </a:lnTo>
                  <a:lnTo>
                    <a:pt x="15623" y="10747"/>
                  </a:lnTo>
                  <a:lnTo>
                    <a:pt x="15500" y="10818"/>
                  </a:lnTo>
                  <a:lnTo>
                    <a:pt x="15304" y="10931"/>
                  </a:lnTo>
                  <a:lnTo>
                    <a:pt x="15304" y="10567"/>
                  </a:lnTo>
                  <a:lnTo>
                    <a:pt x="15517" y="10444"/>
                  </a:lnTo>
                  <a:lnTo>
                    <a:pt x="15623" y="10383"/>
                  </a:lnTo>
                  <a:lnTo>
                    <a:pt x="15758" y="10461"/>
                  </a:lnTo>
                  <a:lnTo>
                    <a:pt x="15940" y="10567"/>
                  </a:lnTo>
                  <a:lnTo>
                    <a:pt x="15940" y="10929"/>
                  </a:lnTo>
                  <a:lnTo>
                    <a:pt x="15907" y="10910"/>
                  </a:lnTo>
                  <a:close/>
                  <a:moveTo>
                    <a:pt x="15760" y="10447"/>
                  </a:moveTo>
                  <a:lnTo>
                    <a:pt x="15637" y="10376"/>
                  </a:lnTo>
                  <a:lnTo>
                    <a:pt x="15954" y="10191"/>
                  </a:lnTo>
                  <a:lnTo>
                    <a:pt x="15954" y="10189"/>
                  </a:lnTo>
                  <a:lnTo>
                    <a:pt x="15954" y="9823"/>
                  </a:lnTo>
                  <a:lnTo>
                    <a:pt x="16271" y="10005"/>
                  </a:lnTo>
                  <a:lnTo>
                    <a:pt x="16271" y="10371"/>
                  </a:lnTo>
                  <a:lnTo>
                    <a:pt x="16065" y="10492"/>
                  </a:lnTo>
                  <a:lnTo>
                    <a:pt x="15952" y="10558"/>
                  </a:lnTo>
                  <a:lnTo>
                    <a:pt x="15760" y="10447"/>
                  </a:lnTo>
                  <a:close/>
                  <a:moveTo>
                    <a:pt x="15956" y="9806"/>
                  </a:moveTo>
                  <a:lnTo>
                    <a:pt x="15956" y="9440"/>
                  </a:lnTo>
                  <a:lnTo>
                    <a:pt x="16230" y="9279"/>
                  </a:lnTo>
                  <a:lnTo>
                    <a:pt x="16271" y="9258"/>
                  </a:lnTo>
                  <a:lnTo>
                    <a:pt x="16271" y="9627"/>
                  </a:lnTo>
                  <a:lnTo>
                    <a:pt x="16271" y="9627"/>
                  </a:lnTo>
                  <a:lnTo>
                    <a:pt x="16507" y="9761"/>
                  </a:lnTo>
                  <a:lnTo>
                    <a:pt x="16590" y="9809"/>
                  </a:lnTo>
                  <a:lnTo>
                    <a:pt x="16275" y="9991"/>
                  </a:lnTo>
                  <a:lnTo>
                    <a:pt x="15956" y="9806"/>
                  </a:lnTo>
                  <a:close/>
                  <a:moveTo>
                    <a:pt x="16282" y="10380"/>
                  </a:moveTo>
                  <a:lnTo>
                    <a:pt x="16507" y="10248"/>
                  </a:lnTo>
                  <a:lnTo>
                    <a:pt x="16601" y="10196"/>
                  </a:lnTo>
                  <a:lnTo>
                    <a:pt x="16859" y="10345"/>
                  </a:lnTo>
                  <a:lnTo>
                    <a:pt x="16923" y="10380"/>
                  </a:lnTo>
                  <a:lnTo>
                    <a:pt x="16923" y="10749"/>
                  </a:lnTo>
                  <a:lnTo>
                    <a:pt x="16601" y="10934"/>
                  </a:lnTo>
                  <a:lnTo>
                    <a:pt x="16282" y="10749"/>
                  </a:lnTo>
                  <a:lnTo>
                    <a:pt x="16282" y="10380"/>
                  </a:lnTo>
                  <a:close/>
                  <a:moveTo>
                    <a:pt x="16601" y="10180"/>
                  </a:moveTo>
                  <a:lnTo>
                    <a:pt x="16601" y="10180"/>
                  </a:lnTo>
                  <a:lnTo>
                    <a:pt x="16599" y="10180"/>
                  </a:lnTo>
                  <a:lnTo>
                    <a:pt x="16495" y="10241"/>
                  </a:lnTo>
                  <a:lnTo>
                    <a:pt x="16282" y="10364"/>
                  </a:lnTo>
                  <a:lnTo>
                    <a:pt x="16282" y="10002"/>
                  </a:lnTo>
                  <a:lnTo>
                    <a:pt x="16344" y="9967"/>
                  </a:lnTo>
                  <a:lnTo>
                    <a:pt x="16601" y="9818"/>
                  </a:lnTo>
                  <a:lnTo>
                    <a:pt x="16627" y="9832"/>
                  </a:lnTo>
                  <a:lnTo>
                    <a:pt x="16923" y="10002"/>
                  </a:lnTo>
                  <a:lnTo>
                    <a:pt x="16923" y="10364"/>
                  </a:lnTo>
                  <a:lnTo>
                    <a:pt x="16601" y="10180"/>
                  </a:lnTo>
                  <a:close/>
                  <a:moveTo>
                    <a:pt x="16615" y="9809"/>
                  </a:moveTo>
                  <a:lnTo>
                    <a:pt x="16750" y="9731"/>
                  </a:lnTo>
                  <a:lnTo>
                    <a:pt x="16934" y="9627"/>
                  </a:lnTo>
                  <a:lnTo>
                    <a:pt x="16934" y="9627"/>
                  </a:lnTo>
                  <a:lnTo>
                    <a:pt x="16934" y="9258"/>
                  </a:lnTo>
                  <a:lnTo>
                    <a:pt x="17199" y="9411"/>
                  </a:lnTo>
                  <a:lnTo>
                    <a:pt x="17246" y="9440"/>
                  </a:lnTo>
                  <a:lnTo>
                    <a:pt x="17246" y="9806"/>
                  </a:lnTo>
                  <a:lnTo>
                    <a:pt x="16930" y="9991"/>
                  </a:lnTo>
                  <a:lnTo>
                    <a:pt x="16615" y="9809"/>
                  </a:lnTo>
                  <a:close/>
                  <a:moveTo>
                    <a:pt x="16934" y="10005"/>
                  </a:moveTo>
                  <a:lnTo>
                    <a:pt x="17246" y="9823"/>
                  </a:lnTo>
                  <a:lnTo>
                    <a:pt x="17246" y="10189"/>
                  </a:lnTo>
                  <a:lnTo>
                    <a:pt x="17246" y="10191"/>
                  </a:lnTo>
                  <a:lnTo>
                    <a:pt x="17511" y="10343"/>
                  </a:lnTo>
                  <a:lnTo>
                    <a:pt x="17568" y="10376"/>
                  </a:lnTo>
                  <a:lnTo>
                    <a:pt x="17253" y="10555"/>
                  </a:lnTo>
                  <a:lnTo>
                    <a:pt x="16942" y="10378"/>
                  </a:lnTo>
                  <a:lnTo>
                    <a:pt x="16934" y="10373"/>
                  </a:lnTo>
                  <a:lnTo>
                    <a:pt x="16934" y="10005"/>
                  </a:lnTo>
                  <a:close/>
                  <a:moveTo>
                    <a:pt x="17594" y="10376"/>
                  </a:moveTo>
                  <a:lnTo>
                    <a:pt x="17913" y="10191"/>
                  </a:lnTo>
                  <a:lnTo>
                    <a:pt x="17913" y="10189"/>
                  </a:lnTo>
                  <a:lnTo>
                    <a:pt x="17913" y="9823"/>
                  </a:lnTo>
                  <a:lnTo>
                    <a:pt x="18227" y="10002"/>
                  </a:lnTo>
                  <a:lnTo>
                    <a:pt x="18227" y="10373"/>
                  </a:lnTo>
                  <a:lnTo>
                    <a:pt x="18227" y="10373"/>
                  </a:lnTo>
                  <a:lnTo>
                    <a:pt x="18111" y="10440"/>
                  </a:lnTo>
                  <a:lnTo>
                    <a:pt x="17908" y="10555"/>
                  </a:lnTo>
                  <a:lnTo>
                    <a:pt x="17594" y="10376"/>
                  </a:lnTo>
                  <a:close/>
                  <a:moveTo>
                    <a:pt x="17915" y="9806"/>
                  </a:moveTo>
                  <a:lnTo>
                    <a:pt x="17915" y="9440"/>
                  </a:lnTo>
                  <a:lnTo>
                    <a:pt x="18151" y="9303"/>
                  </a:lnTo>
                  <a:lnTo>
                    <a:pt x="18227" y="9258"/>
                  </a:lnTo>
                  <a:lnTo>
                    <a:pt x="18227" y="9627"/>
                  </a:lnTo>
                  <a:lnTo>
                    <a:pt x="18227" y="9627"/>
                  </a:lnTo>
                  <a:lnTo>
                    <a:pt x="18284" y="9660"/>
                  </a:lnTo>
                  <a:lnTo>
                    <a:pt x="18544" y="9811"/>
                  </a:lnTo>
                  <a:lnTo>
                    <a:pt x="18326" y="9936"/>
                  </a:lnTo>
                  <a:lnTo>
                    <a:pt x="18232" y="9991"/>
                  </a:lnTo>
                  <a:lnTo>
                    <a:pt x="17915" y="9806"/>
                  </a:lnTo>
                  <a:close/>
                  <a:moveTo>
                    <a:pt x="18239" y="10380"/>
                  </a:moveTo>
                  <a:lnTo>
                    <a:pt x="18307" y="10340"/>
                  </a:lnTo>
                  <a:lnTo>
                    <a:pt x="18560" y="10196"/>
                  </a:lnTo>
                  <a:lnTo>
                    <a:pt x="18579" y="10206"/>
                  </a:lnTo>
                  <a:lnTo>
                    <a:pt x="18877" y="10380"/>
                  </a:lnTo>
                  <a:lnTo>
                    <a:pt x="18877" y="10749"/>
                  </a:lnTo>
                  <a:lnTo>
                    <a:pt x="18560" y="10934"/>
                  </a:lnTo>
                  <a:lnTo>
                    <a:pt x="18239" y="10749"/>
                  </a:lnTo>
                  <a:lnTo>
                    <a:pt x="18239" y="10380"/>
                  </a:lnTo>
                  <a:close/>
                  <a:moveTo>
                    <a:pt x="18560" y="10180"/>
                  </a:moveTo>
                  <a:lnTo>
                    <a:pt x="18560" y="10180"/>
                  </a:lnTo>
                  <a:lnTo>
                    <a:pt x="18560" y="10180"/>
                  </a:lnTo>
                  <a:lnTo>
                    <a:pt x="18241" y="10364"/>
                  </a:lnTo>
                  <a:lnTo>
                    <a:pt x="18241" y="10002"/>
                  </a:lnTo>
                  <a:lnTo>
                    <a:pt x="18558" y="9818"/>
                  </a:lnTo>
                  <a:lnTo>
                    <a:pt x="18756" y="9931"/>
                  </a:lnTo>
                  <a:lnTo>
                    <a:pt x="18877" y="10002"/>
                  </a:lnTo>
                  <a:lnTo>
                    <a:pt x="18877" y="10364"/>
                  </a:lnTo>
                  <a:lnTo>
                    <a:pt x="18560" y="10180"/>
                  </a:lnTo>
                  <a:close/>
                  <a:moveTo>
                    <a:pt x="18572" y="9809"/>
                  </a:moveTo>
                  <a:lnTo>
                    <a:pt x="18600" y="9794"/>
                  </a:lnTo>
                  <a:lnTo>
                    <a:pt x="18889" y="9627"/>
                  </a:lnTo>
                  <a:lnTo>
                    <a:pt x="18889" y="9627"/>
                  </a:lnTo>
                  <a:lnTo>
                    <a:pt x="18889" y="9256"/>
                  </a:lnTo>
                  <a:lnTo>
                    <a:pt x="19033" y="9338"/>
                  </a:lnTo>
                  <a:lnTo>
                    <a:pt x="19205" y="9440"/>
                  </a:lnTo>
                  <a:lnTo>
                    <a:pt x="19205" y="9806"/>
                  </a:lnTo>
                  <a:lnTo>
                    <a:pt x="18884" y="9991"/>
                  </a:lnTo>
                  <a:lnTo>
                    <a:pt x="18572" y="9809"/>
                  </a:lnTo>
                  <a:close/>
                  <a:moveTo>
                    <a:pt x="18893" y="10002"/>
                  </a:moveTo>
                  <a:lnTo>
                    <a:pt x="19011" y="9934"/>
                  </a:lnTo>
                  <a:lnTo>
                    <a:pt x="19205" y="9823"/>
                  </a:lnTo>
                  <a:lnTo>
                    <a:pt x="19205" y="10189"/>
                  </a:lnTo>
                  <a:lnTo>
                    <a:pt x="19205" y="10191"/>
                  </a:lnTo>
                  <a:lnTo>
                    <a:pt x="19522" y="10376"/>
                  </a:lnTo>
                  <a:lnTo>
                    <a:pt x="19210" y="10558"/>
                  </a:lnTo>
                  <a:lnTo>
                    <a:pt x="18893" y="10373"/>
                  </a:lnTo>
                  <a:lnTo>
                    <a:pt x="18893" y="10002"/>
                  </a:lnTo>
                  <a:close/>
                  <a:moveTo>
                    <a:pt x="19217" y="10948"/>
                  </a:moveTo>
                  <a:lnTo>
                    <a:pt x="19536" y="10761"/>
                  </a:lnTo>
                  <a:lnTo>
                    <a:pt x="19855" y="10948"/>
                  </a:lnTo>
                  <a:lnTo>
                    <a:pt x="19855" y="11312"/>
                  </a:lnTo>
                  <a:lnTo>
                    <a:pt x="19536" y="11496"/>
                  </a:lnTo>
                  <a:lnTo>
                    <a:pt x="19340" y="11383"/>
                  </a:lnTo>
                  <a:lnTo>
                    <a:pt x="19217" y="11312"/>
                  </a:lnTo>
                  <a:lnTo>
                    <a:pt x="19217" y="10948"/>
                  </a:lnTo>
                  <a:close/>
                  <a:moveTo>
                    <a:pt x="19536" y="10747"/>
                  </a:moveTo>
                  <a:lnTo>
                    <a:pt x="19536" y="10747"/>
                  </a:lnTo>
                  <a:lnTo>
                    <a:pt x="19534" y="10747"/>
                  </a:lnTo>
                  <a:lnTo>
                    <a:pt x="19441" y="10799"/>
                  </a:lnTo>
                  <a:lnTo>
                    <a:pt x="19217" y="10931"/>
                  </a:lnTo>
                  <a:lnTo>
                    <a:pt x="19217" y="10567"/>
                  </a:lnTo>
                  <a:lnTo>
                    <a:pt x="19536" y="10383"/>
                  </a:lnTo>
                  <a:lnTo>
                    <a:pt x="19746" y="10503"/>
                  </a:lnTo>
                  <a:lnTo>
                    <a:pt x="19855" y="10567"/>
                  </a:lnTo>
                  <a:lnTo>
                    <a:pt x="19855" y="10929"/>
                  </a:lnTo>
                  <a:lnTo>
                    <a:pt x="19536" y="10747"/>
                  </a:lnTo>
                  <a:close/>
                  <a:moveTo>
                    <a:pt x="19550" y="10376"/>
                  </a:moveTo>
                  <a:lnTo>
                    <a:pt x="19869" y="10191"/>
                  </a:lnTo>
                  <a:lnTo>
                    <a:pt x="19869" y="10189"/>
                  </a:lnTo>
                  <a:lnTo>
                    <a:pt x="19869" y="9823"/>
                  </a:lnTo>
                  <a:lnTo>
                    <a:pt x="20181" y="10002"/>
                  </a:lnTo>
                  <a:lnTo>
                    <a:pt x="20181" y="10373"/>
                  </a:lnTo>
                  <a:lnTo>
                    <a:pt x="20127" y="10406"/>
                  </a:lnTo>
                  <a:lnTo>
                    <a:pt x="19864" y="10558"/>
                  </a:lnTo>
                  <a:lnTo>
                    <a:pt x="19550" y="10376"/>
                  </a:lnTo>
                  <a:close/>
                  <a:moveTo>
                    <a:pt x="19869" y="9806"/>
                  </a:moveTo>
                  <a:lnTo>
                    <a:pt x="19869" y="9440"/>
                  </a:lnTo>
                  <a:lnTo>
                    <a:pt x="20013" y="9355"/>
                  </a:lnTo>
                  <a:lnTo>
                    <a:pt x="20186" y="9258"/>
                  </a:lnTo>
                  <a:lnTo>
                    <a:pt x="20186" y="9627"/>
                  </a:lnTo>
                  <a:lnTo>
                    <a:pt x="20186" y="9627"/>
                  </a:lnTo>
                  <a:lnTo>
                    <a:pt x="20422" y="9761"/>
                  </a:lnTo>
                  <a:lnTo>
                    <a:pt x="20502" y="9809"/>
                  </a:lnTo>
                  <a:lnTo>
                    <a:pt x="20190" y="9991"/>
                  </a:lnTo>
                  <a:lnTo>
                    <a:pt x="19869" y="9806"/>
                  </a:lnTo>
                  <a:close/>
                  <a:moveTo>
                    <a:pt x="20198" y="10380"/>
                  </a:moveTo>
                  <a:lnTo>
                    <a:pt x="20422" y="10248"/>
                  </a:lnTo>
                  <a:lnTo>
                    <a:pt x="20514" y="10196"/>
                  </a:lnTo>
                  <a:lnTo>
                    <a:pt x="20772" y="10345"/>
                  </a:lnTo>
                  <a:lnTo>
                    <a:pt x="20836" y="10380"/>
                  </a:lnTo>
                  <a:lnTo>
                    <a:pt x="20836" y="10749"/>
                  </a:lnTo>
                  <a:lnTo>
                    <a:pt x="20514" y="10934"/>
                  </a:lnTo>
                  <a:lnTo>
                    <a:pt x="20198" y="10749"/>
                  </a:lnTo>
                  <a:lnTo>
                    <a:pt x="20198" y="10380"/>
                  </a:lnTo>
                  <a:close/>
                  <a:moveTo>
                    <a:pt x="20514" y="10180"/>
                  </a:moveTo>
                  <a:lnTo>
                    <a:pt x="20514" y="10180"/>
                  </a:lnTo>
                  <a:lnTo>
                    <a:pt x="20514" y="10180"/>
                  </a:lnTo>
                  <a:lnTo>
                    <a:pt x="20410" y="10241"/>
                  </a:lnTo>
                  <a:lnTo>
                    <a:pt x="20198" y="10364"/>
                  </a:lnTo>
                  <a:lnTo>
                    <a:pt x="20198" y="10002"/>
                  </a:lnTo>
                  <a:lnTo>
                    <a:pt x="20257" y="9967"/>
                  </a:lnTo>
                  <a:lnTo>
                    <a:pt x="20517" y="9818"/>
                  </a:lnTo>
                  <a:lnTo>
                    <a:pt x="20543" y="9832"/>
                  </a:lnTo>
                  <a:lnTo>
                    <a:pt x="20836" y="10002"/>
                  </a:lnTo>
                  <a:lnTo>
                    <a:pt x="20836" y="10364"/>
                  </a:lnTo>
                  <a:lnTo>
                    <a:pt x="20514" y="10180"/>
                  </a:lnTo>
                  <a:close/>
                  <a:moveTo>
                    <a:pt x="20531" y="9809"/>
                  </a:moveTo>
                  <a:lnTo>
                    <a:pt x="20665" y="9731"/>
                  </a:lnTo>
                  <a:lnTo>
                    <a:pt x="20847" y="9627"/>
                  </a:lnTo>
                  <a:lnTo>
                    <a:pt x="20847" y="9627"/>
                  </a:lnTo>
                  <a:lnTo>
                    <a:pt x="20847" y="9258"/>
                  </a:lnTo>
                  <a:lnTo>
                    <a:pt x="21114" y="9411"/>
                  </a:lnTo>
                  <a:lnTo>
                    <a:pt x="21162" y="9440"/>
                  </a:lnTo>
                  <a:lnTo>
                    <a:pt x="21162" y="9806"/>
                  </a:lnTo>
                  <a:lnTo>
                    <a:pt x="20845" y="9991"/>
                  </a:lnTo>
                  <a:lnTo>
                    <a:pt x="20531" y="9809"/>
                  </a:lnTo>
                  <a:close/>
                  <a:moveTo>
                    <a:pt x="20847" y="10005"/>
                  </a:moveTo>
                  <a:lnTo>
                    <a:pt x="21162" y="9823"/>
                  </a:lnTo>
                  <a:lnTo>
                    <a:pt x="21162" y="10189"/>
                  </a:lnTo>
                  <a:lnTo>
                    <a:pt x="21162" y="10191"/>
                  </a:lnTo>
                  <a:lnTo>
                    <a:pt x="21426" y="10343"/>
                  </a:lnTo>
                  <a:lnTo>
                    <a:pt x="21481" y="10376"/>
                  </a:lnTo>
                  <a:lnTo>
                    <a:pt x="21166" y="10555"/>
                  </a:lnTo>
                  <a:lnTo>
                    <a:pt x="20854" y="10378"/>
                  </a:lnTo>
                  <a:lnTo>
                    <a:pt x="20847" y="10373"/>
                  </a:lnTo>
                  <a:lnTo>
                    <a:pt x="20847" y="10005"/>
                  </a:lnTo>
                  <a:close/>
                  <a:moveTo>
                    <a:pt x="21509" y="10376"/>
                  </a:moveTo>
                  <a:lnTo>
                    <a:pt x="21828" y="10191"/>
                  </a:lnTo>
                  <a:lnTo>
                    <a:pt x="21828" y="10189"/>
                  </a:lnTo>
                  <a:lnTo>
                    <a:pt x="21828" y="9823"/>
                  </a:lnTo>
                  <a:lnTo>
                    <a:pt x="22140" y="10005"/>
                  </a:lnTo>
                  <a:lnTo>
                    <a:pt x="22140" y="10373"/>
                  </a:lnTo>
                  <a:lnTo>
                    <a:pt x="22140" y="10373"/>
                  </a:lnTo>
                  <a:lnTo>
                    <a:pt x="22026" y="10440"/>
                  </a:lnTo>
                  <a:lnTo>
                    <a:pt x="21823" y="10555"/>
                  </a:lnTo>
                  <a:lnTo>
                    <a:pt x="21509" y="10376"/>
                  </a:lnTo>
                  <a:close/>
                  <a:moveTo>
                    <a:pt x="21828" y="9806"/>
                  </a:moveTo>
                  <a:lnTo>
                    <a:pt x="21828" y="9440"/>
                  </a:lnTo>
                  <a:lnTo>
                    <a:pt x="22064" y="9303"/>
                  </a:lnTo>
                  <a:lnTo>
                    <a:pt x="22140" y="9258"/>
                  </a:lnTo>
                  <a:lnTo>
                    <a:pt x="22140" y="9627"/>
                  </a:lnTo>
                  <a:lnTo>
                    <a:pt x="22140" y="9627"/>
                  </a:lnTo>
                  <a:lnTo>
                    <a:pt x="22213" y="9667"/>
                  </a:lnTo>
                  <a:lnTo>
                    <a:pt x="22459" y="9809"/>
                  </a:lnTo>
                  <a:lnTo>
                    <a:pt x="22145" y="9991"/>
                  </a:lnTo>
                  <a:lnTo>
                    <a:pt x="21828" y="9806"/>
                  </a:lnTo>
                  <a:close/>
                  <a:moveTo>
                    <a:pt x="22154" y="10380"/>
                  </a:moveTo>
                  <a:lnTo>
                    <a:pt x="22475" y="10196"/>
                  </a:lnTo>
                  <a:lnTo>
                    <a:pt x="22790" y="10380"/>
                  </a:lnTo>
                  <a:lnTo>
                    <a:pt x="22790" y="10749"/>
                  </a:lnTo>
                  <a:lnTo>
                    <a:pt x="22648" y="10832"/>
                  </a:lnTo>
                  <a:lnTo>
                    <a:pt x="22473" y="10934"/>
                  </a:lnTo>
                  <a:lnTo>
                    <a:pt x="22154" y="10749"/>
                  </a:lnTo>
                  <a:lnTo>
                    <a:pt x="22154" y="10380"/>
                  </a:lnTo>
                  <a:close/>
                  <a:moveTo>
                    <a:pt x="22475" y="10180"/>
                  </a:moveTo>
                  <a:lnTo>
                    <a:pt x="22475" y="10180"/>
                  </a:lnTo>
                  <a:lnTo>
                    <a:pt x="22473" y="10180"/>
                  </a:lnTo>
                  <a:lnTo>
                    <a:pt x="22241" y="10314"/>
                  </a:lnTo>
                  <a:lnTo>
                    <a:pt x="22156" y="10364"/>
                  </a:lnTo>
                  <a:lnTo>
                    <a:pt x="22156" y="10002"/>
                  </a:lnTo>
                  <a:lnTo>
                    <a:pt x="22355" y="9887"/>
                  </a:lnTo>
                  <a:lnTo>
                    <a:pt x="22473" y="9818"/>
                  </a:lnTo>
                  <a:lnTo>
                    <a:pt x="22601" y="9891"/>
                  </a:lnTo>
                  <a:lnTo>
                    <a:pt x="22790" y="10002"/>
                  </a:lnTo>
                  <a:lnTo>
                    <a:pt x="22790" y="10364"/>
                  </a:lnTo>
                  <a:lnTo>
                    <a:pt x="22475" y="10180"/>
                  </a:lnTo>
                  <a:close/>
                  <a:moveTo>
                    <a:pt x="22154" y="9617"/>
                  </a:moveTo>
                  <a:lnTo>
                    <a:pt x="22154" y="9251"/>
                  </a:lnTo>
                  <a:lnTo>
                    <a:pt x="22445" y="9083"/>
                  </a:lnTo>
                  <a:lnTo>
                    <a:pt x="22475" y="9066"/>
                  </a:lnTo>
                  <a:lnTo>
                    <a:pt x="22775" y="9239"/>
                  </a:lnTo>
                  <a:lnTo>
                    <a:pt x="22790" y="9248"/>
                  </a:lnTo>
                  <a:lnTo>
                    <a:pt x="22790" y="9617"/>
                  </a:lnTo>
                  <a:lnTo>
                    <a:pt x="22473" y="9801"/>
                  </a:lnTo>
                  <a:lnTo>
                    <a:pt x="22154" y="9617"/>
                  </a:lnTo>
                  <a:close/>
                  <a:moveTo>
                    <a:pt x="22475" y="9050"/>
                  </a:moveTo>
                  <a:lnTo>
                    <a:pt x="22475" y="9050"/>
                  </a:lnTo>
                  <a:lnTo>
                    <a:pt x="22473" y="9050"/>
                  </a:lnTo>
                  <a:lnTo>
                    <a:pt x="22156" y="9234"/>
                  </a:lnTo>
                  <a:lnTo>
                    <a:pt x="22156" y="8870"/>
                  </a:lnTo>
                  <a:lnTo>
                    <a:pt x="22367" y="8750"/>
                  </a:lnTo>
                  <a:lnTo>
                    <a:pt x="22473" y="8688"/>
                  </a:lnTo>
                  <a:lnTo>
                    <a:pt x="22768" y="8858"/>
                  </a:lnTo>
                  <a:lnTo>
                    <a:pt x="22790" y="8870"/>
                  </a:lnTo>
                  <a:lnTo>
                    <a:pt x="22790" y="9232"/>
                  </a:lnTo>
                  <a:lnTo>
                    <a:pt x="22475" y="9050"/>
                  </a:lnTo>
                  <a:close/>
                  <a:moveTo>
                    <a:pt x="22473" y="8672"/>
                  </a:moveTo>
                  <a:lnTo>
                    <a:pt x="22154" y="8487"/>
                  </a:lnTo>
                  <a:lnTo>
                    <a:pt x="22154" y="8121"/>
                  </a:lnTo>
                  <a:lnTo>
                    <a:pt x="22156" y="8121"/>
                  </a:lnTo>
                  <a:lnTo>
                    <a:pt x="22156" y="8119"/>
                  </a:lnTo>
                  <a:lnTo>
                    <a:pt x="22397" y="7979"/>
                  </a:lnTo>
                  <a:lnTo>
                    <a:pt x="22475" y="7934"/>
                  </a:lnTo>
                  <a:lnTo>
                    <a:pt x="22790" y="8119"/>
                  </a:lnTo>
                  <a:lnTo>
                    <a:pt x="22790" y="8487"/>
                  </a:lnTo>
                  <a:lnTo>
                    <a:pt x="22648" y="8570"/>
                  </a:lnTo>
                  <a:lnTo>
                    <a:pt x="22473" y="8672"/>
                  </a:lnTo>
                  <a:close/>
                  <a:moveTo>
                    <a:pt x="22475" y="7920"/>
                  </a:moveTo>
                  <a:lnTo>
                    <a:pt x="22475" y="7923"/>
                  </a:lnTo>
                  <a:lnTo>
                    <a:pt x="22473" y="7920"/>
                  </a:lnTo>
                  <a:lnTo>
                    <a:pt x="22423" y="7951"/>
                  </a:lnTo>
                  <a:lnTo>
                    <a:pt x="22156" y="8102"/>
                  </a:lnTo>
                  <a:lnTo>
                    <a:pt x="22156" y="7743"/>
                  </a:lnTo>
                  <a:lnTo>
                    <a:pt x="22315" y="7651"/>
                  </a:lnTo>
                  <a:lnTo>
                    <a:pt x="22473" y="7559"/>
                  </a:lnTo>
                  <a:lnTo>
                    <a:pt x="22674" y="7674"/>
                  </a:lnTo>
                  <a:lnTo>
                    <a:pt x="22790" y="7743"/>
                  </a:lnTo>
                  <a:lnTo>
                    <a:pt x="22790" y="8102"/>
                  </a:lnTo>
                  <a:lnTo>
                    <a:pt x="22475" y="7920"/>
                  </a:lnTo>
                  <a:close/>
                  <a:moveTo>
                    <a:pt x="22473" y="7542"/>
                  </a:moveTo>
                  <a:lnTo>
                    <a:pt x="22154" y="7358"/>
                  </a:lnTo>
                  <a:lnTo>
                    <a:pt x="22154" y="6989"/>
                  </a:lnTo>
                  <a:lnTo>
                    <a:pt x="22397" y="6850"/>
                  </a:lnTo>
                  <a:lnTo>
                    <a:pt x="22475" y="6805"/>
                  </a:lnTo>
                  <a:lnTo>
                    <a:pt x="22790" y="6989"/>
                  </a:lnTo>
                  <a:lnTo>
                    <a:pt x="22790" y="7358"/>
                  </a:lnTo>
                  <a:lnTo>
                    <a:pt x="22615" y="7459"/>
                  </a:lnTo>
                  <a:lnTo>
                    <a:pt x="22473" y="7542"/>
                  </a:lnTo>
                  <a:close/>
                  <a:moveTo>
                    <a:pt x="22475" y="6788"/>
                  </a:moveTo>
                  <a:lnTo>
                    <a:pt x="22475" y="6790"/>
                  </a:lnTo>
                  <a:lnTo>
                    <a:pt x="22473" y="6788"/>
                  </a:lnTo>
                  <a:lnTo>
                    <a:pt x="22367" y="6852"/>
                  </a:lnTo>
                  <a:lnTo>
                    <a:pt x="22156" y="6972"/>
                  </a:lnTo>
                  <a:lnTo>
                    <a:pt x="22156" y="6609"/>
                  </a:lnTo>
                  <a:lnTo>
                    <a:pt x="22473" y="6427"/>
                  </a:lnTo>
                  <a:lnTo>
                    <a:pt x="22473" y="6429"/>
                  </a:lnTo>
                  <a:lnTo>
                    <a:pt x="22475" y="6427"/>
                  </a:lnTo>
                  <a:lnTo>
                    <a:pt x="22790" y="6611"/>
                  </a:lnTo>
                  <a:lnTo>
                    <a:pt x="22790" y="6972"/>
                  </a:lnTo>
                  <a:lnTo>
                    <a:pt x="22475" y="6788"/>
                  </a:lnTo>
                  <a:close/>
                  <a:moveTo>
                    <a:pt x="22473" y="6410"/>
                  </a:moveTo>
                  <a:lnTo>
                    <a:pt x="22473" y="6410"/>
                  </a:lnTo>
                  <a:lnTo>
                    <a:pt x="22473" y="6412"/>
                  </a:lnTo>
                  <a:lnTo>
                    <a:pt x="22154" y="6228"/>
                  </a:lnTo>
                  <a:lnTo>
                    <a:pt x="22154" y="5859"/>
                  </a:lnTo>
                  <a:lnTo>
                    <a:pt x="22156" y="5859"/>
                  </a:lnTo>
                  <a:lnTo>
                    <a:pt x="22156" y="5859"/>
                  </a:lnTo>
                  <a:lnTo>
                    <a:pt x="22397" y="5720"/>
                  </a:lnTo>
                  <a:lnTo>
                    <a:pt x="22475" y="5675"/>
                  </a:lnTo>
                  <a:lnTo>
                    <a:pt x="22790" y="5859"/>
                  </a:lnTo>
                  <a:lnTo>
                    <a:pt x="22790" y="6228"/>
                  </a:lnTo>
                  <a:lnTo>
                    <a:pt x="22473" y="6410"/>
                  </a:lnTo>
                  <a:close/>
                  <a:moveTo>
                    <a:pt x="22475" y="5661"/>
                  </a:moveTo>
                  <a:lnTo>
                    <a:pt x="22475" y="5661"/>
                  </a:lnTo>
                  <a:lnTo>
                    <a:pt x="22473" y="5661"/>
                  </a:lnTo>
                  <a:lnTo>
                    <a:pt x="22367" y="5722"/>
                  </a:lnTo>
                  <a:lnTo>
                    <a:pt x="22156" y="5843"/>
                  </a:lnTo>
                  <a:lnTo>
                    <a:pt x="22156" y="5479"/>
                  </a:lnTo>
                  <a:lnTo>
                    <a:pt x="22315" y="5387"/>
                  </a:lnTo>
                  <a:lnTo>
                    <a:pt x="22473" y="5294"/>
                  </a:lnTo>
                  <a:lnTo>
                    <a:pt x="22622" y="5382"/>
                  </a:lnTo>
                  <a:lnTo>
                    <a:pt x="22790" y="5481"/>
                  </a:lnTo>
                  <a:lnTo>
                    <a:pt x="22790" y="5843"/>
                  </a:lnTo>
                  <a:lnTo>
                    <a:pt x="22475" y="5661"/>
                  </a:lnTo>
                  <a:close/>
                  <a:moveTo>
                    <a:pt x="22154" y="5096"/>
                  </a:moveTo>
                  <a:lnTo>
                    <a:pt x="22154" y="4730"/>
                  </a:lnTo>
                  <a:lnTo>
                    <a:pt x="22156" y="4730"/>
                  </a:lnTo>
                  <a:lnTo>
                    <a:pt x="22156" y="4727"/>
                  </a:lnTo>
                  <a:lnTo>
                    <a:pt x="22419" y="4574"/>
                  </a:lnTo>
                  <a:lnTo>
                    <a:pt x="22475" y="4543"/>
                  </a:lnTo>
                  <a:lnTo>
                    <a:pt x="22790" y="4727"/>
                  </a:lnTo>
                  <a:lnTo>
                    <a:pt x="22790" y="5096"/>
                  </a:lnTo>
                  <a:lnTo>
                    <a:pt x="22556" y="5233"/>
                  </a:lnTo>
                  <a:lnTo>
                    <a:pt x="22473" y="5280"/>
                  </a:lnTo>
                  <a:lnTo>
                    <a:pt x="22154" y="5096"/>
                  </a:lnTo>
                  <a:close/>
                  <a:moveTo>
                    <a:pt x="22475" y="4531"/>
                  </a:moveTo>
                  <a:lnTo>
                    <a:pt x="22475" y="4531"/>
                  </a:lnTo>
                  <a:lnTo>
                    <a:pt x="22473" y="4531"/>
                  </a:lnTo>
                  <a:lnTo>
                    <a:pt x="22423" y="4559"/>
                  </a:lnTo>
                  <a:lnTo>
                    <a:pt x="22156" y="4711"/>
                  </a:lnTo>
                  <a:lnTo>
                    <a:pt x="22156" y="4349"/>
                  </a:lnTo>
                  <a:lnTo>
                    <a:pt x="22272" y="4283"/>
                  </a:lnTo>
                  <a:lnTo>
                    <a:pt x="22473" y="4165"/>
                  </a:lnTo>
                  <a:lnTo>
                    <a:pt x="22551" y="4210"/>
                  </a:lnTo>
                  <a:lnTo>
                    <a:pt x="22790" y="4349"/>
                  </a:lnTo>
                  <a:lnTo>
                    <a:pt x="22790" y="4713"/>
                  </a:lnTo>
                  <a:lnTo>
                    <a:pt x="22475" y="4531"/>
                  </a:lnTo>
                  <a:close/>
                  <a:moveTo>
                    <a:pt x="22473" y="4151"/>
                  </a:moveTo>
                  <a:lnTo>
                    <a:pt x="22473" y="4151"/>
                  </a:lnTo>
                  <a:lnTo>
                    <a:pt x="22154" y="3966"/>
                  </a:lnTo>
                  <a:lnTo>
                    <a:pt x="22154" y="3600"/>
                  </a:lnTo>
                  <a:lnTo>
                    <a:pt x="22156" y="3600"/>
                  </a:lnTo>
                  <a:lnTo>
                    <a:pt x="22156" y="3598"/>
                  </a:lnTo>
                  <a:lnTo>
                    <a:pt x="22345" y="3486"/>
                  </a:lnTo>
                  <a:lnTo>
                    <a:pt x="22475" y="3413"/>
                  </a:lnTo>
                  <a:lnTo>
                    <a:pt x="22790" y="3598"/>
                  </a:lnTo>
                  <a:lnTo>
                    <a:pt x="22790" y="3966"/>
                  </a:lnTo>
                  <a:lnTo>
                    <a:pt x="22556" y="4103"/>
                  </a:lnTo>
                  <a:lnTo>
                    <a:pt x="22475" y="4151"/>
                  </a:lnTo>
                  <a:lnTo>
                    <a:pt x="22473" y="4151"/>
                  </a:lnTo>
                  <a:close/>
                  <a:moveTo>
                    <a:pt x="22475" y="3401"/>
                  </a:moveTo>
                  <a:lnTo>
                    <a:pt x="22475" y="3401"/>
                  </a:lnTo>
                  <a:lnTo>
                    <a:pt x="22473" y="3401"/>
                  </a:lnTo>
                  <a:lnTo>
                    <a:pt x="22423" y="3432"/>
                  </a:lnTo>
                  <a:lnTo>
                    <a:pt x="22156" y="3583"/>
                  </a:lnTo>
                  <a:lnTo>
                    <a:pt x="22156" y="3219"/>
                  </a:lnTo>
                  <a:lnTo>
                    <a:pt x="22473" y="3035"/>
                  </a:lnTo>
                  <a:lnTo>
                    <a:pt x="22790" y="3219"/>
                  </a:lnTo>
                  <a:lnTo>
                    <a:pt x="22790" y="3583"/>
                  </a:lnTo>
                  <a:lnTo>
                    <a:pt x="22475" y="3401"/>
                  </a:lnTo>
                  <a:close/>
                  <a:moveTo>
                    <a:pt x="22140" y="3222"/>
                  </a:moveTo>
                  <a:lnTo>
                    <a:pt x="22140" y="3590"/>
                  </a:lnTo>
                  <a:lnTo>
                    <a:pt x="22140" y="3590"/>
                  </a:lnTo>
                  <a:lnTo>
                    <a:pt x="21882" y="3742"/>
                  </a:lnTo>
                  <a:lnTo>
                    <a:pt x="21826" y="3775"/>
                  </a:lnTo>
                  <a:lnTo>
                    <a:pt x="21507" y="3593"/>
                  </a:lnTo>
                  <a:lnTo>
                    <a:pt x="21828" y="3411"/>
                  </a:lnTo>
                  <a:lnTo>
                    <a:pt x="21828" y="3408"/>
                  </a:lnTo>
                  <a:lnTo>
                    <a:pt x="21828" y="3042"/>
                  </a:lnTo>
                  <a:lnTo>
                    <a:pt x="22140" y="3222"/>
                  </a:lnTo>
                  <a:close/>
                  <a:moveTo>
                    <a:pt x="21162" y="3026"/>
                  </a:moveTo>
                  <a:lnTo>
                    <a:pt x="21062" y="3085"/>
                  </a:lnTo>
                  <a:lnTo>
                    <a:pt x="20843" y="3210"/>
                  </a:lnTo>
                  <a:lnTo>
                    <a:pt x="20528" y="3028"/>
                  </a:lnTo>
                  <a:lnTo>
                    <a:pt x="20847" y="2844"/>
                  </a:lnTo>
                  <a:lnTo>
                    <a:pt x="20847" y="2844"/>
                  </a:lnTo>
                  <a:lnTo>
                    <a:pt x="20847" y="2475"/>
                  </a:lnTo>
                  <a:lnTo>
                    <a:pt x="21162" y="2657"/>
                  </a:lnTo>
                  <a:lnTo>
                    <a:pt x="21162" y="3026"/>
                  </a:lnTo>
                  <a:close/>
                  <a:moveTo>
                    <a:pt x="20836" y="2451"/>
                  </a:moveTo>
                  <a:lnTo>
                    <a:pt x="20514" y="2267"/>
                  </a:lnTo>
                  <a:lnTo>
                    <a:pt x="20514" y="2267"/>
                  </a:lnTo>
                  <a:lnTo>
                    <a:pt x="20514" y="2267"/>
                  </a:lnTo>
                  <a:lnTo>
                    <a:pt x="20410" y="2328"/>
                  </a:lnTo>
                  <a:lnTo>
                    <a:pt x="20198" y="2451"/>
                  </a:lnTo>
                  <a:lnTo>
                    <a:pt x="20198" y="2092"/>
                  </a:lnTo>
                  <a:lnTo>
                    <a:pt x="20356" y="1998"/>
                  </a:lnTo>
                  <a:lnTo>
                    <a:pt x="20517" y="1905"/>
                  </a:lnTo>
                  <a:lnTo>
                    <a:pt x="20836" y="2092"/>
                  </a:lnTo>
                  <a:lnTo>
                    <a:pt x="20836" y="2451"/>
                  </a:lnTo>
                  <a:close/>
                  <a:moveTo>
                    <a:pt x="20387" y="2357"/>
                  </a:moveTo>
                  <a:lnTo>
                    <a:pt x="20514" y="2284"/>
                  </a:lnTo>
                  <a:lnTo>
                    <a:pt x="20836" y="2468"/>
                  </a:lnTo>
                  <a:lnTo>
                    <a:pt x="20836" y="2837"/>
                  </a:lnTo>
                  <a:lnTo>
                    <a:pt x="20517" y="3021"/>
                  </a:lnTo>
                  <a:lnTo>
                    <a:pt x="20318" y="2907"/>
                  </a:lnTo>
                  <a:lnTo>
                    <a:pt x="20198" y="2837"/>
                  </a:lnTo>
                  <a:lnTo>
                    <a:pt x="20198" y="2468"/>
                  </a:lnTo>
                  <a:lnTo>
                    <a:pt x="20387" y="2357"/>
                  </a:lnTo>
                  <a:close/>
                  <a:moveTo>
                    <a:pt x="20181" y="3224"/>
                  </a:moveTo>
                  <a:lnTo>
                    <a:pt x="20181" y="3590"/>
                  </a:lnTo>
                  <a:lnTo>
                    <a:pt x="19968" y="3716"/>
                  </a:lnTo>
                  <a:lnTo>
                    <a:pt x="19867" y="3775"/>
                  </a:lnTo>
                  <a:lnTo>
                    <a:pt x="19621" y="3635"/>
                  </a:lnTo>
                  <a:lnTo>
                    <a:pt x="19550" y="3593"/>
                  </a:lnTo>
                  <a:lnTo>
                    <a:pt x="19869" y="3411"/>
                  </a:lnTo>
                  <a:lnTo>
                    <a:pt x="19869" y="3408"/>
                  </a:lnTo>
                  <a:lnTo>
                    <a:pt x="19869" y="3042"/>
                  </a:lnTo>
                  <a:lnTo>
                    <a:pt x="20181" y="3224"/>
                  </a:lnTo>
                  <a:close/>
                  <a:moveTo>
                    <a:pt x="19536" y="2851"/>
                  </a:moveTo>
                  <a:lnTo>
                    <a:pt x="19855" y="3035"/>
                  </a:lnTo>
                  <a:lnTo>
                    <a:pt x="19855" y="3401"/>
                  </a:lnTo>
                  <a:lnTo>
                    <a:pt x="19763" y="3456"/>
                  </a:lnTo>
                  <a:lnTo>
                    <a:pt x="19536" y="3586"/>
                  </a:lnTo>
                  <a:lnTo>
                    <a:pt x="19430" y="3524"/>
                  </a:lnTo>
                  <a:lnTo>
                    <a:pt x="19217" y="3401"/>
                  </a:lnTo>
                  <a:lnTo>
                    <a:pt x="19217" y="3035"/>
                  </a:lnTo>
                  <a:lnTo>
                    <a:pt x="19536" y="2851"/>
                  </a:lnTo>
                  <a:close/>
                  <a:moveTo>
                    <a:pt x="19205" y="3026"/>
                  </a:moveTo>
                  <a:lnTo>
                    <a:pt x="19141" y="3063"/>
                  </a:lnTo>
                  <a:lnTo>
                    <a:pt x="18884" y="3210"/>
                  </a:lnTo>
                  <a:lnTo>
                    <a:pt x="18834" y="3182"/>
                  </a:lnTo>
                  <a:lnTo>
                    <a:pt x="18572" y="3028"/>
                  </a:lnTo>
                  <a:lnTo>
                    <a:pt x="18889" y="2844"/>
                  </a:lnTo>
                  <a:lnTo>
                    <a:pt x="18889" y="2844"/>
                  </a:lnTo>
                  <a:lnTo>
                    <a:pt x="18889" y="2473"/>
                  </a:lnTo>
                  <a:lnTo>
                    <a:pt x="19042" y="2562"/>
                  </a:lnTo>
                  <a:lnTo>
                    <a:pt x="19205" y="2657"/>
                  </a:lnTo>
                  <a:lnTo>
                    <a:pt x="19205" y="3026"/>
                  </a:lnTo>
                  <a:close/>
                  <a:moveTo>
                    <a:pt x="18877" y="2451"/>
                  </a:moveTo>
                  <a:lnTo>
                    <a:pt x="18603" y="2293"/>
                  </a:lnTo>
                  <a:lnTo>
                    <a:pt x="18560" y="2267"/>
                  </a:lnTo>
                  <a:lnTo>
                    <a:pt x="18560" y="2267"/>
                  </a:lnTo>
                  <a:lnTo>
                    <a:pt x="18560" y="2267"/>
                  </a:lnTo>
                  <a:lnTo>
                    <a:pt x="18241" y="2451"/>
                  </a:lnTo>
                  <a:lnTo>
                    <a:pt x="18241" y="2090"/>
                  </a:lnTo>
                  <a:lnTo>
                    <a:pt x="18418" y="1986"/>
                  </a:lnTo>
                  <a:lnTo>
                    <a:pt x="18558" y="1905"/>
                  </a:lnTo>
                  <a:lnTo>
                    <a:pt x="18674" y="1972"/>
                  </a:lnTo>
                  <a:lnTo>
                    <a:pt x="18877" y="2092"/>
                  </a:lnTo>
                  <a:lnTo>
                    <a:pt x="18877" y="2451"/>
                  </a:lnTo>
                  <a:close/>
                  <a:moveTo>
                    <a:pt x="18560" y="2284"/>
                  </a:moveTo>
                  <a:lnTo>
                    <a:pt x="18584" y="2295"/>
                  </a:lnTo>
                  <a:lnTo>
                    <a:pt x="18877" y="2468"/>
                  </a:lnTo>
                  <a:lnTo>
                    <a:pt x="18877" y="2837"/>
                  </a:lnTo>
                  <a:lnTo>
                    <a:pt x="18714" y="2931"/>
                  </a:lnTo>
                  <a:lnTo>
                    <a:pt x="18560" y="3021"/>
                  </a:lnTo>
                  <a:lnTo>
                    <a:pt x="18560" y="3021"/>
                  </a:lnTo>
                  <a:lnTo>
                    <a:pt x="18558" y="3021"/>
                  </a:lnTo>
                  <a:lnTo>
                    <a:pt x="18239" y="2837"/>
                  </a:lnTo>
                  <a:lnTo>
                    <a:pt x="18239" y="2468"/>
                  </a:lnTo>
                  <a:lnTo>
                    <a:pt x="18241" y="2468"/>
                  </a:lnTo>
                  <a:lnTo>
                    <a:pt x="18241" y="2468"/>
                  </a:lnTo>
                  <a:lnTo>
                    <a:pt x="18560" y="2284"/>
                  </a:lnTo>
                  <a:close/>
                  <a:moveTo>
                    <a:pt x="18227" y="3222"/>
                  </a:moveTo>
                  <a:lnTo>
                    <a:pt x="18227" y="3590"/>
                  </a:lnTo>
                  <a:lnTo>
                    <a:pt x="18227" y="3590"/>
                  </a:lnTo>
                  <a:lnTo>
                    <a:pt x="17967" y="3742"/>
                  </a:lnTo>
                  <a:lnTo>
                    <a:pt x="17910" y="3775"/>
                  </a:lnTo>
                  <a:lnTo>
                    <a:pt x="17594" y="3593"/>
                  </a:lnTo>
                  <a:lnTo>
                    <a:pt x="17913" y="3411"/>
                  </a:lnTo>
                  <a:lnTo>
                    <a:pt x="17913" y="3408"/>
                  </a:lnTo>
                  <a:lnTo>
                    <a:pt x="17913" y="3042"/>
                  </a:lnTo>
                  <a:lnTo>
                    <a:pt x="18227" y="3222"/>
                  </a:lnTo>
                  <a:close/>
                  <a:moveTo>
                    <a:pt x="17246" y="3026"/>
                  </a:moveTo>
                  <a:lnTo>
                    <a:pt x="17147" y="3085"/>
                  </a:lnTo>
                  <a:lnTo>
                    <a:pt x="16930" y="3210"/>
                  </a:lnTo>
                  <a:lnTo>
                    <a:pt x="16613" y="3028"/>
                  </a:lnTo>
                  <a:lnTo>
                    <a:pt x="16934" y="2844"/>
                  </a:lnTo>
                  <a:lnTo>
                    <a:pt x="16934" y="2844"/>
                  </a:lnTo>
                  <a:lnTo>
                    <a:pt x="16934" y="2475"/>
                  </a:lnTo>
                  <a:lnTo>
                    <a:pt x="17246" y="2657"/>
                  </a:lnTo>
                  <a:lnTo>
                    <a:pt x="17246" y="3026"/>
                  </a:lnTo>
                  <a:close/>
                  <a:moveTo>
                    <a:pt x="16923" y="2451"/>
                  </a:moveTo>
                  <a:lnTo>
                    <a:pt x="16601" y="2267"/>
                  </a:lnTo>
                  <a:lnTo>
                    <a:pt x="16601" y="2267"/>
                  </a:lnTo>
                  <a:lnTo>
                    <a:pt x="16599" y="2267"/>
                  </a:lnTo>
                  <a:lnTo>
                    <a:pt x="16495" y="2328"/>
                  </a:lnTo>
                  <a:lnTo>
                    <a:pt x="16282" y="2451"/>
                  </a:lnTo>
                  <a:lnTo>
                    <a:pt x="16282" y="2092"/>
                  </a:lnTo>
                  <a:lnTo>
                    <a:pt x="16443" y="1998"/>
                  </a:lnTo>
                  <a:lnTo>
                    <a:pt x="16601" y="1905"/>
                  </a:lnTo>
                  <a:lnTo>
                    <a:pt x="16923" y="2092"/>
                  </a:lnTo>
                  <a:lnTo>
                    <a:pt x="16923" y="2451"/>
                  </a:lnTo>
                  <a:close/>
                  <a:moveTo>
                    <a:pt x="16474" y="2357"/>
                  </a:moveTo>
                  <a:lnTo>
                    <a:pt x="16601" y="2284"/>
                  </a:lnTo>
                  <a:lnTo>
                    <a:pt x="16923" y="2468"/>
                  </a:lnTo>
                  <a:lnTo>
                    <a:pt x="16923" y="2837"/>
                  </a:lnTo>
                  <a:lnTo>
                    <a:pt x="16601" y="3021"/>
                  </a:lnTo>
                  <a:lnTo>
                    <a:pt x="16405" y="2907"/>
                  </a:lnTo>
                  <a:lnTo>
                    <a:pt x="16282" y="2837"/>
                  </a:lnTo>
                  <a:lnTo>
                    <a:pt x="16282" y="2468"/>
                  </a:lnTo>
                  <a:lnTo>
                    <a:pt x="16474" y="2357"/>
                  </a:lnTo>
                  <a:close/>
                  <a:moveTo>
                    <a:pt x="16271" y="3224"/>
                  </a:moveTo>
                  <a:lnTo>
                    <a:pt x="16271" y="3590"/>
                  </a:lnTo>
                  <a:lnTo>
                    <a:pt x="16126" y="3676"/>
                  </a:lnTo>
                  <a:lnTo>
                    <a:pt x="15952" y="3775"/>
                  </a:lnTo>
                  <a:lnTo>
                    <a:pt x="15635" y="3593"/>
                  </a:lnTo>
                  <a:lnTo>
                    <a:pt x="15647" y="3588"/>
                  </a:lnTo>
                  <a:lnTo>
                    <a:pt x="15954" y="3411"/>
                  </a:lnTo>
                  <a:lnTo>
                    <a:pt x="15954" y="3408"/>
                  </a:lnTo>
                  <a:lnTo>
                    <a:pt x="15954" y="3040"/>
                  </a:lnTo>
                  <a:lnTo>
                    <a:pt x="16271" y="3224"/>
                  </a:lnTo>
                  <a:close/>
                  <a:moveTo>
                    <a:pt x="15623" y="2851"/>
                  </a:moveTo>
                  <a:lnTo>
                    <a:pt x="15940" y="3033"/>
                  </a:lnTo>
                  <a:lnTo>
                    <a:pt x="15940" y="3401"/>
                  </a:lnTo>
                  <a:lnTo>
                    <a:pt x="15789" y="3491"/>
                  </a:lnTo>
                  <a:lnTo>
                    <a:pt x="15623" y="3583"/>
                  </a:lnTo>
                  <a:lnTo>
                    <a:pt x="15396" y="3456"/>
                  </a:lnTo>
                  <a:lnTo>
                    <a:pt x="15304" y="3401"/>
                  </a:lnTo>
                  <a:lnTo>
                    <a:pt x="15304" y="3035"/>
                  </a:lnTo>
                  <a:lnTo>
                    <a:pt x="15623" y="2851"/>
                  </a:lnTo>
                  <a:close/>
                  <a:moveTo>
                    <a:pt x="15292" y="3026"/>
                  </a:moveTo>
                  <a:lnTo>
                    <a:pt x="14971" y="3210"/>
                  </a:lnTo>
                  <a:lnTo>
                    <a:pt x="14919" y="3182"/>
                  </a:lnTo>
                  <a:lnTo>
                    <a:pt x="14657" y="3028"/>
                  </a:lnTo>
                  <a:lnTo>
                    <a:pt x="14801" y="2943"/>
                  </a:lnTo>
                  <a:lnTo>
                    <a:pt x="14976" y="2844"/>
                  </a:lnTo>
                  <a:lnTo>
                    <a:pt x="14976" y="2844"/>
                  </a:lnTo>
                  <a:lnTo>
                    <a:pt x="14976" y="2473"/>
                  </a:lnTo>
                  <a:lnTo>
                    <a:pt x="15127" y="2562"/>
                  </a:lnTo>
                  <a:lnTo>
                    <a:pt x="15292" y="2657"/>
                  </a:lnTo>
                  <a:lnTo>
                    <a:pt x="15292" y="3026"/>
                  </a:lnTo>
                  <a:close/>
                  <a:moveTo>
                    <a:pt x="14962" y="2451"/>
                  </a:moveTo>
                  <a:lnTo>
                    <a:pt x="14690" y="2293"/>
                  </a:lnTo>
                  <a:lnTo>
                    <a:pt x="14645" y="2267"/>
                  </a:lnTo>
                  <a:lnTo>
                    <a:pt x="14645" y="2267"/>
                  </a:lnTo>
                  <a:lnTo>
                    <a:pt x="14645" y="2267"/>
                  </a:lnTo>
                  <a:lnTo>
                    <a:pt x="14326" y="2454"/>
                  </a:lnTo>
                  <a:lnTo>
                    <a:pt x="14326" y="2092"/>
                  </a:lnTo>
                  <a:lnTo>
                    <a:pt x="14638" y="1910"/>
                  </a:lnTo>
                  <a:lnTo>
                    <a:pt x="14643" y="1905"/>
                  </a:lnTo>
                  <a:lnTo>
                    <a:pt x="14761" y="1972"/>
                  </a:lnTo>
                  <a:lnTo>
                    <a:pt x="14962" y="2092"/>
                  </a:lnTo>
                  <a:lnTo>
                    <a:pt x="14962" y="2451"/>
                  </a:lnTo>
                  <a:close/>
                  <a:moveTo>
                    <a:pt x="14645" y="2284"/>
                  </a:moveTo>
                  <a:lnTo>
                    <a:pt x="14669" y="2295"/>
                  </a:lnTo>
                  <a:lnTo>
                    <a:pt x="14962" y="2468"/>
                  </a:lnTo>
                  <a:lnTo>
                    <a:pt x="14962" y="2837"/>
                  </a:lnTo>
                  <a:lnTo>
                    <a:pt x="14884" y="2881"/>
                  </a:lnTo>
                  <a:lnTo>
                    <a:pt x="14645" y="3021"/>
                  </a:lnTo>
                  <a:lnTo>
                    <a:pt x="14645" y="3021"/>
                  </a:lnTo>
                  <a:lnTo>
                    <a:pt x="14643" y="3021"/>
                  </a:lnTo>
                  <a:lnTo>
                    <a:pt x="14326" y="2837"/>
                  </a:lnTo>
                  <a:lnTo>
                    <a:pt x="14326" y="2468"/>
                  </a:lnTo>
                  <a:lnTo>
                    <a:pt x="14645" y="2284"/>
                  </a:lnTo>
                  <a:close/>
                  <a:moveTo>
                    <a:pt x="14309" y="3224"/>
                  </a:moveTo>
                  <a:lnTo>
                    <a:pt x="14309" y="3590"/>
                  </a:lnTo>
                  <a:lnTo>
                    <a:pt x="13995" y="3775"/>
                  </a:lnTo>
                  <a:lnTo>
                    <a:pt x="13678" y="3593"/>
                  </a:lnTo>
                  <a:lnTo>
                    <a:pt x="13997" y="3411"/>
                  </a:lnTo>
                  <a:lnTo>
                    <a:pt x="13997" y="3042"/>
                  </a:lnTo>
                  <a:lnTo>
                    <a:pt x="14309" y="3224"/>
                  </a:lnTo>
                  <a:close/>
                  <a:moveTo>
                    <a:pt x="13664" y="2851"/>
                  </a:moveTo>
                  <a:lnTo>
                    <a:pt x="13986" y="3035"/>
                  </a:lnTo>
                  <a:lnTo>
                    <a:pt x="13986" y="3401"/>
                  </a:lnTo>
                  <a:lnTo>
                    <a:pt x="13901" y="3451"/>
                  </a:lnTo>
                  <a:lnTo>
                    <a:pt x="13664" y="3583"/>
                  </a:lnTo>
                  <a:lnTo>
                    <a:pt x="13437" y="3456"/>
                  </a:lnTo>
                  <a:lnTo>
                    <a:pt x="13345" y="3401"/>
                  </a:lnTo>
                  <a:lnTo>
                    <a:pt x="13345" y="3035"/>
                  </a:lnTo>
                  <a:lnTo>
                    <a:pt x="13664" y="2851"/>
                  </a:lnTo>
                  <a:close/>
                  <a:moveTo>
                    <a:pt x="13334" y="3026"/>
                  </a:moveTo>
                  <a:lnTo>
                    <a:pt x="13232" y="3085"/>
                  </a:lnTo>
                  <a:lnTo>
                    <a:pt x="13015" y="3210"/>
                  </a:lnTo>
                  <a:lnTo>
                    <a:pt x="12698" y="3028"/>
                  </a:lnTo>
                  <a:lnTo>
                    <a:pt x="13019" y="2844"/>
                  </a:lnTo>
                  <a:lnTo>
                    <a:pt x="13019" y="2844"/>
                  </a:lnTo>
                  <a:lnTo>
                    <a:pt x="13019" y="2475"/>
                  </a:lnTo>
                  <a:lnTo>
                    <a:pt x="13334" y="2657"/>
                  </a:lnTo>
                  <a:lnTo>
                    <a:pt x="13334" y="3026"/>
                  </a:lnTo>
                  <a:close/>
                  <a:moveTo>
                    <a:pt x="13007" y="2451"/>
                  </a:moveTo>
                  <a:lnTo>
                    <a:pt x="12686" y="2267"/>
                  </a:lnTo>
                  <a:lnTo>
                    <a:pt x="12686" y="2267"/>
                  </a:lnTo>
                  <a:lnTo>
                    <a:pt x="12686" y="2267"/>
                  </a:lnTo>
                  <a:lnTo>
                    <a:pt x="12672" y="2274"/>
                  </a:lnTo>
                  <a:lnTo>
                    <a:pt x="12367" y="2451"/>
                  </a:lnTo>
                  <a:lnTo>
                    <a:pt x="12367" y="2092"/>
                  </a:lnTo>
                  <a:lnTo>
                    <a:pt x="12589" y="1962"/>
                  </a:lnTo>
                  <a:lnTo>
                    <a:pt x="12686" y="1905"/>
                  </a:lnTo>
                  <a:lnTo>
                    <a:pt x="13007" y="2092"/>
                  </a:lnTo>
                  <a:lnTo>
                    <a:pt x="13007" y="2451"/>
                  </a:lnTo>
                  <a:close/>
                  <a:moveTo>
                    <a:pt x="12670" y="2293"/>
                  </a:moveTo>
                  <a:lnTo>
                    <a:pt x="12686" y="2284"/>
                  </a:lnTo>
                  <a:lnTo>
                    <a:pt x="13007" y="2468"/>
                  </a:lnTo>
                  <a:lnTo>
                    <a:pt x="13007" y="2837"/>
                  </a:lnTo>
                  <a:lnTo>
                    <a:pt x="12686" y="3021"/>
                  </a:lnTo>
                  <a:lnTo>
                    <a:pt x="12490" y="2907"/>
                  </a:lnTo>
                  <a:lnTo>
                    <a:pt x="12367" y="2837"/>
                  </a:lnTo>
                  <a:lnTo>
                    <a:pt x="12367" y="2468"/>
                  </a:lnTo>
                  <a:lnTo>
                    <a:pt x="12670" y="2293"/>
                  </a:lnTo>
                  <a:close/>
                  <a:moveTo>
                    <a:pt x="12353" y="3224"/>
                  </a:moveTo>
                  <a:lnTo>
                    <a:pt x="12353" y="3590"/>
                  </a:lnTo>
                  <a:lnTo>
                    <a:pt x="12235" y="3659"/>
                  </a:lnTo>
                  <a:lnTo>
                    <a:pt x="12036" y="3775"/>
                  </a:lnTo>
                  <a:lnTo>
                    <a:pt x="11793" y="3635"/>
                  </a:lnTo>
                  <a:lnTo>
                    <a:pt x="11720" y="3593"/>
                  </a:lnTo>
                  <a:lnTo>
                    <a:pt x="12039" y="3411"/>
                  </a:lnTo>
                  <a:lnTo>
                    <a:pt x="12039" y="3408"/>
                  </a:lnTo>
                  <a:lnTo>
                    <a:pt x="12039" y="3042"/>
                  </a:lnTo>
                  <a:lnTo>
                    <a:pt x="12353" y="3224"/>
                  </a:lnTo>
                  <a:close/>
                  <a:moveTo>
                    <a:pt x="11377" y="3026"/>
                  </a:moveTo>
                  <a:lnTo>
                    <a:pt x="11056" y="3210"/>
                  </a:lnTo>
                  <a:lnTo>
                    <a:pt x="11004" y="3182"/>
                  </a:lnTo>
                  <a:lnTo>
                    <a:pt x="10741" y="3028"/>
                  </a:lnTo>
                  <a:lnTo>
                    <a:pt x="11060" y="2844"/>
                  </a:lnTo>
                  <a:lnTo>
                    <a:pt x="11060" y="2844"/>
                  </a:lnTo>
                  <a:lnTo>
                    <a:pt x="11060" y="2475"/>
                  </a:lnTo>
                  <a:lnTo>
                    <a:pt x="11377" y="2659"/>
                  </a:lnTo>
                  <a:lnTo>
                    <a:pt x="11377" y="3026"/>
                  </a:lnTo>
                  <a:close/>
                  <a:moveTo>
                    <a:pt x="11046" y="2451"/>
                  </a:moveTo>
                  <a:lnTo>
                    <a:pt x="10775" y="2293"/>
                  </a:lnTo>
                  <a:lnTo>
                    <a:pt x="10730" y="2267"/>
                  </a:lnTo>
                  <a:lnTo>
                    <a:pt x="10730" y="2267"/>
                  </a:lnTo>
                  <a:lnTo>
                    <a:pt x="10730" y="2267"/>
                  </a:lnTo>
                  <a:lnTo>
                    <a:pt x="10411" y="2454"/>
                  </a:lnTo>
                  <a:lnTo>
                    <a:pt x="10411" y="2092"/>
                  </a:lnTo>
                  <a:lnTo>
                    <a:pt x="10590" y="1986"/>
                  </a:lnTo>
                  <a:lnTo>
                    <a:pt x="10730" y="1905"/>
                  </a:lnTo>
                  <a:lnTo>
                    <a:pt x="10845" y="1972"/>
                  </a:lnTo>
                  <a:lnTo>
                    <a:pt x="11046" y="2092"/>
                  </a:lnTo>
                  <a:lnTo>
                    <a:pt x="11046" y="2451"/>
                  </a:lnTo>
                  <a:close/>
                  <a:moveTo>
                    <a:pt x="10730" y="2284"/>
                  </a:moveTo>
                  <a:lnTo>
                    <a:pt x="10753" y="2295"/>
                  </a:lnTo>
                  <a:lnTo>
                    <a:pt x="11046" y="2468"/>
                  </a:lnTo>
                  <a:lnTo>
                    <a:pt x="11046" y="2837"/>
                  </a:lnTo>
                  <a:lnTo>
                    <a:pt x="10886" y="2931"/>
                  </a:lnTo>
                  <a:lnTo>
                    <a:pt x="10732" y="3021"/>
                  </a:lnTo>
                  <a:lnTo>
                    <a:pt x="10730" y="3021"/>
                  </a:lnTo>
                  <a:lnTo>
                    <a:pt x="10730" y="3021"/>
                  </a:lnTo>
                  <a:lnTo>
                    <a:pt x="10411" y="2837"/>
                  </a:lnTo>
                  <a:lnTo>
                    <a:pt x="10411" y="2468"/>
                  </a:lnTo>
                  <a:lnTo>
                    <a:pt x="10730" y="2284"/>
                  </a:lnTo>
                  <a:close/>
                  <a:moveTo>
                    <a:pt x="10397" y="3224"/>
                  </a:moveTo>
                  <a:lnTo>
                    <a:pt x="10397" y="3590"/>
                  </a:lnTo>
                  <a:lnTo>
                    <a:pt x="10080" y="3775"/>
                  </a:lnTo>
                  <a:lnTo>
                    <a:pt x="9763" y="3593"/>
                  </a:lnTo>
                  <a:lnTo>
                    <a:pt x="10085" y="3411"/>
                  </a:lnTo>
                  <a:lnTo>
                    <a:pt x="10085" y="3042"/>
                  </a:lnTo>
                  <a:lnTo>
                    <a:pt x="10397" y="3224"/>
                  </a:lnTo>
                  <a:close/>
                  <a:moveTo>
                    <a:pt x="9751" y="2851"/>
                  </a:moveTo>
                  <a:lnTo>
                    <a:pt x="10070" y="3035"/>
                  </a:lnTo>
                  <a:lnTo>
                    <a:pt x="10070" y="3401"/>
                  </a:lnTo>
                  <a:lnTo>
                    <a:pt x="9985" y="3451"/>
                  </a:lnTo>
                  <a:lnTo>
                    <a:pt x="9749" y="3583"/>
                  </a:lnTo>
                  <a:lnTo>
                    <a:pt x="9525" y="3456"/>
                  </a:lnTo>
                  <a:lnTo>
                    <a:pt x="9430" y="3401"/>
                  </a:lnTo>
                  <a:lnTo>
                    <a:pt x="9430" y="3035"/>
                  </a:lnTo>
                  <a:lnTo>
                    <a:pt x="9751" y="2851"/>
                  </a:lnTo>
                  <a:close/>
                  <a:moveTo>
                    <a:pt x="9418" y="3026"/>
                  </a:moveTo>
                  <a:lnTo>
                    <a:pt x="9319" y="3085"/>
                  </a:lnTo>
                  <a:lnTo>
                    <a:pt x="9099" y="3210"/>
                  </a:lnTo>
                  <a:lnTo>
                    <a:pt x="8783" y="3028"/>
                  </a:lnTo>
                  <a:lnTo>
                    <a:pt x="9104" y="2844"/>
                  </a:lnTo>
                  <a:lnTo>
                    <a:pt x="9104" y="2844"/>
                  </a:lnTo>
                  <a:lnTo>
                    <a:pt x="9104" y="2475"/>
                  </a:lnTo>
                  <a:lnTo>
                    <a:pt x="9418" y="2657"/>
                  </a:lnTo>
                  <a:lnTo>
                    <a:pt x="9418" y="3026"/>
                  </a:lnTo>
                  <a:close/>
                  <a:moveTo>
                    <a:pt x="9092" y="2451"/>
                  </a:moveTo>
                  <a:lnTo>
                    <a:pt x="8771" y="2267"/>
                  </a:lnTo>
                  <a:lnTo>
                    <a:pt x="8771" y="2267"/>
                  </a:lnTo>
                  <a:lnTo>
                    <a:pt x="8771" y="2267"/>
                  </a:lnTo>
                  <a:lnTo>
                    <a:pt x="8757" y="2274"/>
                  </a:lnTo>
                  <a:lnTo>
                    <a:pt x="8454" y="2451"/>
                  </a:lnTo>
                  <a:lnTo>
                    <a:pt x="8454" y="2092"/>
                  </a:lnTo>
                  <a:lnTo>
                    <a:pt x="8674" y="1962"/>
                  </a:lnTo>
                  <a:lnTo>
                    <a:pt x="8773" y="1905"/>
                  </a:lnTo>
                  <a:lnTo>
                    <a:pt x="9092" y="2092"/>
                  </a:lnTo>
                  <a:lnTo>
                    <a:pt x="9092" y="2451"/>
                  </a:lnTo>
                  <a:close/>
                  <a:moveTo>
                    <a:pt x="8754" y="2293"/>
                  </a:moveTo>
                  <a:lnTo>
                    <a:pt x="8771" y="2284"/>
                  </a:lnTo>
                  <a:lnTo>
                    <a:pt x="9092" y="2468"/>
                  </a:lnTo>
                  <a:lnTo>
                    <a:pt x="9092" y="2837"/>
                  </a:lnTo>
                  <a:lnTo>
                    <a:pt x="8773" y="3021"/>
                  </a:lnTo>
                  <a:lnTo>
                    <a:pt x="8575" y="2907"/>
                  </a:lnTo>
                  <a:lnTo>
                    <a:pt x="8454" y="2837"/>
                  </a:lnTo>
                  <a:lnTo>
                    <a:pt x="8454" y="2468"/>
                  </a:lnTo>
                  <a:lnTo>
                    <a:pt x="8754" y="2293"/>
                  </a:lnTo>
                  <a:close/>
                  <a:moveTo>
                    <a:pt x="8190" y="3078"/>
                  </a:moveTo>
                  <a:lnTo>
                    <a:pt x="8442" y="3224"/>
                  </a:lnTo>
                  <a:lnTo>
                    <a:pt x="8442" y="3590"/>
                  </a:lnTo>
                  <a:lnTo>
                    <a:pt x="8428" y="3598"/>
                  </a:lnTo>
                  <a:lnTo>
                    <a:pt x="8121" y="3775"/>
                  </a:lnTo>
                  <a:lnTo>
                    <a:pt x="7807" y="3593"/>
                  </a:lnTo>
                  <a:lnTo>
                    <a:pt x="7859" y="3562"/>
                  </a:lnTo>
                  <a:lnTo>
                    <a:pt x="8126" y="3411"/>
                  </a:lnTo>
                  <a:lnTo>
                    <a:pt x="8126" y="3408"/>
                  </a:lnTo>
                  <a:lnTo>
                    <a:pt x="8126" y="3042"/>
                  </a:lnTo>
                  <a:lnTo>
                    <a:pt x="8190" y="3078"/>
                  </a:lnTo>
                  <a:close/>
                  <a:moveTo>
                    <a:pt x="7462" y="3026"/>
                  </a:moveTo>
                  <a:lnTo>
                    <a:pt x="7143" y="3210"/>
                  </a:lnTo>
                  <a:lnTo>
                    <a:pt x="6982" y="3118"/>
                  </a:lnTo>
                  <a:lnTo>
                    <a:pt x="6829" y="3028"/>
                  </a:lnTo>
                  <a:lnTo>
                    <a:pt x="7148" y="2844"/>
                  </a:lnTo>
                  <a:lnTo>
                    <a:pt x="7148" y="2844"/>
                  </a:lnTo>
                  <a:lnTo>
                    <a:pt x="7148" y="2475"/>
                  </a:lnTo>
                  <a:lnTo>
                    <a:pt x="7252" y="2534"/>
                  </a:lnTo>
                  <a:lnTo>
                    <a:pt x="7462" y="2657"/>
                  </a:lnTo>
                  <a:lnTo>
                    <a:pt x="7462" y="3026"/>
                  </a:lnTo>
                  <a:close/>
                  <a:moveTo>
                    <a:pt x="7136" y="2451"/>
                  </a:moveTo>
                  <a:lnTo>
                    <a:pt x="6871" y="2300"/>
                  </a:lnTo>
                  <a:lnTo>
                    <a:pt x="6814" y="2267"/>
                  </a:lnTo>
                  <a:lnTo>
                    <a:pt x="6814" y="2267"/>
                  </a:lnTo>
                  <a:lnTo>
                    <a:pt x="6814" y="2267"/>
                  </a:lnTo>
                  <a:lnTo>
                    <a:pt x="6495" y="2451"/>
                  </a:lnTo>
                  <a:lnTo>
                    <a:pt x="6495" y="2092"/>
                  </a:lnTo>
                  <a:lnTo>
                    <a:pt x="6656" y="1998"/>
                  </a:lnTo>
                  <a:lnTo>
                    <a:pt x="6708" y="1967"/>
                  </a:lnTo>
                  <a:lnTo>
                    <a:pt x="6814" y="1905"/>
                  </a:lnTo>
                  <a:lnTo>
                    <a:pt x="7098" y="2068"/>
                  </a:lnTo>
                  <a:lnTo>
                    <a:pt x="7136" y="2092"/>
                  </a:lnTo>
                  <a:lnTo>
                    <a:pt x="7136" y="2451"/>
                  </a:lnTo>
                  <a:close/>
                  <a:moveTo>
                    <a:pt x="6814" y="2284"/>
                  </a:moveTo>
                  <a:lnTo>
                    <a:pt x="6980" y="2378"/>
                  </a:lnTo>
                  <a:lnTo>
                    <a:pt x="7136" y="2468"/>
                  </a:lnTo>
                  <a:lnTo>
                    <a:pt x="7136" y="2837"/>
                  </a:lnTo>
                  <a:lnTo>
                    <a:pt x="6817" y="3021"/>
                  </a:lnTo>
                  <a:lnTo>
                    <a:pt x="6817" y="3021"/>
                  </a:lnTo>
                  <a:lnTo>
                    <a:pt x="6814" y="3021"/>
                  </a:lnTo>
                  <a:lnTo>
                    <a:pt x="6495" y="2837"/>
                  </a:lnTo>
                  <a:lnTo>
                    <a:pt x="6495" y="2468"/>
                  </a:lnTo>
                  <a:lnTo>
                    <a:pt x="6814" y="2284"/>
                  </a:lnTo>
                  <a:close/>
                  <a:moveTo>
                    <a:pt x="6481" y="3224"/>
                  </a:moveTo>
                  <a:lnTo>
                    <a:pt x="6481" y="3590"/>
                  </a:lnTo>
                  <a:lnTo>
                    <a:pt x="6252" y="3725"/>
                  </a:lnTo>
                  <a:lnTo>
                    <a:pt x="6165" y="3775"/>
                  </a:lnTo>
                  <a:lnTo>
                    <a:pt x="6002" y="3680"/>
                  </a:lnTo>
                  <a:lnTo>
                    <a:pt x="5850" y="3593"/>
                  </a:lnTo>
                  <a:lnTo>
                    <a:pt x="6169" y="3411"/>
                  </a:lnTo>
                  <a:lnTo>
                    <a:pt x="6169" y="3408"/>
                  </a:lnTo>
                  <a:lnTo>
                    <a:pt x="6169" y="3042"/>
                  </a:lnTo>
                  <a:lnTo>
                    <a:pt x="6481" y="3224"/>
                  </a:lnTo>
                  <a:close/>
                  <a:moveTo>
                    <a:pt x="5503" y="3026"/>
                  </a:moveTo>
                  <a:lnTo>
                    <a:pt x="5404" y="3085"/>
                  </a:lnTo>
                  <a:lnTo>
                    <a:pt x="5184" y="3210"/>
                  </a:lnTo>
                  <a:lnTo>
                    <a:pt x="4870" y="3028"/>
                  </a:lnTo>
                  <a:lnTo>
                    <a:pt x="5189" y="2844"/>
                  </a:lnTo>
                  <a:lnTo>
                    <a:pt x="5189" y="2844"/>
                  </a:lnTo>
                  <a:lnTo>
                    <a:pt x="5189" y="2475"/>
                  </a:lnTo>
                  <a:lnTo>
                    <a:pt x="5503" y="2657"/>
                  </a:lnTo>
                  <a:lnTo>
                    <a:pt x="5503" y="3026"/>
                  </a:lnTo>
                  <a:close/>
                  <a:moveTo>
                    <a:pt x="5177" y="2451"/>
                  </a:moveTo>
                  <a:lnTo>
                    <a:pt x="4858" y="2267"/>
                  </a:lnTo>
                  <a:lnTo>
                    <a:pt x="4856" y="2267"/>
                  </a:lnTo>
                  <a:lnTo>
                    <a:pt x="4856" y="2267"/>
                  </a:lnTo>
                  <a:lnTo>
                    <a:pt x="4723" y="2345"/>
                  </a:lnTo>
                  <a:lnTo>
                    <a:pt x="4539" y="2454"/>
                  </a:lnTo>
                  <a:lnTo>
                    <a:pt x="4539" y="2092"/>
                  </a:lnTo>
                  <a:lnTo>
                    <a:pt x="4721" y="1983"/>
                  </a:lnTo>
                  <a:lnTo>
                    <a:pt x="4858" y="1905"/>
                  </a:lnTo>
                  <a:lnTo>
                    <a:pt x="5177" y="2092"/>
                  </a:lnTo>
                  <a:lnTo>
                    <a:pt x="5177" y="2451"/>
                  </a:lnTo>
                  <a:close/>
                  <a:moveTo>
                    <a:pt x="4721" y="2362"/>
                  </a:moveTo>
                  <a:lnTo>
                    <a:pt x="4856" y="2284"/>
                  </a:lnTo>
                  <a:lnTo>
                    <a:pt x="5177" y="2468"/>
                  </a:lnTo>
                  <a:lnTo>
                    <a:pt x="5177" y="2837"/>
                  </a:lnTo>
                  <a:lnTo>
                    <a:pt x="4858" y="3021"/>
                  </a:lnTo>
                  <a:lnTo>
                    <a:pt x="4660" y="2907"/>
                  </a:lnTo>
                  <a:lnTo>
                    <a:pt x="4539" y="2837"/>
                  </a:lnTo>
                  <a:lnTo>
                    <a:pt x="4539" y="2468"/>
                  </a:lnTo>
                  <a:lnTo>
                    <a:pt x="4721" y="2362"/>
                  </a:lnTo>
                  <a:close/>
                  <a:moveTo>
                    <a:pt x="4527" y="3224"/>
                  </a:moveTo>
                  <a:lnTo>
                    <a:pt x="4527" y="3590"/>
                  </a:lnTo>
                  <a:lnTo>
                    <a:pt x="4211" y="3775"/>
                  </a:lnTo>
                  <a:lnTo>
                    <a:pt x="3892" y="3593"/>
                  </a:lnTo>
                  <a:lnTo>
                    <a:pt x="3944" y="3562"/>
                  </a:lnTo>
                  <a:lnTo>
                    <a:pt x="4211" y="3411"/>
                  </a:lnTo>
                  <a:lnTo>
                    <a:pt x="4211" y="3408"/>
                  </a:lnTo>
                  <a:lnTo>
                    <a:pt x="4211" y="3040"/>
                  </a:lnTo>
                  <a:lnTo>
                    <a:pt x="4527" y="3224"/>
                  </a:lnTo>
                  <a:close/>
                  <a:moveTo>
                    <a:pt x="3880" y="2851"/>
                  </a:moveTo>
                  <a:lnTo>
                    <a:pt x="4196" y="3033"/>
                  </a:lnTo>
                  <a:lnTo>
                    <a:pt x="4196" y="3401"/>
                  </a:lnTo>
                  <a:lnTo>
                    <a:pt x="4024" y="3501"/>
                  </a:lnTo>
                  <a:lnTo>
                    <a:pt x="3880" y="3583"/>
                  </a:lnTo>
                  <a:lnTo>
                    <a:pt x="3653" y="3456"/>
                  </a:lnTo>
                  <a:lnTo>
                    <a:pt x="3558" y="3401"/>
                  </a:lnTo>
                  <a:lnTo>
                    <a:pt x="3558" y="3035"/>
                  </a:lnTo>
                  <a:lnTo>
                    <a:pt x="3880" y="2851"/>
                  </a:lnTo>
                  <a:close/>
                  <a:moveTo>
                    <a:pt x="3547" y="3026"/>
                  </a:moveTo>
                  <a:lnTo>
                    <a:pt x="3228" y="3210"/>
                  </a:lnTo>
                  <a:lnTo>
                    <a:pt x="3067" y="3118"/>
                  </a:lnTo>
                  <a:lnTo>
                    <a:pt x="2913" y="3028"/>
                  </a:lnTo>
                  <a:lnTo>
                    <a:pt x="3235" y="2844"/>
                  </a:lnTo>
                  <a:lnTo>
                    <a:pt x="3235" y="2844"/>
                  </a:lnTo>
                  <a:lnTo>
                    <a:pt x="3235" y="2475"/>
                  </a:lnTo>
                  <a:lnTo>
                    <a:pt x="3336" y="2534"/>
                  </a:lnTo>
                  <a:lnTo>
                    <a:pt x="3547" y="2657"/>
                  </a:lnTo>
                  <a:lnTo>
                    <a:pt x="3547" y="3026"/>
                  </a:lnTo>
                  <a:close/>
                  <a:moveTo>
                    <a:pt x="3223" y="2451"/>
                  </a:moveTo>
                  <a:lnTo>
                    <a:pt x="2958" y="2300"/>
                  </a:lnTo>
                  <a:lnTo>
                    <a:pt x="2902" y="2267"/>
                  </a:lnTo>
                  <a:lnTo>
                    <a:pt x="2902" y="2267"/>
                  </a:lnTo>
                  <a:lnTo>
                    <a:pt x="2902" y="2267"/>
                  </a:lnTo>
                  <a:lnTo>
                    <a:pt x="2583" y="2451"/>
                  </a:lnTo>
                  <a:lnTo>
                    <a:pt x="2583" y="2092"/>
                  </a:lnTo>
                  <a:lnTo>
                    <a:pt x="2741" y="1998"/>
                  </a:lnTo>
                  <a:lnTo>
                    <a:pt x="2795" y="1967"/>
                  </a:lnTo>
                  <a:lnTo>
                    <a:pt x="2902" y="1905"/>
                  </a:lnTo>
                  <a:lnTo>
                    <a:pt x="3183" y="2068"/>
                  </a:lnTo>
                  <a:lnTo>
                    <a:pt x="3223" y="2092"/>
                  </a:lnTo>
                  <a:lnTo>
                    <a:pt x="3223" y="2451"/>
                  </a:lnTo>
                  <a:close/>
                  <a:moveTo>
                    <a:pt x="2644" y="2430"/>
                  </a:moveTo>
                  <a:lnTo>
                    <a:pt x="2902" y="2284"/>
                  </a:lnTo>
                  <a:lnTo>
                    <a:pt x="3065" y="2378"/>
                  </a:lnTo>
                  <a:lnTo>
                    <a:pt x="3223" y="2468"/>
                  </a:lnTo>
                  <a:lnTo>
                    <a:pt x="3223" y="2837"/>
                  </a:lnTo>
                  <a:lnTo>
                    <a:pt x="2902" y="3021"/>
                  </a:lnTo>
                  <a:lnTo>
                    <a:pt x="2902" y="3021"/>
                  </a:lnTo>
                  <a:lnTo>
                    <a:pt x="2899" y="3021"/>
                  </a:lnTo>
                  <a:lnTo>
                    <a:pt x="2583" y="2837"/>
                  </a:lnTo>
                  <a:lnTo>
                    <a:pt x="2583" y="2468"/>
                  </a:lnTo>
                  <a:lnTo>
                    <a:pt x="2644" y="2430"/>
                  </a:lnTo>
                  <a:close/>
                  <a:moveTo>
                    <a:pt x="2566" y="3224"/>
                  </a:moveTo>
                  <a:lnTo>
                    <a:pt x="2566" y="3590"/>
                  </a:lnTo>
                  <a:lnTo>
                    <a:pt x="2408" y="3683"/>
                  </a:lnTo>
                  <a:lnTo>
                    <a:pt x="2252" y="3775"/>
                  </a:lnTo>
                  <a:lnTo>
                    <a:pt x="1985" y="3621"/>
                  </a:lnTo>
                  <a:lnTo>
                    <a:pt x="1935" y="3593"/>
                  </a:lnTo>
                  <a:lnTo>
                    <a:pt x="2254" y="3411"/>
                  </a:lnTo>
                  <a:lnTo>
                    <a:pt x="2254" y="3408"/>
                  </a:lnTo>
                  <a:lnTo>
                    <a:pt x="2254" y="3042"/>
                  </a:lnTo>
                  <a:lnTo>
                    <a:pt x="2566" y="3224"/>
                  </a:lnTo>
                  <a:close/>
                  <a:moveTo>
                    <a:pt x="1590" y="3026"/>
                  </a:moveTo>
                  <a:lnTo>
                    <a:pt x="1269" y="3210"/>
                  </a:lnTo>
                  <a:lnTo>
                    <a:pt x="1087" y="3104"/>
                  </a:lnTo>
                  <a:lnTo>
                    <a:pt x="957" y="3028"/>
                  </a:lnTo>
                  <a:lnTo>
                    <a:pt x="1111" y="2938"/>
                  </a:lnTo>
                  <a:lnTo>
                    <a:pt x="1217" y="2874"/>
                  </a:lnTo>
                  <a:lnTo>
                    <a:pt x="1271" y="2844"/>
                  </a:lnTo>
                  <a:lnTo>
                    <a:pt x="1271" y="2844"/>
                  </a:lnTo>
                  <a:lnTo>
                    <a:pt x="1271" y="2475"/>
                  </a:lnTo>
                  <a:lnTo>
                    <a:pt x="1590" y="2657"/>
                  </a:lnTo>
                  <a:lnTo>
                    <a:pt x="1590" y="3026"/>
                  </a:lnTo>
                  <a:close/>
                  <a:moveTo>
                    <a:pt x="624" y="2468"/>
                  </a:moveTo>
                  <a:lnTo>
                    <a:pt x="624" y="2468"/>
                  </a:lnTo>
                  <a:lnTo>
                    <a:pt x="945" y="2284"/>
                  </a:lnTo>
                  <a:lnTo>
                    <a:pt x="1122" y="2388"/>
                  </a:lnTo>
                  <a:lnTo>
                    <a:pt x="1259" y="2468"/>
                  </a:lnTo>
                  <a:lnTo>
                    <a:pt x="1259" y="2837"/>
                  </a:lnTo>
                  <a:lnTo>
                    <a:pt x="1200" y="2872"/>
                  </a:lnTo>
                  <a:lnTo>
                    <a:pt x="943" y="3021"/>
                  </a:lnTo>
                  <a:lnTo>
                    <a:pt x="624" y="2837"/>
                  </a:lnTo>
                  <a:lnTo>
                    <a:pt x="624" y="2468"/>
                  </a:lnTo>
                  <a:close/>
                  <a:moveTo>
                    <a:pt x="945" y="3035"/>
                  </a:moveTo>
                  <a:lnTo>
                    <a:pt x="1259" y="3219"/>
                  </a:lnTo>
                  <a:lnTo>
                    <a:pt x="1259" y="3583"/>
                  </a:lnTo>
                  <a:lnTo>
                    <a:pt x="945" y="3401"/>
                  </a:lnTo>
                  <a:lnTo>
                    <a:pt x="945" y="3401"/>
                  </a:lnTo>
                  <a:lnTo>
                    <a:pt x="943" y="3401"/>
                  </a:lnTo>
                  <a:lnTo>
                    <a:pt x="747" y="3515"/>
                  </a:lnTo>
                  <a:lnTo>
                    <a:pt x="624" y="3583"/>
                  </a:lnTo>
                  <a:lnTo>
                    <a:pt x="624" y="3219"/>
                  </a:lnTo>
                  <a:lnTo>
                    <a:pt x="945" y="3035"/>
                  </a:lnTo>
                  <a:close/>
                  <a:moveTo>
                    <a:pt x="624" y="3598"/>
                  </a:moveTo>
                  <a:lnTo>
                    <a:pt x="624" y="3598"/>
                  </a:lnTo>
                  <a:lnTo>
                    <a:pt x="945" y="3413"/>
                  </a:lnTo>
                  <a:lnTo>
                    <a:pt x="1153" y="3536"/>
                  </a:lnTo>
                  <a:lnTo>
                    <a:pt x="1259" y="3598"/>
                  </a:lnTo>
                  <a:lnTo>
                    <a:pt x="1259" y="3966"/>
                  </a:lnTo>
                  <a:lnTo>
                    <a:pt x="1063" y="4080"/>
                  </a:lnTo>
                  <a:lnTo>
                    <a:pt x="943" y="4151"/>
                  </a:lnTo>
                  <a:lnTo>
                    <a:pt x="624" y="3966"/>
                  </a:lnTo>
                  <a:lnTo>
                    <a:pt x="624" y="3598"/>
                  </a:lnTo>
                  <a:close/>
                  <a:moveTo>
                    <a:pt x="945" y="4165"/>
                  </a:moveTo>
                  <a:lnTo>
                    <a:pt x="1056" y="4231"/>
                  </a:lnTo>
                  <a:lnTo>
                    <a:pt x="1259" y="4349"/>
                  </a:lnTo>
                  <a:lnTo>
                    <a:pt x="1259" y="4713"/>
                  </a:lnTo>
                  <a:lnTo>
                    <a:pt x="945" y="4531"/>
                  </a:lnTo>
                  <a:lnTo>
                    <a:pt x="945" y="4531"/>
                  </a:lnTo>
                  <a:lnTo>
                    <a:pt x="943" y="4531"/>
                  </a:lnTo>
                  <a:lnTo>
                    <a:pt x="747" y="4645"/>
                  </a:lnTo>
                  <a:lnTo>
                    <a:pt x="624" y="4713"/>
                  </a:lnTo>
                  <a:lnTo>
                    <a:pt x="624" y="4349"/>
                  </a:lnTo>
                  <a:lnTo>
                    <a:pt x="945" y="4165"/>
                  </a:lnTo>
                  <a:close/>
                  <a:moveTo>
                    <a:pt x="624" y="4727"/>
                  </a:moveTo>
                  <a:lnTo>
                    <a:pt x="655" y="4711"/>
                  </a:lnTo>
                  <a:lnTo>
                    <a:pt x="945" y="4543"/>
                  </a:lnTo>
                  <a:lnTo>
                    <a:pt x="1153" y="4666"/>
                  </a:lnTo>
                  <a:lnTo>
                    <a:pt x="1259" y="4727"/>
                  </a:lnTo>
                  <a:lnTo>
                    <a:pt x="1259" y="5096"/>
                  </a:lnTo>
                  <a:lnTo>
                    <a:pt x="1063" y="5209"/>
                  </a:lnTo>
                  <a:lnTo>
                    <a:pt x="943" y="5280"/>
                  </a:lnTo>
                  <a:lnTo>
                    <a:pt x="624" y="5096"/>
                  </a:lnTo>
                  <a:lnTo>
                    <a:pt x="624" y="4727"/>
                  </a:lnTo>
                  <a:close/>
                  <a:moveTo>
                    <a:pt x="1101" y="5387"/>
                  </a:moveTo>
                  <a:lnTo>
                    <a:pt x="1259" y="5481"/>
                  </a:lnTo>
                  <a:lnTo>
                    <a:pt x="1259" y="5843"/>
                  </a:lnTo>
                  <a:lnTo>
                    <a:pt x="945" y="5661"/>
                  </a:lnTo>
                  <a:lnTo>
                    <a:pt x="945" y="5661"/>
                  </a:lnTo>
                  <a:lnTo>
                    <a:pt x="943" y="5661"/>
                  </a:lnTo>
                  <a:lnTo>
                    <a:pt x="624" y="5845"/>
                  </a:lnTo>
                  <a:lnTo>
                    <a:pt x="624" y="5481"/>
                  </a:lnTo>
                  <a:lnTo>
                    <a:pt x="924" y="5306"/>
                  </a:lnTo>
                  <a:lnTo>
                    <a:pt x="943" y="5294"/>
                  </a:lnTo>
                  <a:lnTo>
                    <a:pt x="1101" y="5387"/>
                  </a:lnTo>
                  <a:close/>
                  <a:moveTo>
                    <a:pt x="624" y="5859"/>
                  </a:moveTo>
                  <a:lnTo>
                    <a:pt x="624" y="5859"/>
                  </a:lnTo>
                  <a:lnTo>
                    <a:pt x="945" y="5677"/>
                  </a:lnTo>
                  <a:lnTo>
                    <a:pt x="1118" y="5777"/>
                  </a:lnTo>
                  <a:lnTo>
                    <a:pt x="1259" y="5859"/>
                  </a:lnTo>
                  <a:lnTo>
                    <a:pt x="1259" y="6228"/>
                  </a:lnTo>
                  <a:lnTo>
                    <a:pt x="943" y="6412"/>
                  </a:lnTo>
                  <a:lnTo>
                    <a:pt x="624" y="6228"/>
                  </a:lnTo>
                  <a:lnTo>
                    <a:pt x="624" y="5859"/>
                  </a:lnTo>
                  <a:close/>
                  <a:moveTo>
                    <a:pt x="943" y="6427"/>
                  </a:moveTo>
                  <a:lnTo>
                    <a:pt x="945" y="6429"/>
                  </a:lnTo>
                  <a:lnTo>
                    <a:pt x="945" y="6427"/>
                  </a:lnTo>
                  <a:lnTo>
                    <a:pt x="1259" y="6611"/>
                  </a:lnTo>
                  <a:lnTo>
                    <a:pt x="1259" y="6972"/>
                  </a:lnTo>
                  <a:lnTo>
                    <a:pt x="945" y="6788"/>
                  </a:lnTo>
                  <a:lnTo>
                    <a:pt x="945" y="6790"/>
                  </a:lnTo>
                  <a:lnTo>
                    <a:pt x="943" y="6788"/>
                  </a:lnTo>
                  <a:lnTo>
                    <a:pt x="624" y="6975"/>
                  </a:lnTo>
                  <a:lnTo>
                    <a:pt x="624" y="6611"/>
                  </a:lnTo>
                  <a:lnTo>
                    <a:pt x="943" y="6427"/>
                  </a:lnTo>
                  <a:close/>
                  <a:moveTo>
                    <a:pt x="624" y="6989"/>
                  </a:moveTo>
                  <a:lnTo>
                    <a:pt x="624" y="6989"/>
                  </a:lnTo>
                  <a:lnTo>
                    <a:pt x="945" y="6805"/>
                  </a:lnTo>
                  <a:lnTo>
                    <a:pt x="1125" y="6911"/>
                  </a:lnTo>
                  <a:lnTo>
                    <a:pt x="1259" y="6989"/>
                  </a:lnTo>
                  <a:lnTo>
                    <a:pt x="1259" y="7358"/>
                  </a:lnTo>
                  <a:lnTo>
                    <a:pt x="1113" y="7443"/>
                  </a:lnTo>
                  <a:lnTo>
                    <a:pt x="943" y="7542"/>
                  </a:lnTo>
                  <a:lnTo>
                    <a:pt x="624" y="7358"/>
                  </a:lnTo>
                  <a:lnTo>
                    <a:pt x="624" y="6989"/>
                  </a:lnTo>
                  <a:close/>
                  <a:moveTo>
                    <a:pt x="945" y="7559"/>
                  </a:moveTo>
                  <a:lnTo>
                    <a:pt x="1106" y="7651"/>
                  </a:lnTo>
                  <a:lnTo>
                    <a:pt x="1259" y="7743"/>
                  </a:lnTo>
                  <a:lnTo>
                    <a:pt x="1259" y="8102"/>
                  </a:lnTo>
                  <a:lnTo>
                    <a:pt x="945" y="7920"/>
                  </a:lnTo>
                  <a:lnTo>
                    <a:pt x="945" y="7923"/>
                  </a:lnTo>
                  <a:lnTo>
                    <a:pt x="943" y="7920"/>
                  </a:lnTo>
                  <a:lnTo>
                    <a:pt x="747" y="8034"/>
                  </a:lnTo>
                  <a:lnTo>
                    <a:pt x="624" y="8105"/>
                  </a:lnTo>
                  <a:lnTo>
                    <a:pt x="624" y="7741"/>
                  </a:lnTo>
                  <a:lnTo>
                    <a:pt x="647" y="7729"/>
                  </a:lnTo>
                  <a:lnTo>
                    <a:pt x="945" y="7559"/>
                  </a:lnTo>
                  <a:close/>
                  <a:moveTo>
                    <a:pt x="624" y="8119"/>
                  </a:moveTo>
                  <a:lnTo>
                    <a:pt x="624" y="8119"/>
                  </a:lnTo>
                  <a:lnTo>
                    <a:pt x="945" y="7934"/>
                  </a:lnTo>
                  <a:lnTo>
                    <a:pt x="1080" y="8015"/>
                  </a:lnTo>
                  <a:lnTo>
                    <a:pt x="1259" y="8119"/>
                  </a:lnTo>
                  <a:lnTo>
                    <a:pt x="1259" y="8487"/>
                  </a:lnTo>
                  <a:lnTo>
                    <a:pt x="1148" y="8554"/>
                  </a:lnTo>
                  <a:lnTo>
                    <a:pt x="943" y="8672"/>
                  </a:lnTo>
                  <a:lnTo>
                    <a:pt x="624" y="8487"/>
                  </a:lnTo>
                  <a:lnTo>
                    <a:pt x="624" y="8119"/>
                  </a:lnTo>
                  <a:close/>
                  <a:moveTo>
                    <a:pt x="945" y="8688"/>
                  </a:moveTo>
                  <a:lnTo>
                    <a:pt x="1259" y="8870"/>
                  </a:lnTo>
                  <a:lnTo>
                    <a:pt x="1259" y="9232"/>
                  </a:lnTo>
                  <a:lnTo>
                    <a:pt x="945" y="9050"/>
                  </a:lnTo>
                  <a:lnTo>
                    <a:pt x="945" y="9050"/>
                  </a:lnTo>
                  <a:lnTo>
                    <a:pt x="943" y="9050"/>
                  </a:lnTo>
                  <a:lnTo>
                    <a:pt x="624" y="9234"/>
                  </a:lnTo>
                  <a:lnTo>
                    <a:pt x="624" y="8870"/>
                  </a:lnTo>
                  <a:lnTo>
                    <a:pt x="945" y="8688"/>
                  </a:lnTo>
                  <a:close/>
                  <a:moveTo>
                    <a:pt x="624" y="9251"/>
                  </a:moveTo>
                  <a:lnTo>
                    <a:pt x="839" y="9126"/>
                  </a:lnTo>
                  <a:lnTo>
                    <a:pt x="945" y="9066"/>
                  </a:lnTo>
                  <a:lnTo>
                    <a:pt x="1148" y="9185"/>
                  </a:lnTo>
                  <a:lnTo>
                    <a:pt x="1259" y="9248"/>
                  </a:lnTo>
                  <a:lnTo>
                    <a:pt x="1259" y="9617"/>
                  </a:lnTo>
                  <a:lnTo>
                    <a:pt x="943" y="9801"/>
                  </a:lnTo>
                  <a:lnTo>
                    <a:pt x="624" y="9617"/>
                  </a:lnTo>
                  <a:lnTo>
                    <a:pt x="624" y="9251"/>
                  </a:lnTo>
                  <a:close/>
                  <a:moveTo>
                    <a:pt x="943" y="9818"/>
                  </a:moveTo>
                  <a:lnTo>
                    <a:pt x="1080" y="9896"/>
                  </a:lnTo>
                  <a:lnTo>
                    <a:pt x="1259" y="10002"/>
                  </a:lnTo>
                  <a:lnTo>
                    <a:pt x="1259" y="10364"/>
                  </a:lnTo>
                  <a:lnTo>
                    <a:pt x="945" y="10180"/>
                  </a:lnTo>
                  <a:lnTo>
                    <a:pt x="945" y="10180"/>
                  </a:lnTo>
                  <a:lnTo>
                    <a:pt x="943" y="10180"/>
                  </a:lnTo>
                  <a:lnTo>
                    <a:pt x="624" y="10364"/>
                  </a:lnTo>
                  <a:lnTo>
                    <a:pt x="624" y="10002"/>
                  </a:lnTo>
                  <a:lnTo>
                    <a:pt x="943" y="9818"/>
                  </a:lnTo>
                  <a:close/>
                  <a:moveTo>
                    <a:pt x="624" y="10380"/>
                  </a:moveTo>
                  <a:lnTo>
                    <a:pt x="624" y="10380"/>
                  </a:lnTo>
                  <a:lnTo>
                    <a:pt x="945" y="10196"/>
                  </a:lnTo>
                  <a:lnTo>
                    <a:pt x="1122" y="10300"/>
                  </a:lnTo>
                  <a:lnTo>
                    <a:pt x="1259" y="10380"/>
                  </a:lnTo>
                  <a:lnTo>
                    <a:pt x="1259" y="10749"/>
                  </a:lnTo>
                  <a:lnTo>
                    <a:pt x="1165" y="10804"/>
                  </a:lnTo>
                  <a:lnTo>
                    <a:pt x="943" y="10934"/>
                  </a:lnTo>
                  <a:lnTo>
                    <a:pt x="624" y="10749"/>
                  </a:lnTo>
                  <a:lnTo>
                    <a:pt x="624" y="10380"/>
                  </a:lnTo>
                  <a:close/>
                  <a:moveTo>
                    <a:pt x="1014" y="10974"/>
                  </a:moveTo>
                  <a:lnTo>
                    <a:pt x="955" y="10941"/>
                  </a:lnTo>
                  <a:lnTo>
                    <a:pt x="1111" y="10848"/>
                  </a:lnTo>
                  <a:lnTo>
                    <a:pt x="1196" y="10799"/>
                  </a:lnTo>
                  <a:lnTo>
                    <a:pt x="1271" y="10756"/>
                  </a:lnTo>
                  <a:lnTo>
                    <a:pt x="1271" y="10754"/>
                  </a:lnTo>
                  <a:lnTo>
                    <a:pt x="1271" y="10385"/>
                  </a:lnTo>
                  <a:lnTo>
                    <a:pt x="1590" y="10570"/>
                  </a:lnTo>
                  <a:lnTo>
                    <a:pt x="1590" y="10936"/>
                  </a:lnTo>
                  <a:lnTo>
                    <a:pt x="1526" y="10974"/>
                  </a:lnTo>
                  <a:lnTo>
                    <a:pt x="1269" y="11120"/>
                  </a:lnTo>
                  <a:lnTo>
                    <a:pt x="1014" y="10974"/>
                  </a:lnTo>
                  <a:close/>
                  <a:moveTo>
                    <a:pt x="1274" y="11134"/>
                  </a:moveTo>
                  <a:lnTo>
                    <a:pt x="1491" y="11009"/>
                  </a:lnTo>
                  <a:lnTo>
                    <a:pt x="1593" y="10952"/>
                  </a:lnTo>
                  <a:lnTo>
                    <a:pt x="1593" y="11321"/>
                  </a:lnTo>
                  <a:lnTo>
                    <a:pt x="1593" y="11321"/>
                  </a:lnTo>
                  <a:lnTo>
                    <a:pt x="1909" y="11503"/>
                  </a:lnTo>
                  <a:lnTo>
                    <a:pt x="1595" y="11685"/>
                  </a:lnTo>
                  <a:lnTo>
                    <a:pt x="1274" y="11503"/>
                  </a:lnTo>
                  <a:lnTo>
                    <a:pt x="1274" y="11134"/>
                  </a:lnTo>
                  <a:close/>
                  <a:moveTo>
                    <a:pt x="1604" y="12077"/>
                  </a:moveTo>
                  <a:lnTo>
                    <a:pt x="1921" y="11893"/>
                  </a:lnTo>
                  <a:lnTo>
                    <a:pt x="2051" y="11966"/>
                  </a:lnTo>
                  <a:lnTo>
                    <a:pt x="2240" y="12077"/>
                  </a:lnTo>
                  <a:lnTo>
                    <a:pt x="2240" y="12080"/>
                  </a:lnTo>
                  <a:lnTo>
                    <a:pt x="2242" y="12082"/>
                  </a:lnTo>
                  <a:lnTo>
                    <a:pt x="2242" y="12446"/>
                  </a:lnTo>
                  <a:lnTo>
                    <a:pt x="1923" y="12630"/>
                  </a:lnTo>
                  <a:lnTo>
                    <a:pt x="1604" y="12446"/>
                  </a:lnTo>
                  <a:lnTo>
                    <a:pt x="1604" y="12077"/>
                  </a:lnTo>
                  <a:close/>
                  <a:moveTo>
                    <a:pt x="1938" y="11505"/>
                  </a:moveTo>
                  <a:lnTo>
                    <a:pt x="2254" y="11321"/>
                  </a:lnTo>
                  <a:lnTo>
                    <a:pt x="2254" y="11321"/>
                  </a:lnTo>
                  <a:lnTo>
                    <a:pt x="2254" y="10955"/>
                  </a:lnTo>
                  <a:lnTo>
                    <a:pt x="2566" y="11134"/>
                  </a:lnTo>
                  <a:lnTo>
                    <a:pt x="2566" y="11503"/>
                  </a:lnTo>
                  <a:lnTo>
                    <a:pt x="2249" y="11685"/>
                  </a:lnTo>
                  <a:lnTo>
                    <a:pt x="1938" y="11505"/>
                  </a:lnTo>
                  <a:close/>
                  <a:moveTo>
                    <a:pt x="2554" y="11111"/>
                  </a:moveTo>
                  <a:lnTo>
                    <a:pt x="2254" y="10936"/>
                  </a:lnTo>
                  <a:lnTo>
                    <a:pt x="2254" y="10570"/>
                  </a:lnTo>
                  <a:lnTo>
                    <a:pt x="2415" y="10475"/>
                  </a:lnTo>
                  <a:lnTo>
                    <a:pt x="2507" y="10423"/>
                  </a:lnTo>
                  <a:lnTo>
                    <a:pt x="2568" y="10388"/>
                  </a:lnTo>
                  <a:lnTo>
                    <a:pt x="2568" y="10754"/>
                  </a:lnTo>
                  <a:lnTo>
                    <a:pt x="2568" y="10756"/>
                  </a:lnTo>
                  <a:lnTo>
                    <a:pt x="2701" y="10832"/>
                  </a:lnTo>
                  <a:lnTo>
                    <a:pt x="2734" y="10851"/>
                  </a:lnTo>
                  <a:lnTo>
                    <a:pt x="2890" y="10941"/>
                  </a:lnTo>
                  <a:lnTo>
                    <a:pt x="2573" y="11123"/>
                  </a:lnTo>
                  <a:lnTo>
                    <a:pt x="2554" y="11111"/>
                  </a:lnTo>
                  <a:close/>
                  <a:moveTo>
                    <a:pt x="2583" y="11515"/>
                  </a:moveTo>
                  <a:lnTo>
                    <a:pt x="2717" y="11437"/>
                  </a:lnTo>
                  <a:lnTo>
                    <a:pt x="2902" y="11331"/>
                  </a:lnTo>
                  <a:lnTo>
                    <a:pt x="2975" y="11373"/>
                  </a:lnTo>
                  <a:lnTo>
                    <a:pt x="3223" y="11515"/>
                  </a:lnTo>
                  <a:lnTo>
                    <a:pt x="3223" y="11884"/>
                  </a:lnTo>
                  <a:lnTo>
                    <a:pt x="2902" y="12068"/>
                  </a:lnTo>
                  <a:lnTo>
                    <a:pt x="2583" y="11884"/>
                  </a:lnTo>
                  <a:lnTo>
                    <a:pt x="2583" y="11515"/>
                  </a:lnTo>
                  <a:close/>
                  <a:moveTo>
                    <a:pt x="2942" y="11338"/>
                  </a:moveTo>
                  <a:lnTo>
                    <a:pt x="2902" y="11314"/>
                  </a:lnTo>
                  <a:lnTo>
                    <a:pt x="2902" y="11314"/>
                  </a:lnTo>
                  <a:lnTo>
                    <a:pt x="2902" y="11314"/>
                  </a:lnTo>
                  <a:lnTo>
                    <a:pt x="2583" y="11498"/>
                  </a:lnTo>
                  <a:lnTo>
                    <a:pt x="2583" y="11137"/>
                  </a:lnTo>
                  <a:lnTo>
                    <a:pt x="2741" y="11045"/>
                  </a:lnTo>
                  <a:lnTo>
                    <a:pt x="2902" y="10950"/>
                  </a:lnTo>
                  <a:lnTo>
                    <a:pt x="3223" y="11137"/>
                  </a:lnTo>
                  <a:lnTo>
                    <a:pt x="3223" y="11498"/>
                  </a:lnTo>
                  <a:lnTo>
                    <a:pt x="2942" y="11338"/>
                  </a:lnTo>
                  <a:close/>
                  <a:moveTo>
                    <a:pt x="2911" y="10941"/>
                  </a:moveTo>
                  <a:lnTo>
                    <a:pt x="3235" y="10756"/>
                  </a:lnTo>
                  <a:lnTo>
                    <a:pt x="3235" y="10754"/>
                  </a:lnTo>
                  <a:lnTo>
                    <a:pt x="3235" y="10388"/>
                  </a:lnTo>
                  <a:lnTo>
                    <a:pt x="3351" y="10454"/>
                  </a:lnTo>
                  <a:lnTo>
                    <a:pt x="3547" y="10570"/>
                  </a:lnTo>
                  <a:lnTo>
                    <a:pt x="3547" y="10936"/>
                  </a:lnTo>
                  <a:lnTo>
                    <a:pt x="3228" y="11123"/>
                  </a:lnTo>
                  <a:lnTo>
                    <a:pt x="2911" y="10941"/>
                  </a:lnTo>
                  <a:close/>
                  <a:moveTo>
                    <a:pt x="3235" y="11134"/>
                  </a:moveTo>
                  <a:lnTo>
                    <a:pt x="3547" y="10955"/>
                  </a:lnTo>
                  <a:lnTo>
                    <a:pt x="3547" y="11321"/>
                  </a:lnTo>
                  <a:lnTo>
                    <a:pt x="3547" y="11321"/>
                  </a:lnTo>
                  <a:lnTo>
                    <a:pt x="3866" y="11505"/>
                  </a:lnTo>
                  <a:lnTo>
                    <a:pt x="3551" y="11685"/>
                  </a:lnTo>
                  <a:lnTo>
                    <a:pt x="3393" y="11595"/>
                  </a:lnTo>
                  <a:lnTo>
                    <a:pt x="3235" y="11503"/>
                  </a:lnTo>
                  <a:lnTo>
                    <a:pt x="3235" y="11134"/>
                  </a:lnTo>
                  <a:close/>
                  <a:moveTo>
                    <a:pt x="3558" y="12077"/>
                  </a:moveTo>
                  <a:lnTo>
                    <a:pt x="3880" y="11893"/>
                  </a:lnTo>
                  <a:lnTo>
                    <a:pt x="3967" y="11943"/>
                  </a:lnTo>
                  <a:lnTo>
                    <a:pt x="4137" y="12042"/>
                  </a:lnTo>
                  <a:lnTo>
                    <a:pt x="4196" y="12077"/>
                  </a:lnTo>
                  <a:lnTo>
                    <a:pt x="4196" y="12446"/>
                  </a:lnTo>
                  <a:lnTo>
                    <a:pt x="3880" y="12630"/>
                  </a:lnTo>
                  <a:lnTo>
                    <a:pt x="3558" y="12446"/>
                  </a:lnTo>
                  <a:lnTo>
                    <a:pt x="3558" y="12077"/>
                  </a:lnTo>
                  <a:close/>
                  <a:moveTo>
                    <a:pt x="3998" y="11947"/>
                  </a:moveTo>
                  <a:lnTo>
                    <a:pt x="3880" y="11881"/>
                  </a:lnTo>
                  <a:lnTo>
                    <a:pt x="3880" y="11881"/>
                  </a:lnTo>
                  <a:lnTo>
                    <a:pt x="3880" y="11881"/>
                  </a:lnTo>
                  <a:lnTo>
                    <a:pt x="3558" y="12063"/>
                  </a:lnTo>
                  <a:lnTo>
                    <a:pt x="3558" y="11702"/>
                  </a:lnTo>
                  <a:lnTo>
                    <a:pt x="3880" y="11517"/>
                  </a:lnTo>
                  <a:lnTo>
                    <a:pt x="4196" y="11702"/>
                  </a:lnTo>
                  <a:lnTo>
                    <a:pt x="4196" y="12063"/>
                  </a:lnTo>
                  <a:lnTo>
                    <a:pt x="3998" y="11947"/>
                  </a:lnTo>
                  <a:close/>
                  <a:moveTo>
                    <a:pt x="3894" y="11505"/>
                  </a:moveTo>
                  <a:lnTo>
                    <a:pt x="4100" y="11385"/>
                  </a:lnTo>
                  <a:lnTo>
                    <a:pt x="4211" y="11321"/>
                  </a:lnTo>
                  <a:lnTo>
                    <a:pt x="4211" y="11321"/>
                  </a:lnTo>
                  <a:lnTo>
                    <a:pt x="4211" y="10952"/>
                  </a:lnTo>
                  <a:lnTo>
                    <a:pt x="4527" y="11134"/>
                  </a:lnTo>
                  <a:lnTo>
                    <a:pt x="4527" y="11503"/>
                  </a:lnTo>
                  <a:lnTo>
                    <a:pt x="4208" y="11685"/>
                  </a:lnTo>
                  <a:lnTo>
                    <a:pt x="3894" y="11505"/>
                  </a:lnTo>
                  <a:close/>
                  <a:moveTo>
                    <a:pt x="4447" y="11073"/>
                  </a:moveTo>
                  <a:lnTo>
                    <a:pt x="4371" y="11028"/>
                  </a:lnTo>
                  <a:lnTo>
                    <a:pt x="4213" y="10936"/>
                  </a:lnTo>
                  <a:lnTo>
                    <a:pt x="4213" y="10570"/>
                  </a:lnTo>
                  <a:lnTo>
                    <a:pt x="4400" y="10461"/>
                  </a:lnTo>
                  <a:lnTo>
                    <a:pt x="4527" y="10388"/>
                  </a:lnTo>
                  <a:lnTo>
                    <a:pt x="4527" y="10754"/>
                  </a:lnTo>
                  <a:lnTo>
                    <a:pt x="4527" y="10756"/>
                  </a:lnTo>
                  <a:lnTo>
                    <a:pt x="4565" y="10778"/>
                  </a:lnTo>
                  <a:lnTo>
                    <a:pt x="4846" y="10941"/>
                  </a:lnTo>
                  <a:lnTo>
                    <a:pt x="4532" y="11123"/>
                  </a:lnTo>
                  <a:lnTo>
                    <a:pt x="4447" y="11073"/>
                  </a:lnTo>
                  <a:close/>
                  <a:moveTo>
                    <a:pt x="4539" y="11515"/>
                  </a:moveTo>
                  <a:lnTo>
                    <a:pt x="4856" y="11331"/>
                  </a:lnTo>
                  <a:lnTo>
                    <a:pt x="5177" y="11515"/>
                  </a:lnTo>
                  <a:lnTo>
                    <a:pt x="5177" y="11884"/>
                  </a:lnTo>
                  <a:lnTo>
                    <a:pt x="4858" y="12068"/>
                  </a:lnTo>
                  <a:lnTo>
                    <a:pt x="4539" y="11884"/>
                  </a:lnTo>
                  <a:lnTo>
                    <a:pt x="4539" y="11515"/>
                  </a:lnTo>
                  <a:close/>
                  <a:moveTo>
                    <a:pt x="4858" y="11314"/>
                  </a:moveTo>
                  <a:lnTo>
                    <a:pt x="4856" y="11314"/>
                  </a:lnTo>
                  <a:lnTo>
                    <a:pt x="4856" y="11314"/>
                  </a:lnTo>
                  <a:lnTo>
                    <a:pt x="4565" y="11487"/>
                  </a:lnTo>
                  <a:lnTo>
                    <a:pt x="4539" y="11501"/>
                  </a:lnTo>
                  <a:lnTo>
                    <a:pt x="4539" y="11137"/>
                  </a:lnTo>
                  <a:lnTo>
                    <a:pt x="4856" y="10950"/>
                  </a:lnTo>
                  <a:lnTo>
                    <a:pt x="5177" y="11137"/>
                  </a:lnTo>
                  <a:lnTo>
                    <a:pt x="5177" y="11498"/>
                  </a:lnTo>
                  <a:lnTo>
                    <a:pt x="4858" y="11314"/>
                  </a:lnTo>
                  <a:close/>
                  <a:moveTo>
                    <a:pt x="4870" y="10941"/>
                  </a:moveTo>
                  <a:lnTo>
                    <a:pt x="5189" y="10756"/>
                  </a:lnTo>
                  <a:lnTo>
                    <a:pt x="5189" y="10754"/>
                  </a:lnTo>
                  <a:lnTo>
                    <a:pt x="5189" y="10388"/>
                  </a:lnTo>
                  <a:lnTo>
                    <a:pt x="5453" y="10539"/>
                  </a:lnTo>
                  <a:lnTo>
                    <a:pt x="5503" y="10570"/>
                  </a:lnTo>
                  <a:lnTo>
                    <a:pt x="5503" y="10936"/>
                  </a:lnTo>
                  <a:lnTo>
                    <a:pt x="5345" y="11028"/>
                  </a:lnTo>
                  <a:lnTo>
                    <a:pt x="5276" y="11068"/>
                  </a:lnTo>
                  <a:lnTo>
                    <a:pt x="5186" y="11123"/>
                  </a:lnTo>
                  <a:lnTo>
                    <a:pt x="4870" y="10941"/>
                  </a:lnTo>
                  <a:close/>
                  <a:moveTo>
                    <a:pt x="5189" y="11134"/>
                  </a:moveTo>
                  <a:lnTo>
                    <a:pt x="5503" y="10955"/>
                  </a:lnTo>
                  <a:lnTo>
                    <a:pt x="5503" y="11321"/>
                  </a:lnTo>
                  <a:lnTo>
                    <a:pt x="5503" y="11321"/>
                  </a:lnTo>
                  <a:lnTo>
                    <a:pt x="5822" y="11505"/>
                  </a:lnTo>
                  <a:lnTo>
                    <a:pt x="5510" y="11685"/>
                  </a:lnTo>
                  <a:lnTo>
                    <a:pt x="5189" y="11503"/>
                  </a:lnTo>
                  <a:lnTo>
                    <a:pt x="5189" y="11134"/>
                  </a:lnTo>
                  <a:close/>
                  <a:moveTo>
                    <a:pt x="5515" y="12077"/>
                  </a:moveTo>
                  <a:lnTo>
                    <a:pt x="5836" y="11893"/>
                  </a:lnTo>
                  <a:lnTo>
                    <a:pt x="6155" y="12077"/>
                  </a:lnTo>
                  <a:lnTo>
                    <a:pt x="6155" y="12080"/>
                  </a:lnTo>
                  <a:lnTo>
                    <a:pt x="6155" y="12082"/>
                  </a:lnTo>
                  <a:lnTo>
                    <a:pt x="6155" y="12446"/>
                  </a:lnTo>
                  <a:lnTo>
                    <a:pt x="5933" y="12576"/>
                  </a:lnTo>
                  <a:lnTo>
                    <a:pt x="5836" y="12633"/>
                  </a:lnTo>
                  <a:lnTo>
                    <a:pt x="5836" y="12630"/>
                  </a:lnTo>
                  <a:lnTo>
                    <a:pt x="5836" y="12633"/>
                  </a:lnTo>
                  <a:lnTo>
                    <a:pt x="5515" y="12446"/>
                  </a:lnTo>
                  <a:lnTo>
                    <a:pt x="5515" y="12077"/>
                  </a:lnTo>
                  <a:close/>
                  <a:moveTo>
                    <a:pt x="5850" y="11505"/>
                  </a:moveTo>
                  <a:lnTo>
                    <a:pt x="6169" y="11321"/>
                  </a:lnTo>
                  <a:lnTo>
                    <a:pt x="6169" y="11321"/>
                  </a:lnTo>
                  <a:lnTo>
                    <a:pt x="6169" y="10955"/>
                  </a:lnTo>
                  <a:lnTo>
                    <a:pt x="6481" y="11134"/>
                  </a:lnTo>
                  <a:lnTo>
                    <a:pt x="6481" y="11503"/>
                  </a:lnTo>
                  <a:lnTo>
                    <a:pt x="6162" y="11685"/>
                  </a:lnTo>
                  <a:lnTo>
                    <a:pt x="5850" y="11505"/>
                  </a:lnTo>
                  <a:close/>
                  <a:moveTo>
                    <a:pt x="6469" y="11113"/>
                  </a:moveTo>
                  <a:lnTo>
                    <a:pt x="6169" y="10936"/>
                  </a:lnTo>
                  <a:lnTo>
                    <a:pt x="6169" y="10570"/>
                  </a:lnTo>
                  <a:lnTo>
                    <a:pt x="6366" y="10454"/>
                  </a:lnTo>
                  <a:lnTo>
                    <a:pt x="6484" y="10388"/>
                  </a:lnTo>
                  <a:lnTo>
                    <a:pt x="6484" y="10754"/>
                  </a:lnTo>
                  <a:lnTo>
                    <a:pt x="6484" y="10756"/>
                  </a:lnTo>
                  <a:lnTo>
                    <a:pt x="6614" y="10832"/>
                  </a:lnTo>
                  <a:lnTo>
                    <a:pt x="6649" y="10851"/>
                  </a:lnTo>
                  <a:lnTo>
                    <a:pt x="6805" y="10941"/>
                  </a:lnTo>
                  <a:lnTo>
                    <a:pt x="6488" y="11123"/>
                  </a:lnTo>
                  <a:lnTo>
                    <a:pt x="6469" y="11113"/>
                  </a:lnTo>
                  <a:close/>
                  <a:moveTo>
                    <a:pt x="6495" y="11515"/>
                  </a:moveTo>
                  <a:lnTo>
                    <a:pt x="6633" y="11437"/>
                  </a:lnTo>
                  <a:lnTo>
                    <a:pt x="6814" y="11331"/>
                  </a:lnTo>
                  <a:lnTo>
                    <a:pt x="6890" y="11373"/>
                  </a:lnTo>
                  <a:lnTo>
                    <a:pt x="7136" y="11515"/>
                  </a:lnTo>
                  <a:lnTo>
                    <a:pt x="7136" y="11884"/>
                  </a:lnTo>
                  <a:lnTo>
                    <a:pt x="6817" y="12068"/>
                  </a:lnTo>
                  <a:lnTo>
                    <a:pt x="6495" y="11884"/>
                  </a:lnTo>
                  <a:lnTo>
                    <a:pt x="6495" y="11515"/>
                  </a:lnTo>
                  <a:close/>
                  <a:moveTo>
                    <a:pt x="6855" y="11338"/>
                  </a:moveTo>
                  <a:lnTo>
                    <a:pt x="6814" y="11314"/>
                  </a:lnTo>
                  <a:lnTo>
                    <a:pt x="6814" y="11314"/>
                  </a:lnTo>
                  <a:lnTo>
                    <a:pt x="6814" y="11314"/>
                  </a:lnTo>
                  <a:lnTo>
                    <a:pt x="6495" y="11498"/>
                  </a:lnTo>
                  <a:lnTo>
                    <a:pt x="6495" y="11137"/>
                  </a:lnTo>
                  <a:lnTo>
                    <a:pt x="6656" y="11045"/>
                  </a:lnTo>
                  <a:lnTo>
                    <a:pt x="6817" y="10950"/>
                  </a:lnTo>
                  <a:lnTo>
                    <a:pt x="7136" y="11137"/>
                  </a:lnTo>
                  <a:lnTo>
                    <a:pt x="7136" y="11498"/>
                  </a:lnTo>
                  <a:lnTo>
                    <a:pt x="6855" y="11338"/>
                  </a:lnTo>
                  <a:close/>
                  <a:moveTo>
                    <a:pt x="6826" y="10941"/>
                  </a:moveTo>
                  <a:lnTo>
                    <a:pt x="7148" y="10756"/>
                  </a:lnTo>
                  <a:lnTo>
                    <a:pt x="7148" y="10754"/>
                  </a:lnTo>
                  <a:lnTo>
                    <a:pt x="7148" y="10388"/>
                  </a:lnTo>
                  <a:lnTo>
                    <a:pt x="7266" y="10454"/>
                  </a:lnTo>
                  <a:lnTo>
                    <a:pt x="7462" y="10570"/>
                  </a:lnTo>
                  <a:lnTo>
                    <a:pt x="7462" y="10936"/>
                  </a:lnTo>
                  <a:lnTo>
                    <a:pt x="7141" y="11123"/>
                  </a:lnTo>
                  <a:lnTo>
                    <a:pt x="6826" y="10941"/>
                  </a:lnTo>
                  <a:close/>
                  <a:moveTo>
                    <a:pt x="7148" y="11134"/>
                  </a:moveTo>
                  <a:lnTo>
                    <a:pt x="7462" y="10955"/>
                  </a:lnTo>
                  <a:lnTo>
                    <a:pt x="7462" y="11321"/>
                  </a:lnTo>
                  <a:lnTo>
                    <a:pt x="7462" y="11321"/>
                  </a:lnTo>
                  <a:lnTo>
                    <a:pt x="7779" y="11505"/>
                  </a:lnTo>
                  <a:lnTo>
                    <a:pt x="7467" y="11685"/>
                  </a:lnTo>
                  <a:lnTo>
                    <a:pt x="7148" y="11503"/>
                  </a:lnTo>
                  <a:lnTo>
                    <a:pt x="7148" y="11134"/>
                  </a:lnTo>
                  <a:close/>
                  <a:moveTo>
                    <a:pt x="7474" y="12077"/>
                  </a:moveTo>
                  <a:lnTo>
                    <a:pt x="7795" y="11893"/>
                  </a:lnTo>
                  <a:lnTo>
                    <a:pt x="7882" y="11943"/>
                  </a:lnTo>
                  <a:lnTo>
                    <a:pt x="8109" y="12077"/>
                  </a:lnTo>
                  <a:lnTo>
                    <a:pt x="8109" y="12080"/>
                  </a:lnTo>
                  <a:lnTo>
                    <a:pt x="8112" y="12082"/>
                  </a:lnTo>
                  <a:lnTo>
                    <a:pt x="8112" y="12446"/>
                  </a:lnTo>
                  <a:lnTo>
                    <a:pt x="7793" y="12630"/>
                  </a:lnTo>
                  <a:lnTo>
                    <a:pt x="7474" y="12446"/>
                  </a:lnTo>
                  <a:lnTo>
                    <a:pt x="7474" y="12077"/>
                  </a:lnTo>
                  <a:close/>
                  <a:moveTo>
                    <a:pt x="7809" y="11505"/>
                  </a:moveTo>
                  <a:lnTo>
                    <a:pt x="8015" y="11385"/>
                  </a:lnTo>
                  <a:lnTo>
                    <a:pt x="8126" y="11321"/>
                  </a:lnTo>
                  <a:lnTo>
                    <a:pt x="8126" y="11321"/>
                  </a:lnTo>
                  <a:lnTo>
                    <a:pt x="8126" y="10952"/>
                  </a:lnTo>
                  <a:lnTo>
                    <a:pt x="8227" y="11012"/>
                  </a:lnTo>
                  <a:lnTo>
                    <a:pt x="8442" y="11134"/>
                  </a:lnTo>
                  <a:lnTo>
                    <a:pt x="8442" y="11503"/>
                  </a:lnTo>
                  <a:lnTo>
                    <a:pt x="8121" y="11685"/>
                  </a:lnTo>
                  <a:lnTo>
                    <a:pt x="7809" y="11505"/>
                  </a:lnTo>
                  <a:close/>
                  <a:moveTo>
                    <a:pt x="8171" y="10962"/>
                  </a:moveTo>
                  <a:lnTo>
                    <a:pt x="8126" y="10936"/>
                  </a:lnTo>
                  <a:lnTo>
                    <a:pt x="8126" y="10570"/>
                  </a:lnTo>
                  <a:lnTo>
                    <a:pt x="8442" y="10385"/>
                  </a:lnTo>
                  <a:lnTo>
                    <a:pt x="8442" y="10754"/>
                  </a:lnTo>
                  <a:lnTo>
                    <a:pt x="8442" y="10756"/>
                  </a:lnTo>
                  <a:lnTo>
                    <a:pt x="8480" y="10778"/>
                  </a:lnTo>
                  <a:lnTo>
                    <a:pt x="8759" y="10941"/>
                  </a:lnTo>
                  <a:lnTo>
                    <a:pt x="8445" y="11123"/>
                  </a:lnTo>
                  <a:lnTo>
                    <a:pt x="8171" y="10962"/>
                  </a:lnTo>
                  <a:close/>
                  <a:moveTo>
                    <a:pt x="8454" y="11515"/>
                  </a:moveTo>
                  <a:lnTo>
                    <a:pt x="8747" y="11345"/>
                  </a:lnTo>
                  <a:lnTo>
                    <a:pt x="8771" y="11331"/>
                  </a:lnTo>
                  <a:lnTo>
                    <a:pt x="9092" y="11515"/>
                  </a:lnTo>
                  <a:lnTo>
                    <a:pt x="9092" y="11884"/>
                  </a:lnTo>
                  <a:lnTo>
                    <a:pt x="8771" y="12068"/>
                  </a:lnTo>
                  <a:lnTo>
                    <a:pt x="8454" y="11884"/>
                  </a:lnTo>
                  <a:lnTo>
                    <a:pt x="8454" y="11515"/>
                  </a:lnTo>
                  <a:close/>
                  <a:moveTo>
                    <a:pt x="8771" y="11314"/>
                  </a:moveTo>
                  <a:lnTo>
                    <a:pt x="8771" y="11314"/>
                  </a:lnTo>
                  <a:lnTo>
                    <a:pt x="8771" y="11314"/>
                  </a:lnTo>
                  <a:lnTo>
                    <a:pt x="8752" y="11326"/>
                  </a:lnTo>
                  <a:lnTo>
                    <a:pt x="8454" y="11498"/>
                  </a:lnTo>
                  <a:lnTo>
                    <a:pt x="8454" y="11137"/>
                  </a:lnTo>
                  <a:lnTo>
                    <a:pt x="8771" y="10950"/>
                  </a:lnTo>
                  <a:lnTo>
                    <a:pt x="9092" y="11137"/>
                  </a:lnTo>
                  <a:lnTo>
                    <a:pt x="9092" y="11498"/>
                  </a:lnTo>
                  <a:lnTo>
                    <a:pt x="8771" y="11314"/>
                  </a:lnTo>
                  <a:close/>
                  <a:moveTo>
                    <a:pt x="8783" y="10941"/>
                  </a:moveTo>
                  <a:lnTo>
                    <a:pt x="9104" y="10756"/>
                  </a:lnTo>
                  <a:lnTo>
                    <a:pt x="9104" y="10754"/>
                  </a:lnTo>
                  <a:lnTo>
                    <a:pt x="9104" y="10388"/>
                  </a:lnTo>
                  <a:lnTo>
                    <a:pt x="9366" y="10539"/>
                  </a:lnTo>
                  <a:lnTo>
                    <a:pt x="9418" y="10570"/>
                  </a:lnTo>
                  <a:lnTo>
                    <a:pt x="9418" y="10936"/>
                  </a:lnTo>
                  <a:lnTo>
                    <a:pt x="9191" y="11068"/>
                  </a:lnTo>
                  <a:lnTo>
                    <a:pt x="9099" y="11123"/>
                  </a:lnTo>
                  <a:lnTo>
                    <a:pt x="8783" y="10941"/>
                  </a:lnTo>
                  <a:close/>
                  <a:moveTo>
                    <a:pt x="9104" y="11134"/>
                  </a:moveTo>
                  <a:lnTo>
                    <a:pt x="9418" y="10955"/>
                  </a:lnTo>
                  <a:lnTo>
                    <a:pt x="9418" y="11321"/>
                  </a:lnTo>
                  <a:lnTo>
                    <a:pt x="9418" y="11321"/>
                  </a:lnTo>
                  <a:lnTo>
                    <a:pt x="9737" y="11505"/>
                  </a:lnTo>
                  <a:lnTo>
                    <a:pt x="9425" y="11685"/>
                  </a:lnTo>
                  <a:lnTo>
                    <a:pt x="9104" y="11503"/>
                  </a:lnTo>
                  <a:lnTo>
                    <a:pt x="9104" y="11134"/>
                  </a:lnTo>
                  <a:close/>
                  <a:moveTo>
                    <a:pt x="9430" y="12077"/>
                  </a:moveTo>
                  <a:lnTo>
                    <a:pt x="9751" y="11893"/>
                  </a:lnTo>
                  <a:lnTo>
                    <a:pt x="10070" y="12077"/>
                  </a:lnTo>
                  <a:lnTo>
                    <a:pt x="10070" y="12446"/>
                  </a:lnTo>
                  <a:lnTo>
                    <a:pt x="9848" y="12576"/>
                  </a:lnTo>
                  <a:lnTo>
                    <a:pt x="9751" y="12633"/>
                  </a:lnTo>
                  <a:lnTo>
                    <a:pt x="9751" y="12630"/>
                  </a:lnTo>
                  <a:lnTo>
                    <a:pt x="9749" y="12633"/>
                  </a:lnTo>
                  <a:lnTo>
                    <a:pt x="9430" y="12446"/>
                  </a:lnTo>
                  <a:lnTo>
                    <a:pt x="9430" y="12077"/>
                  </a:lnTo>
                  <a:close/>
                  <a:moveTo>
                    <a:pt x="10004" y="12028"/>
                  </a:moveTo>
                  <a:lnTo>
                    <a:pt x="9751" y="11881"/>
                  </a:lnTo>
                  <a:lnTo>
                    <a:pt x="9751" y="11881"/>
                  </a:lnTo>
                  <a:lnTo>
                    <a:pt x="9751" y="11881"/>
                  </a:lnTo>
                  <a:lnTo>
                    <a:pt x="9430" y="12063"/>
                  </a:lnTo>
                  <a:lnTo>
                    <a:pt x="9430" y="11702"/>
                  </a:lnTo>
                  <a:lnTo>
                    <a:pt x="9751" y="11517"/>
                  </a:lnTo>
                  <a:lnTo>
                    <a:pt x="10070" y="11702"/>
                  </a:lnTo>
                  <a:lnTo>
                    <a:pt x="10070" y="12066"/>
                  </a:lnTo>
                  <a:lnTo>
                    <a:pt x="10004" y="12028"/>
                  </a:lnTo>
                  <a:close/>
                  <a:moveTo>
                    <a:pt x="9766" y="11505"/>
                  </a:moveTo>
                  <a:lnTo>
                    <a:pt x="10085" y="11321"/>
                  </a:lnTo>
                  <a:lnTo>
                    <a:pt x="10085" y="10955"/>
                  </a:lnTo>
                  <a:lnTo>
                    <a:pt x="10397" y="11134"/>
                  </a:lnTo>
                  <a:lnTo>
                    <a:pt x="10397" y="11503"/>
                  </a:lnTo>
                  <a:lnTo>
                    <a:pt x="10078" y="11685"/>
                  </a:lnTo>
                  <a:lnTo>
                    <a:pt x="9766" y="11505"/>
                  </a:lnTo>
                  <a:close/>
                  <a:moveTo>
                    <a:pt x="10085" y="10936"/>
                  </a:moveTo>
                  <a:lnTo>
                    <a:pt x="10085" y="10567"/>
                  </a:lnTo>
                  <a:lnTo>
                    <a:pt x="10397" y="10388"/>
                  </a:lnTo>
                  <a:lnTo>
                    <a:pt x="10397" y="10754"/>
                  </a:lnTo>
                  <a:lnTo>
                    <a:pt x="10397" y="10756"/>
                  </a:lnTo>
                  <a:lnTo>
                    <a:pt x="10517" y="10825"/>
                  </a:lnTo>
                  <a:lnTo>
                    <a:pt x="10718" y="10941"/>
                  </a:lnTo>
                  <a:lnTo>
                    <a:pt x="10404" y="11123"/>
                  </a:lnTo>
                  <a:lnTo>
                    <a:pt x="10085" y="10936"/>
                  </a:lnTo>
                  <a:close/>
                  <a:moveTo>
                    <a:pt x="10411" y="11515"/>
                  </a:moveTo>
                  <a:lnTo>
                    <a:pt x="10730" y="11331"/>
                  </a:lnTo>
                  <a:lnTo>
                    <a:pt x="10763" y="11349"/>
                  </a:lnTo>
                  <a:lnTo>
                    <a:pt x="11046" y="11515"/>
                  </a:lnTo>
                  <a:lnTo>
                    <a:pt x="11046" y="11884"/>
                  </a:lnTo>
                  <a:lnTo>
                    <a:pt x="10730" y="12068"/>
                  </a:lnTo>
                  <a:lnTo>
                    <a:pt x="10411" y="11884"/>
                  </a:lnTo>
                  <a:lnTo>
                    <a:pt x="10411" y="11515"/>
                  </a:lnTo>
                  <a:close/>
                  <a:moveTo>
                    <a:pt x="10819" y="11366"/>
                  </a:moveTo>
                  <a:lnTo>
                    <a:pt x="10730" y="11314"/>
                  </a:lnTo>
                  <a:lnTo>
                    <a:pt x="10730" y="11314"/>
                  </a:lnTo>
                  <a:lnTo>
                    <a:pt x="10730" y="11314"/>
                  </a:lnTo>
                  <a:lnTo>
                    <a:pt x="10411" y="11501"/>
                  </a:lnTo>
                  <a:lnTo>
                    <a:pt x="10411" y="11137"/>
                  </a:lnTo>
                  <a:lnTo>
                    <a:pt x="10730" y="10950"/>
                  </a:lnTo>
                  <a:lnTo>
                    <a:pt x="11046" y="11137"/>
                  </a:lnTo>
                  <a:lnTo>
                    <a:pt x="11046" y="11498"/>
                  </a:lnTo>
                  <a:lnTo>
                    <a:pt x="10819" y="11366"/>
                  </a:lnTo>
                  <a:close/>
                  <a:moveTo>
                    <a:pt x="10741" y="10941"/>
                  </a:moveTo>
                  <a:lnTo>
                    <a:pt x="11060" y="10756"/>
                  </a:lnTo>
                  <a:lnTo>
                    <a:pt x="11060" y="10754"/>
                  </a:lnTo>
                  <a:lnTo>
                    <a:pt x="11060" y="10385"/>
                  </a:lnTo>
                  <a:lnTo>
                    <a:pt x="11377" y="10572"/>
                  </a:lnTo>
                  <a:lnTo>
                    <a:pt x="11377" y="10936"/>
                  </a:lnTo>
                  <a:lnTo>
                    <a:pt x="11212" y="11030"/>
                  </a:lnTo>
                  <a:lnTo>
                    <a:pt x="11056" y="11123"/>
                  </a:lnTo>
                  <a:lnTo>
                    <a:pt x="10741" y="10941"/>
                  </a:lnTo>
                  <a:close/>
                  <a:moveTo>
                    <a:pt x="11060" y="11134"/>
                  </a:moveTo>
                  <a:lnTo>
                    <a:pt x="11377" y="10952"/>
                  </a:lnTo>
                  <a:lnTo>
                    <a:pt x="11377" y="11321"/>
                  </a:lnTo>
                  <a:lnTo>
                    <a:pt x="11377" y="11321"/>
                  </a:lnTo>
                  <a:lnTo>
                    <a:pt x="11694" y="11503"/>
                  </a:lnTo>
                  <a:lnTo>
                    <a:pt x="11379" y="11685"/>
                  </a:lnTo>
                  <a:lnTo>
                    <a:pt x="11060" y="11503"/>
                  </a:lnTo>
                  <a:lnTo>
                    <a:pt x="11060" y="11134"/>
                  </a:lnTo>
                  <a:close/>
                  <a:moveTo>
                    <a:pt x="11389" y="12077"/>
                  </a:moveTo>
                  <a:lnTo>
                    <a:pt x="11668" y="11914"/>
                  </a:lnTo>
                  <a:lnTo>
                    <a:pt x="11706" y="11893"/>
                  </a:lnTo>
                  <a:lnTo>
                    <a:pt x="12025" y="12077"/>
                  </a:lnTo>
                  <a:lnTo>
                    <a:pt x="12025" y="12080"/>
                  </a:lnTo>
                  <a:lnTo>
                    <a:pt x="12027" y="12082"/>
                  </a:lnTo>
                  <a:lnTo>
                    <a:pt x="12027" y="12446"/>
                  </a:lnTo>
                  <a:lnTo>
                    <a:pt x="11708" y="12630"/>
                  </a:lnTo>
                  <a:lnTo>
                    <a:pt x="11389" y="12446"/>
                  </a:lnTo>
                  <a:lnTo>
                    <a:pt x="11389" y="12077"/>
                  </a:lnTo>
                  <a:close/>
                  <a:moveTo>
                    <a:pt x="11722" y="11505"/>
                  </a:moveTo>
                  <a:lnTo>
                    <a:pt x="12039" y="11321"/>
                  </a:lnTo>
                  <a:lnTo>
                    <a:pt x="12039" y="11321"/>
                  </a:lnTo>
                  <a:lnTo>
                    <a:pt x="12039" y="10955"/>
                  </a:lnTo>
                  <a:lnTo>
                    <a:pt x="12353" y="11134"/>
                  </a:lnTo>
                  <a:lnTo>
                    <a:pt x="12353" y="11503"/>
                  </a:lnTo>
                  <a:lnTo>
                    <a:pt x="12036" y="11685"/>
                  </a:lnTo>
                  <a:lnTo>
                    <a:pt x="11722" y="11505"/>
                  </a:lnTo>
                  <a:close/>
                  <a:moveTo>
                    <a:pt x="12343" y="11113"/>
                  </a:moveTo>
                  <a:lnTo>
                    <a:pt x="12039" y="10936"/>
                  </a:lnTo>
                  <a:lnTo>
                    <a:pt x="12039" y="10570"/>
                  </a:lnTo>
                  <a:lnTo>
                    <a:pt x="12301" y="10418"/>
                  </a:lnTo>
                  <a:lnTo>
                    <a:pt x="12355" y="10385"/>
                  </a:lnTo>
                  <a:lnTo>
                    <a:pt x="12355" y="10754"/>
                  </a:lnTo>
                  <a:lnTo>
                    <a:pt x="12355" y="10756"/>
                  </a:lnTo>
                  <a:lnTo>
                    <a:pt x="12393" y="10778"/>
                  </a:lnTo>
                  <a:lnTo>
                    <a:pt x="12674" y="10941"/>
                  </a:lnTo>
                  <a:lnTo>
                    <a:pt x="12358" y="11123"/>
                  </a:lnTo>
                  <a:lnTo>
                    <a:pt x="12343" y="11113"/>
                  </a:lnTo>
                  <a:close/>
                  <a:moveTo>
                    <a:pt x="12367" y="11515"/>
                  </a:moveTo>
                  <a:lnTo>
                    <a:pt x="12662" y="11345"/>
                  </a:lnTo>
                  <a:lnTo>
                    <a:pt x="12686" y="11331"/>
                  </a:lnTo>
                  <a:lnTo>
                    <a:pt x="13007" y="11515"/>
                  </a:lnTo>
                  <a:lnTo>
                    <a:pt x="13007" y="11884"/>
                  </a:lnTo>
                  <a:lnTo>
                    <a:pt x="12686" y="12068"/>
                  </a:lnTo>
                  <a:lnTo>
                    <a:pt x="12367" y="11884"/>
                  </a:lnTo>
                  <a:lnTo>
                    <a:pt x="12367" y="11515"/>
                  </a:lnTo>
                  <a:close/>
                  <a:moveTo>
                    <a:pt x="12686" y="11314"/>
                  </a:moveTo>
                  <a:lnTo>
                    <a:pt x="12686" y="11314"/>
                  </a:lnTo>
                  <a:lnTo>
                    <a:pt x="12686" y="11314"/>
                  </a:lnTo>
                  <a:lnTo>
                    <a:pt x="12667" y="11326"/>
                  </a:lnTo>
                  <a:lnTo>
                    <a:pt x="12367" y="11498"/>
                  </a:lnTo>
                  <a:lnTo>
                    <a:pt x="12367" y="11137"/>
                  </a:lnTo>
                  <a:lnTo>
                    <a:pt x="12686" y="10950"/>
                  </a:lnTo>
                  <a:lnTo>
                    <a:pt x="13007" y="11137"/>
                  </a:lnTo>
                  <a:lnTo>
                    <a:pt x="13007" y="11498"/>
                  </a:lnTo>
                  <a:lnTo>
                    <a:pt x="12686" y="11314"/>
                  </a:lnTo>
                  <a:close/>
                  <a:moveTo>
                    <a:pt x="12698" y="10941"/>
                  </a:moveTo>
                  <a:lnTo>
                    <a:pt x="13019" y="10756"/>
                  </a:lnTo>
                  <a:lnTo>
                    <a:pt x="13019" y="10754"/>
                  </a:lnTo>
                  <a:lnTo>
                    <a:pt x="13019" y="10388"/>
                  </a:lnTo>
                  <a:lnTo>
                    <a:pt x="13282" y="10539"/>
                  </a:lnTo>
                  <a:lnTo>
                    <a:pt x="13334" y="10570"/>
                  </a:lnTo>
                  <a:lnTo>
                    <a:pt x="13334" y="10936"/>
                  </a:lnTo>
                  <a:lnTo>
                    <a:pt x="13107" y="11068"/>
                  </a:lnTo>
                  <a:lnTo>
                    <a:pt x="13015" y="11123"/>
                  </a:lnTo>
                  <a:lnTo>
                    <a:pt x="12698" y="10941"/>
                  </a:lnTo>
                  <a:close/>
                  <a:moveTo>
                    <a:pt x="13019" y="11134"/>
                  </a:moveTo>
                  <a:lnTo>
                    <a:pt x="13334" y="10955"/>
                  </a:lnTo>
                  <a:lnTo>
                    <a:pt x="13334" y="11321"/>
                  </a:lnTo>
                  <a:lnTo>
                    <a:pt x="13334" y="11321"/>
                  </a:lnTo>
                  <a:lnTo>
                    <a:pt x="13650" y="11505"/>
                  </a:lnTo>
                  <a:lnTo>
                    <a:pt x="13341" y="11685"/>
                  </a:lnTo>
                  <a:lnTo>
                    <a:pt x="13019" y="11503"/>
                  </a:lnTo>
                  <a:lnTo>
                    <a:pt x="13019" y="11134"/>
                  </a:lnTo>
                  <a:close/>
                  <a:moveTo>
                    <a:pt x="13345" y="12077"/>
                  </a:moveTo>
                  <a:lnTo>
                    <a:pt x="13664" y="11893"/>
                  </a:lnTo>
                  <a:lnTo>
                    <a:pt x="13986" y="12077"/>
                  </a:lnTo>
                  <a:lnTo>
                    <a:pt x="13986" y="12446"/>
                  </a:lnTo>
                  <a:lnTo>
                    <a:pt x="13764" y="12576"/>
                  </a:lnTo>
                  <a:lnTo>
                    <a:pt x="13667" y="12633"/>
                  </a:lnTo>
                  <a:lnTo>
                    <a:pt x="13664" y="12630"/>
                  </a:lnTo>
                  <a:lnTo>
                    <a:pt x="13664" y="12633"/>
                  </a:lnTo>
                  <a:lnTo>
                    <a:pt x="13345" y="12446"/>
                  </a:lnTo>
                  <a:lnTo>
                    <a:pt x="13345" y="12077"/>
                  </a:lnTo>
                  <a:close/>
                  <a:moveTo>
                    <a:pt x="13920" y="12028"/>
                  </a:moveTo>
                  <a:lnTo>
                    <a:pt x="13667" y="11881"/>
                  </a:lnTo>
                  <a:lnTo>
                    <a:pt x="13664" y="11881"/>
                  </a:lnTo>
                  <a:lnTo>
                    <a:pt x="13664" y="11881"/>
                  </a:lnTo>
                  <a:lnTo>
                    <a:pt x="13345" y="12063"/>
                  </a:lnTo>
                  <a:lnTo>
                    <a:pt x="13345" y="11702"/>
                  </a:lnTo>
                  <a:lnTo>
                    <a:pt x="13664" y="11517"/>
                  </a:lnTo>
                  <a:lnTo>
                    <a:pt x="13986" y="11702"/>
                  </a:lnTo>
                  <a:lnTo>
                    <a:pt x="13986" y="12066"/>
                  </a:lnTo>
                  <a:lnTo>
                    <a:pt x="13920" y="12028"/>
                  </a:lnTo>
                  <a:close/>
                  <a:moveTo>
                    <a:pt x="13678" y="11505"/>
                  </a:moveTo>
                  <a:lnTo>
                    <a:pt x="13997" y="11321"/>
                  </a:lnTo>
                  <a:lnTo>
                    <a:pt x="13997" y="10955"/>
                  </a:lnTo>
                  <a:lnTo>
                    <a:pt x="14309" y="11134"/>
                  </a:lnTo>
                  <a:lnTo>
                    <a:pt x="14309" y="11503"/>
                  </a:lnTo>
                  <a:lnTo>
                    <a:pt x="13990" y="11685"/>
                  </a:lnTo>
                  <a:lnTo>
                    <a:pt x="13678" y="11505"/>
                  </a:lnTo>
                  <a:close/>
                  <a:moveTo>
                    <a:pt x="14272" y="11097"/>
                  </a:moveTo>
                  <a:lnTo>
                    <a:pt x="14000" y="10936"/>
                  </a:lnTo>
                  <a:lnTo>
                    <a:pt x="14000" y="10567"/>
                  </a:lnTo>
                  <a:lnTo>
                    <a:pt x="14312" y="10388"/>
                  </a:lnTo>
                  <a:lnTo>
                    <a:pt x="14312" y="10754"/>
                  </a:lnTo>
                  <a:lnTo>
                    <a:pt x="14312" y="10756"/>
                  </a:lnTo>
                  <a:lnTo>
                    <a:pt x="14432" y="10825"/>
                  </a:lnTo>
                  <a:lnTo>
                    <a:pt x="14631" y="10941"/>
                  </a:lnTo>
                  <a:lnTo>
                    <a:pt x="14316" y="11123"/>
                  </a:lnTo>
                  <a:lnTo>
                    <a:pt x="14272" y="11097"/>
                  </a:lnTo>
                  <a:close/>
                  <a:moveTo>
                    <a:pt x="14326" y="11515"/>
                  </a:moveTo>
                  <a:lnTo>
                    <a:pt x="14645" y="11331"/>
                  </a:lnTo>
                  <a:lnTo>
                    <a:pt x="14678" y="11349"/>
                  </a:lnTo>
                  <a:lnTo>
                    <a:pt x="14962" y="11515"/>
                  </a:lnTo>
                  <a:lnTo>
                    <a:pt x="14962" y="11884"/>
                  </a:lnTo>
                  <a:lnTo>
                    <a:pt x="14661" y="12058"/>
                  </a:lnTo>
                  <a:lnTo>
                    <a:pt x="14645" y="12068"/>
                  </a:lnTo>
                  <a:lnTo>
                    <a:pt x="14326" y="11884"/>
                  </a:lnTo>
                  <a:lnTo>
                    <a:pt x="14326" y="11515"/>
                  </a:lnTo>
                  <a:close/>
                  <a:moveTo>
                    <a:pt x="14732" y="11366"/>
                  </a:moveTo>
                  <a:lnTo>
                    <a:pt x="14645" y="11314"/>
                  </a:lnTo>
                  <a:lnTo>
                    <a:pt x="14645" y="11314"/>
                  </a:lnTo>
                  <a:lnTo>
                    <a:pt x="14645" y="11314"/>
                  </a:lnTo>
                  <a:lnTo>
                    <a:pt x="14326" y="11501"/>
                  </a:lnTo>
                  <a:lnTo>
                    <a:pt x="14326" y="11137"/>
                  </a:lnTo>
                  <a:lnTo>
                    <a:pt x="14645" y="10950"/>
                  </a:lnTo>
                  <a:lnTo>
                    <a:pt x="14962" y="11137"/>
                  </a:lnTo>
                  <a:lnTo>
                    <a:pt x="14962" y="11498"/>
                  </a:lnTo>
                  <a:lnTo>
                    <a:pt x="14732" y="11366"/>
                  </a:lnTo>
                  <a:close/>
                  <a:moveTo>
                    <a:pt x="14654" y="10941"/>
                  </a:moveTo>
                  <a:lnTo>
                    <a:pt x="14976" y="10756"/>
                  </a:lnTo>
                  <a:lnTo>
                    <a:pt x="14976" y="10754"/>
                  </a:lnTo>
                  <a:lnTo>
                    <a:pt x="14976" y="10385"/>
                  </a:lnTo>
                  <a:lnTo>
                    <a:pt x="15113" y="10466"/>
                  </a:lnTo>
                  <a:lnTo>
                    <a:pt x="15292" y="10570"/>
                  </a:lnTo>
                  <a:lnTo>
                    <a:pt x="15292" y="10936"/>
                  </a:lnTo>
                  <a:lnTo>
                    <a:pt x="14971" y="11123"/>
                  </a:lnTo>
                  <a:lnTo>
                    <a:pt x="14654" y="10941"/>
                  </a:lnTo>
                  <a:close/>
                  <a:moveTo>
                    <a:pt x="14978" y="11134"/>
                  </a:moveTo>
                  <a:lnTo>
                    <a:pt x="15292" y="10955"/>
                  </a:lnTo>
                  <a:lnTo>
                    <a:pt x="15292" y="11321"/>
                  </a:lnTo>
                  <a:lnTo>
                    <a:pt x="15292" y="11321"/>
                  </a:lnTo>
                  <a:lnTo>
                    <a:pt x="15609" y="11505"/>
                  </a:lnTo>
                  <a:lnTo>
                    <a:pt x="15295" y="11685"/>
                  </a:lnTo>
                  <a:lnTo>
                    <a:pt x="14978" y="11503"/>
                  </a:lnTo>
                  <a:lnTo>
                    <a:pt x="14978" y="11134"/>
                  </a:lnTo>
                  <a:close/>
                  <a:moveTo>
                    <a:pt x="15304" y="12080"/>
                  </a:moveTo>
                  <a:lnTo>
                    <a:pt x="15623" y="11893"/>
                  </a:lnTo>
                  <a:lnTo>
                    <a:pt x="15744" y="11962"/>
                  </a:lnTo>
                  <a:lnTo>
                    <a:pt x="15940" y="12077"/>
                  </a:lnTo>
                  <a:lnTo>
                    <a:pt x="15940" y="12446"/>
                  </a:lnTo>
                  <a:lnTo>
                    <a:pt x="15623" y="12630"/>
                  </a:lnTo>
                  <a:lnTo>
                    <a:pt x="15304" y="12446"/>
                  </a:lnTo>
                  <a:lnTo>
                    <a:pt x="15304" y="12080"/>
                  </a:lnTo>
                  <a:close/>
                  <a:moveTo>
                    <a:pt x="15777" y="11969"/>
                  </a:moveTo>
                  <a:lnTo>
                    <a:pt x="15623" y="11881"/>
                  </a:lnTo>
                  <a:lnTo>
                    <a:pt x="15623" y="11881"/>
                  </a:lnTo>
                  <a:lnTo>
                    <a:pt x="15623" y="11881"/>
                  </a:lnTo>
                  <a:lnTo>
                    <a:pt x="15304" y="12063"/>
                  </a:lnTo>
                  <a:lnTo>
                    <a:pt x="15304" y="11702"/>
                  </a:lnTo>
                  <a:lnTo>
                    <a:pt x="15623" y="11517"/>
                  </a:lnTo>
                  <a:lnTo>
                    <a:pt x="15940" y="11702"/>
                  </a:lnTo>
                  <a:lnTo>
                    <a:pt x="15940" y="12063"/>
                  </a:lnTo>
                  <a:lnTo>
                    <a:pt x="15777" y="11969"/>
                  </a:lnTo>
                  <a:close/>
                  <a:moveTo>
                    <a:pt x="15637" y="11505"/>
                  </a:moveTo>
                  <a:lnTo>
                    <a:pt x="15829" y="11394"/>
                  </a:lnTo>
                  <a:lnTo>
                    <a:pt x="15954" y="11321"/>
                  </a:lnTo>
                  <a:lnTo>
                    <a:pt x="15954" y="11321"/>
                  </a:lnTo>
                  <a:lnTo>
                    <a:pt x="15954" y="10952"/>
                  </a:lnTo>
                  <a:lnTo>
                    <a:pt x="16271" y="11134"/>
                  </a:lnTo>
                  <a:lnTo>
                    <a:pt x="16271" y="11503"/>
                  </a:lnTo>
                  <a:lnTo>
                    <a:pt x="15952" y="11685"/>
                  </a:lnTo>
                  <a:lnTo>
                    <a:pt x="15637" y="11505"/>
                  </a:lnTo>
                  <a:close/>
                  <a:moveTo>
                    <a:pt x="16195" y="11075"/>
                  </a:moveTo>
                  <a:lnTo>
                    <a:pt x="15956" y="10936"/>
                  </a:lnTo>
                  <a:lnTo>
                    <a:pt x="15956" y="10570"/>
                  </a:lnTo>
                  <a:lnTo>
                    <a:pt x="16242" y="10402"/>
                  </a:lnTo>
                  <a:lnTo>
                    <a:pt x="16271" y="10385"/>
                  </a:lnTo>
                  <a:lnTo>
                    <a:pt x="16271" y="10754"/>
                  </a:lnTo>
                  <a:lnTo>
                    <a:pt x="16271" y="10756"/>
                  </a:lnTo>
                  <a:lnTo>
                    <a:pt x="16308" y="10778"/>
                  </a:lnTo>
                  <a:lnTo>
                    <a:pt x="16590" y="10941"/>
                  </a:lnTo>
                  <a:lnTo>
                    <a:pt x="16275" y="11123"/>
                  </a:lnTo>
                  <a:lnTo>
                    <a:pt x="16195" y="11075"/>
                  </a:lnTo>
                  <a:close/>
                  <a:moveTo>
                    <a:pt x="16282" y="11515"/>
                  </a:moveTo>
                  <a:lnTo>
                    <a:pt x="16393" y="11451"/>
                  </a:lnTo>
                  <a:lnTo>
                    <a:pt x="16601" y="11331"/>
                  </a:lnTo>
                  <a:lnTo>
                    <a:pt x="16923" y="11515"/>
                  </a:lnTo>
                  <a:lnTo>
                    <a:pt x="16923" y="11884"/>
                  </a:lnTo>
                  <a:lnTo>
                    <a:pt x="16601" y="12068"/>
                  </a:lnTo>
                  <a:lnTo>
                    <a:pt x="16282" y="11884"/>
                  </a:lnTo>
                  <a:lnTo>
                    <a:pt x="16282" y="11515"/>
                  </a:lnTo>
                  <a:close/>
                  <a:moveTo>
                    <a:pt x="16601" y="11314"/>
                  </a:moveTo>
                  <a:lnTo>
                    <a:pt x="16601" y="11314"/>
                  </a:lnTo>
                  <a:lnTo>
                    <a:pt x="16599" y="11314"/>
                  </a:lnTo>
                  <a:lnTo>
                    <a:pt x="16450" y="11401"/>
                  </a:lnTo>
                  <a:lnTo>
                    <a:pt x="16282" y="11498"/>
                  </a:lnTo>
                  <a:lnTo>
                    <a:pt x="16282" y="11137"/>
                  </a:lnTo>
                  <a:lnTo>
                    <a:pt x="16599" y="10950"/>
                  </a:lnTo>
                  <a:lnTo>
                    <a:pt x="16923" y="11137"/>
                  </a:lnTo>
                  <a:lnTo>
                    <a:pt x="16923" y="11498"/>
                  </a:lnTo>
                  <a:lnTo>
                    <a:pt x="16601" y="11314"/>
                  </a:lnTo>
                  <a:close/>
                  <a:moveTo>
                    <a:pt x="16613" y="10941"/>
                  </a:moveTo>
                  <a:lnTo>
                    <a:pt x="16934" y="10756"/>
                  </a:lnTo>
                  <a:lnTo>
                    <a:pt x="16934" y="10754"/>
                  </a:lnTo>
                  <a:lnTo>
                    <a:pt x="16934" y="10388"/>
                  </a:lnTo>
                  <a:lnTo>
                    <a:pt x="17197" y="10539"/>
                  </a:lnTo>
                  <a:lnTo>
                    <a:pt x="17246" y="10570"/>
                  </a:lnTo>
                  <a:lnTo>
                    <a:pt x="17246" y="10936"/>
                  </a:lnTo>
                  <a:lnTo>
                    <a:pt x="17020" y="11068"/>
                  </a:lnTo>
                  <a:lnTo>
                    <a:pt x="16930" y="11123"/>
                  </a:lnTo>
                  <a:lnTo>
                    <a:pt x="16613" y="10941"/>
                  </a:lnTo>
                  <a:close/>
                  <a:moveTo>
                    <a:pt x="16934" y="11134"/>
                  </a:moveTo>
                  <a:lnTo>
                    <a:pt x="17246" y="10955"/>
                  </a:lnTo>
                  <a:lnTo>
                    <a:pt x="17246" y="11321"/>
                  </a:lnTo>
                  <a:lnTo>
                    <a:pt x="17246" y="11321"/>
                  </a:lnTo>
                  <a:lnTo>
                    <a:pt x="17565" y="11505"/>
                  </a:lnTo>
                  <a:lnTo>
                    <a:pt x="17253" y="11685"/>
                  </a:lnTo>
                  <a:lnTo>
                    <a:pt x="16934" y="11503"/>
                  </a:lnTo>
                  <a:lnTo>
                    <a:pt x="16934" y="11134"/>
                  </a:lnTo>
                  <a:close/>
                  <a:moveTo>
                    <a:pt x="17594" y="11505"/>
                  </a:moveTo>
                  <a:lnTo>
                    <a:pt x="17913" y="11321"/>
                  </a:lnTo>
                  <a:lnTo>
                    <a:pt x="17913" y="11321"/>
                  </a:lnTo>
                  <a:lnTo>
                    <a:pt x="17913" y="10952"/>
                  </a:lnTo>
                  <a:lnTo>
                    <a:pt x="18227" y="11134"/>
                  </a:lnTo>
                  <a:lnTo>
                    <a:pt x="18227" y="11503"/>
                  </a:lnTo>
                  <a:lnTo>
                    <a:pt x="17908" y="11685"/>
                  </a:lnTo>
                  <a:lnTo>
                    <a:pt x="17594" y="11505"/>
                  </a:lnTo>
                  <a:close/>
                  <a:moveTo>
                    <a:pt x="18156" y="11078"/>
                  </a:moveTo>
                  <a:lnTo>
                    <a:pt x="17915" y="10936"/>
                  </a:lnTo>
                  <a:lnTo>
                    <a:pt x="17915" y="10570"/>
                  </a:lnTo>
                  <a:lnTo>
                    <a:pt x="18173" y="10418"/>
                  </a:lnTo>
                  <a:lnTo>
                    <a:pt x="18227" y="10388"/>
                  </a:lnTo>
                  <a:lnTo>
                    <a:pt x="18227" y="10754"/>
                  </a:lnTo>
                  <a:lnTo>
                    <a:pt x="18227" y="10756"/>
                  </a:lnTo>
                  <a:lnTo>
                    <a:pt x="18345" y="10825"/>
                  </a:lnTo>
                  <a:lnTo>
                    <a:pt x="18546" y="10941"/>
                  </a:lnTo>
                  <a:lnTo>
                    <a:pt x="18234" y="11123"/>
                  </a:lnTo>
                  <a:lnTo>
                    <a:pt x="18156" y="11078"/>
                  </a:lnTo>
                  <a:close/>
                  <a:moveTo>
                    <a:pt x="18239" y="11515"/>
                  </a:moveTo>
                  <a:lnTo>
                    <a:pt x="18560" y="11331"/>
                  </a:lnTo>
                  <a:lnTo>
                    <a:pt x="18593" y="11349"/>
                  </a:lnTo>
                  <a:lnTo>
                    <a:pt x="18877" y="11515"/>
                  </a:lnTo>
                  <a:lnTo>
                    <a:pt x="18877" y="11884"/>
                  </a:lnTo>
                  <a:lnTo>
                    <a:pt x="18560" y="12068"/>
                  </a:lnTo>
                  <a:lnTo>
                    <a:pt x="18239" y="11884"/>
                  </a:lnTo>
                  <a:lnTo>
                    <a:pt x="18239" y="11515"/>
                  </a:lnTo>
                  <a:close/>
                  <a:moveTo>
                    <a:pt x="18648" y="11366"/>
                  </a:moveTo>
                  <a:lnTo>
                    <a:pt x="18560" y="11314"/>
                  </a:lnTo>
                  <a:lnTo>
                    <a:pt x="18560" y="11314"/>
                  </a:lnTo>
                  <a:lnTo>
                    <a:pt x="18560" y="11314"/>
                  </a:lnTo>
                  <a:lnTo>
                    <a:pt x="18241" y="11498"/>
                  </a:lnTo>
                  <a:lnTo>
                    <a:pt x="18241" y="11137"/>
                  </a:lnTo>
                  <a:lnTo>
                    <a:pt x="18560" y="10950"/>
                  </a:lnTo>
                  <a:lnTo>
                    <a:pt x="18877" y="11137"/>
                  </a:lnTo>
                  <a:lnTo>
                    <a:pt x="18877" y="11498"/>
                  </a:lnTo>
                  <a:lnTo>
                    <a:pt x="18648" y="11366"/>
                  </a:lnTo>
                  <a:close/>
                  <a:moveTo>
                    <a:pt x="18570" y="10941"/>
                  </a:moveTo>
                  <a:lnTo>
                    <a:pt x="18889" y="10756"/>
                  </a:lnTo>
                  <a:lnTo>
                    <a:pt x="18889" y="10754"/>
                  </a:lnTo>
                  <a:lnTo>
                    <a:pt x="18889" y="10385"/>
                  </a:lnTo>
                  <a:lnTo>
                    <a:pt x="19028" y="10466"/>
                  </a:lnTo>
                  <a:lnTo>
                    <a:pt x="19205" y="10570"/>
                  </a:lnTo>
                  <a:lnTo>
                    <a:pt x="19205" y="10936"/>
                  </a:lnTo>
                  <a:lnTo>
                    <a:pt x="18884" y="11123"/>
                  </a:lnTo>
                  <a:lnTo>
                    <a:pt x="18570" y="10941"/>
                  </a:lnTo>
                  <a:close/>
                  <a:moveTo>
                    <a:pt x="18893" y="11134"/>
                  </a:moveTo>
                  <a:lnTo>
                    <a:pt x="19205" y="10955"/>
                  </a:lnTo>
                  <a:lnTo>
                    <a:pt x="19205" y="11321"/>
                  </a:lnTo>
                  <a:lnTo>
                    <a:pt x="19205" y="11321"/>
                  </a:lnTo>
                  <a:lnTo>
                    <a:pt x="19524" y="11505"/>
                  </a:lnTo>
                  <a:lnTo>
                    <a:pt x="19210" y="11685"/>
                  </a:lnTo>
                  <a:lnTo>
                    <a:pt x="18893" y="11503"/>
                  </a:lnTo>
                  <a:lnTo>
                    <a:pt x="18893" y="11134"/>
                  </a:lnTo>
                  <a:close/>
                  <a:moveTo>
                    <a:pt x="19217" y="12077"/>
                  </a:moveTo>
                  <a:lnTo>
                    <a:pt x="19271" y="12047"/>
                  </a:lnTo>
                  <a:lnTo>
                    <a:pt x="19536" y="11893"/>
                  </a:lnTo>
                  <a:lnTo>
                    <a:pt x="19855" y="12077"/>
                  </a:lnTo>
                  <a:lnTo>
                    <a:pt x="19855" y="12446"/>
                  </a:lnTo>
                  <a:lnTo>
                    <a:pt x="19536" y="12630"/>
                  </a:lnTo>
                  <a:lnTo>
                    <a:pt x="19217" y="12446"/>
                  </a:lnTo>
                  <a:lnTo>
                    <a:pt x="19217" y="12077"/>
                  </a:lnTo>
                  <a:close/>
                  <a:moveTo>
                    <a:pt x="19536" y="11881"/>
                  </a:moveTo>
                  <a:lnTo>
                    <a:pt x="19536" y="11881"/>
                  </a:lnTo>
                  <a:lnTo>
                    <a:pt x="19534" y="11881"/>
                  </a:lnTo>
                  <a:lnTo>
                    <a:pt x="19217" y="12063"/>
                  </a:lnTo>
                  <a:lnTo>
                    <a:pt x="19217" y="11702"/>
                  </a:lnTo>
                  <a:lnTo>
                    <a:pt x="19536" y="11517"/>
                  </a:lnTo>
                  <a:lnTo>
                    <a:pt x="19855" y="11702"/>
                  </a:lnTo>
                  <a:lnTo>
                    <a:pt x="19855" y="12063"/>
                  </a:lnTo>
                  <a:lnTo>
                    <a:pt x="19536" y="11881"/>
                  </a:lnTo>
                  <a:close/>
                  <a:moveTo>
                    <a:pt x="19550" y="11505"/>
                  </a:moveTo>
                  <a:lnTo>
                    <a:pt x="19869" y="11321"/>
                  </a:lnTo>
                  <a:lnTo>
                    <a:pt x="19869" y="11321"/>
                  </a:lnTo>
                  <a:lnTo>
                    <a:pt x="19869" y="10955"/>
                  </a:lnTo>
                  <a:lnTo>
                    <a:pt x="20181" y="11134"/>
                  </a:lnTo>
                  <a:lnTo>
                    <a:pt x="20181" y="11503"/>
                  </a:lnTo>
                  <a:lnTo>
                    <a:pt x="19864" y="11685"/>
                  </a:lnTo>
                  <a:lnTo>
                    <a:pt x="19550" y="11505"/>
                  </a:lnTo>
                  <a:close/>
                  <a:moveTo>
                    <a:pt x="19869" y="10936"/>
                  </a:moveTo>
                  <a:lnTo>
                    <a:pt x="19869" y="10570"/>
                  </a:lnTo>
                  <a:lnTo>
                    <a:pt x="20018" y="10482"/>
                  </a:lnTo>
                  <a:lnTo>
                    <a:pt x="20186" y="10385"/>
                  </a:lnTo>
                  <a:lnTo>
                    <a:pt x="20186" y="10754"/>
                  </a:lnTo>
                  <a:lnTo>
                    <a:pt x="20186" y="10756"/>
                  </a:lnTo>
                  <a:lnTo>
                    <a:pt x="20224" y="10778"/>
                  </a:lnTo>
                  <a:lnTo>
                    <a:pt x="20502" y="10941"/>
                  </a:lnTo>
                  <a:lnTo>
                    <a:pt x="20190" y="11123"/>
                  </a:lnTo>
                  <a:lnTo>
                    <a:pt x="19869" y="10936"/>
                  </a:lnTo>
                  <a:close/>
                  <a:moveTo>
                    <a:pt x="20198" y="11515"/>
                  </a:moveTo>
                  <a:lnTo>
                    <a:pt x="20306" y="11451"/>
                  </a:lnTo>
                  <a:lnTo>
                    <a:pt x="20514" y="11331"/>
                  </a:lnTo>
                  <a:lnTo>
                    <a:pt x="20836" y="11515"/>
                  </a:lnTo>
                  <a:lnTo>
                    <a:pt x="20836" y="11884"/>
                  </a:lnTo>
                  <a:lnTo>
                    <a:pt x="20514" y="12068"/>
                  </a:lnTo>
                  <a:lnTo>
                    <a:pt x="20198" y="11884"/>
                  </a:lnTo>
                  <a:lnTo>
                    <a:pt x="20198" y="11515"/>
                  </a:lnTo>
                  <a:close/>
                  <a:moveTo>
                    <a:pt x="20514" y="11314"/>
                  </a:moveTo>
                  <a:lnTo>
                    <a:pt x="20514" y="11314"/>
                  </a:lnTo>
                  <a:lnTo>
                    <a:pt x="20514" y="11314"/>
                  </a:lnTo>
                  <a:lnTo>
                    <a:pt x="20365" y="11401"/>
                  </a:lnTo>
                  <a:lnTo>
                    <a:pt x="20198" y="11498"/>
                  </a:lnTo>
                  <a:lnTo>
                    <a:pt x="20198" y="11137"/>
                  </a:lnTo>
                  <a:lnTo>
                    <a:pt x="20514" y="10950"/>
                  </a:lnTo>
                  <a:lnTo>
                    <a:pt x="20836" y="11137"/>
                  </a:lnTo>
                  <a:lnTo>
                    <a:pt x="20836" y="11498"/>
                  </a:lnTo>
                  <a:lnTo>
                    <a:pt x="20514" y="11314"/>
                  </a:lnTo>
                  <a:close/>
                  <a:moveTo>
                    <a:pt x="20528" y="10941"/>
                  </a:moveTo>
                  <a:lnTo>
                    <a:pt x="20847" y="10756"/>
                  </a:lnTo>
                  <a:lnTo>
                    <a:pt x="20847" y="10754"/>
                  </a:lnTo>
                  <a:lnTo>
                    <a:pt x="20847" y="10388"/>
                  </a:lnTo>
                  <a:lnTo>
                    <a:pt x="21112" y="10539"/>
                  </a:lnTo>
                  <a:lnTo>
                    <a:pt x="21162" y="10570"/>
                  </a:lnTo>
                  <a:lnTo>
                    <a:pt x="21162" y="10936"/>
                  </a:lnTo>
                  <a:lnTo>
                    <a:pt x="20935" y="11068"/>
                  </a:lnTo>
                  <a:lnTo>
                    <a:pt x="20843" y="11123"/>
                  </a:lnTo>
                  <a:lnTo>
                    <a:pt x="20528" y="10941"/>
                  </a:lnTo>
                  <a:close/>
                  <a:moveTo>
                    <a:pt x="20847" y="11134"/>
                  </a:moveTo>
                  <a:lnTo>
                    <a:pt x="21162" y="10955"/>
                  </a:lnTo>
                  <a:lnTo>
                    <a:pt x="21162" y="11321"/>
                  </a:lnTo>
                  <a:lnTo>
                    <a:pt x="21162" y="11321"/>
                  </a:lnTo>
                  <a:lnTo>
                    <a:pt x="21481" y="11505"/>
                  </a:lnTo>
                  <a:lnTo>
                    <a:pt x="21169" y="11685"/>
                  </a:lnTo>
                  <a:lnTo>
                    <a:pt x="20847" y="11503"/>
                  </a:lnTo>
                  <a:lnTo>
                    <a:pt x="20847" y="11134"/>
                  </a:lnTo>
                  <a:close/>
                  <a:moveTo>
                    <a:pt x="21509" y="11505"/>
                  </a:moveTo>
                  <a:lnTo>
                    <a:pt x="21828" y="11321"/>
                  </a:lnTo>
                  <a:lnTo>
                    <a:pt x="21828" y="11321"/>
                  </a:lnTo>
                  <a:lnTo>
                    <a:pt x="21828" y="10952"/>
                  </a:lnTo>
                  <a:lnTo>
                    <a:pt x="22140" y="11134"/>
                  </a:lnTo>
                  <a:lnTo>
                    <a:pt x="22140" y="11503"/>
                  </a:lnTo>
                  <a:lnTo>
                    <a:pt x="21823" y="11685"/>
                  </a:lnTo>
                  <a:lnTo>
                    <a:pt x="21509" y="11505"/>
                  </a:lnTo>
                  <a:close/>
                  <a:moveTo>
                    <a:pt x="21989" y="11030"/>
                  </a:moveTo>
                  <a:lnTo>
                    <a:pt x="21828" y="10936"/>
                  </a:lnTo>
                  <a:lnTo>
                    <a:pt x="21828" y="10570"/>
                  </a:lnTo>
                  <a:lnTo>
                    <a:pt x="22088" y="10418"/>
                  </a:lnTo>
                  <a:lnTo>
                    <a:pt x="22140" y="10388"/>
                  </a:lnTo>
                  <a:lnTo>
                    <a:pt x="22140" y="10754"/>
                  </a:lnTo>
                  <a:lnTo>
                    <a:pt x="22140" y="10756"/>
                  </a:lnTo>
                  <a:lnTo>
                    <a:pt x="22218" y="10799"/>
                  </a:lnTo>
                  <a:lnTo>
                    <a:pt x="22461" y="10941"/>
                  </a:lnTo>
                  <a:lnTo>
                    <a:pt x="22147" y="11123"/>
                  </a:lnTo>
                  <a:lnTo>
                    <a:pt x="21989" y="11030"/>
                  </a:lnTo>
                  <a:close/>
                  <a:moveTo>
                    <a:pt x="22154" y="11515"/>
                  </a:moveTo>
                  <a:lnTo>
                    <a:pt x="22397" y="11375"/>
                  </a:lnTo>
                  <a:lnTo>
                    <a:pt x="22475" y="11331"/>
                  </a:lnTo>
                  <a:lnTo>
                    <a:pt x="22790" y="11515"/>
                  </a:lnTo>
                  <a:lnTo>
                    <a:pt x="22790" y="11884"/>
                  </a:lnTo>
                  <a:lnTo>
                    <a:pt x="22489" y="12058"/>
                  </a:lnTo>
                  <a:lnTo>
                    <a:pt x="22473" y="12068"/>
                  </a:lnTo>
                  <a:lnTo>
                    <a:pt x="22154" y="11884"/>
                  </a:lnTo>
                  <a:lnTo>
                    <a:pt x="22154" y="11515"/>
                  </a:lnTo>
                  <a:close/>
                  <a:moveTo>
                    <a:pt x="22475" y="11314"/>
                  </a:moveTo>
                  <a:lnTo>
                    <a:pt x="22475" y="11314"/>
                  </a:lnTo>
                  <a:lnTo>
                    <a:pt x="22473" y="11314"/>
                  </a:lnTo>
                  <a:lnTo>
                    <a:pt x="22367" y="11378"/>
                  </a:lnTo>
                  <a:lnTo>
                    <a:pt x="22156" y="11498"/>
                  </a:lnTo>
                  <a:lnTo>
                    <a:pt x="22156" y="11137"/>
                  </a:lnTo>
                  <a:lnTo>
                    <a:pt x="22473" y="10950"/>
                  </a:lnTo>
                  <a:lnTo>
                    <a:pt x="22790" y="11137"/>
                  </a:lnTo>
                  <a:lnTo>
                    <a:pt x="22790" y="11498"/>
                  </a:lnTo>
                  <a:lnTo>
                    <a:pt x="22475" y="11314"/>
                  </a:lnTo>
                  <a:close/>
                  <a:moveTo>
                    <a:pt x="22485" y="10941"/>
                  </a:moveTo>
                  <a:lnTo>
                    <a:pt x="22804" y="10756"/>
                  </a:lnTo>
                  <a:lnTo>
                    <a:pt x="22804" y="10754"/>
                  </a:lnTo>
                  <a:lnTo>
                    <a:pt x="22804" y="10385"/>
                  </a:lnTo>
                  <a:lnTo>
                    <a:pt x="22832" y="10399"/>
                  </a:lnTo>
                  <a:lnTo>
                    <a:pt x="23123" y="10572"/>
                  </a:lnTo>
                  <a:lnTo>
                    <a:pt x="23123" y="10936"/>
                  </a:lnTo>
                  <a:lnTo>
                    <a:pt x="22834" y="11104"/>
                  </a:lnTo>
                  <a:lnTo>
                    <a:pt x="22801" y="11123"/>
                  </a:lnTo>
                  <a:lnTo>
                    <a:pt x="22485" y="10941"/>
                  </a:lnTo>
                  <a:close/>
                  <a:moveTo>
                    <a:pt x="22801" y="9991"/>
                  </a:moveTo>
                  <a:lnTo>
                    <a:pt x="22487" y="9809"/>
                  </a:lnTo>
                  <a:lnTo>
                    <a:pt x="22804" y="9627"/>
                  </a:lnTo>
                  <a:lnTo>
                    <a:pt x="22804" y="9627"/>
                  </a:lnTo>
                  <a:lnTo>
                    <a:pt x="22804" y="9256"/>
                  </a:lnTo>
                  <a:lnTo>
                    <a:pt x="22837" y="9274"/>
                  </a:lnTo>
                  <a:lnTo>
                    <a:pt x="23123" y="9442"/>
                  </a:lnTo>
                  <a:lnTo>
                    <a:pt x="23123" y="9806"/>
                  </a:lnTo>
                  <a:lnTo>
                    <a:pt x="22801" y="9991"/>
                  </a:lnTo>
                  <a:close/>
                  <a:moveTo>
                    <a:pt x="22801" y="8861"/>
                  </a:moveTo>
                  <a:lnTo>
                    <a:pt x="22487" y="8681"/>
                  </a:lnTo>
                  <a:lnTo>
                    <a:pt x="22641" y="8591"/>
                  </a:lnTo>
                  <a:lnTo>
                    <a:pt x="22804" y="8497"/>
                  </a:lnTo>
                  <a:lnTo>
                    <a:pt x="22804" y="8497"/>
                  </a:lnTo>
                  <a:lnTo>
                    <a:pt x="22804" y="8126"/>
                  </a:lnTo>
                  <a:lnTo>
                    <a:pt x="23123" y="8310"/>
                  </a:lnTo>
                  <a:lnTo>
                    <a:pt x="23123" y="8676"/>
                  </a:lnTo>
                  <a:lnTo>
                    <a:pt x="23054" y="8717"/>
                  </a:lnTo>
                  <a:lnTo>
                    <a:pt x="22801" y="8861"/>
                  </a:lnTo>
                  <a:close/>
                  <a:moveTo>
                    <a:pt x="22799" y="7731"/>
                  </a:moveTo>
                  <a:lnTo>
                    <a:pt x="22485" y="7549"/>
                  </a:lnTo>
                  <a:lnTo>
                    <a:pt x="22804" y="7365"/>
                  </a:lnTo>
                  <a:lnTo>
                    <a:pt x="22804" y="7365"/>
                  </a:lnTo>
                  <a:lnTo>
                    <a:pt x="22804" y="6994"/>
                  </a:lnTo>
                  <a:lnTo>
                    <a:pt x="22839" y="7015"/>
                  </a:lnTo>
                  <a:lnTo>
                    <a:pt x="23123" y="7180"/>
                  </a:lnTo>
                  <a:lnTo>
                    <a:pt x="23123" y="7544"/>
                  </a:lnTo>
                  <a:lnTo>
                    <a:pt x="22799" y="7731"/>
                  </a:lnTo>
                  <a:close/>
                  <a:moveTo>
                    <a:pt x="22801" y="6601"/>
                  </a:moveTo>
                  <a:lnTo>
                    <a:pt x="22700" y="6542"/>
                  </a:lnTo>
                  <a:lnTo>
                    <a:pt x="22487" y="6419"/>
                  </a:lnTo>
                  <a:lnTo>
                    <a:pt x="22804" y="6235"/>
                  </a:lnTo>
                  <a:lnTo>
                    <a:pt x="22804" y="6235"/>
                  </a:lnTo>
                  <a:lnTo>
                    <a:pt x="22804" y="5864"/>
                  </a:lnTo>
                  <a:lnTo>
                    <a:pt x="22804" y="5864"/>
                  </a:lnTo>
                  <a:lnTo>
                    <a:pt x="23123" y="6053"/>
                  </a:lnTo>
                  <a:lnTo>
                    <a:pt x="23123" y="6415"/>
                  </a:lnTo>
                  <a:lnTo>
                    <a:pt x="22801" y="6601"/>
                  </a:lnTo>
                  <a:close/>
                  <a:moveTo>
                    <a:pt x="22801" y="5469"/>
                  </a:moveTo>
                  <a:lnTo>
                    <a:pt x="22487" y="5287"/>
                  </a:lnTo>
                  <a:lnTo>
                    <a:pt x="22804" y="5105"/>
                  </a:lnTo>
                  <a:lnTo>
                    <a:pt x="22804" y="5103"/>
                  </a:lnTo>
                  <a:lnTo>
                    <a:pt x="22804" y="4734"/>
                  </a:lnTo>
                  <a:lnTo>
                    <a:pt x="22842" y="4756"/>
                  </a:lnTo>
                  <a:lnTo>
                    <a:pt x="23123" y="4919"/>
                  </a:lnTo>
                  <a:lnTo>
                    <a:pt x="23123" y="5285"/>
                  </a:lnTo>
                  <a:lnTo>
                    <a:pt x="22801" y="5469"/>
                  </a:lnTo>
                  <a:close/>
                  <a:moveTo>
                    <a:pt x="22801" y="4340"/>
                  </a:moveTo>
                  <a:lnTo>
                    <a:pt x="22671" y="4264"/>
                  </a:lnTo>
                  <a:lnTo>
                    <a:pt x="22487" y="4158"/>
                  </a:lnTo>
                  <a:lnTo>
                    <a:pt x="22804" y="3973"/>
                  </a:lnTo>
                  <a:lnTo>
                    <a:pt x="22804" y="3973"/>
                  </a:lnTo>
                  <a:lnTo>
                    <a:pt x="22804" y="3605"/>
                  </a:lnTo>
                  <a:lnTo>
                    <a:pt x="23123" y="3789"/>
                  </a:lnTo>
                  <a:lnTo>
                    <a:pt x="23123" y="4155"/>
                  </a:lnTo>
                  <a:lnTo>
                    <a:pt x="23066" y="4188"/>
                  </a:lnTo>
                  <a:lnTo>
                    <a:pt x="22801" y="4340"/>
                  </a:lnTo>
                  <a:close/>
                  <a:moveTo>
                    <a:pt x="22801" y="3210"/>
                  </a:moveTo>
                  <a:lnTo>
                    <a:pt x="22615" y="3104"/>
                  </a:lnTo>
                  <a:lnTo>
                    <a:pt x="22485" y="3028"/>
                  </a:lnTo>
                  <a:lnTo>
                    <a:pt x="22631" y="2943"/>
                  </a:lnTo>
                  <a:lnTo>
                    <a:pt x="22804" y="2844"/>
                  </a:lnTo>
                  <a:lnTo>
                    <a:pt x="22804" y="2844"/>
                  </a:lnTo>
                  <a:lnTo>
                    <a:pt x="22804" y="2473"/>
                  </a:lnTo>
                  <a:lnTo>
                    <a:pt x="23123" y="2659"/>
                  </a:lnTo>
                  <a:lnTo>
                    <a:pt x="23123" y="3026"/>
                  </a:lnTo>
                  <a:lnTo>
                    <a:pt x="22801" y="3210"/>
                  </a:lnTo>
                  <a:close/>
                  <a:moveTo>
                    <a:pt x="22801" y="2080"/>
                  </a:moveTo>
                  <a:lnTo>
                    <a:pt x="22485" y="1898"/>
                  </a:lnTo>
                  <a:lnTo>
                    <a:pt x="22804" y="1714"/>
                  </a:lnTo>
                  <a:lnTo>
                    <a:pt x="22804" y="1714"/>
                  </a:lnTo>
                  <a:lnTo>
                    <a:pt x="22804" y="1343"/>
                  </a:lnTo>
                  <a:lnTo>
                    <a:pt x="23123" y="1530"/>
                  </a:lnTo>
                  <a:lnTo>
                    <a:pt x="23123" y="1894"/>
                  </a:lnTo>
                  <a:lnTo>
                    <a:pt x="22872" y="2040"/>
                  </a:lnTo>
                  <a:lnTo>
                    <a:pt x="22801" y="2080"/>
                  </a:lnTo>
                  <a:close/>
                  <a:moveTo>
                    <a:pt x="22790" y="1319"/>
                  </a:moveTo>
                  <a:lnTo>
                    <a:pt x="22475" y="1137"/>
                  </a:lnTo>
                  <a:lnTo>
                    <a:pt x="22475" y="1137"/>
                  </a:lnTo>
                  <a:lnTo>
                    <a:pt x="22473" y="1137"/>
                  </a:lnTo>
                  <a:lnTo>
                    <a:pt x="22156" y="1322"/>
                  </a:lnTo>
                  <a:lnTo>
                    <a:pt x="22156" y="958"/>
                  </a:lnTo>
                  <a:lnTo>
                    <a:pt x="22317" y="863"/>
                  </a:lnTo>
                  <a:lnTo>
                    <a:pt x="22473" y="776"/>
                  </a:lnTo>
                  <a:lnTo>
                    <a:pt x="22667" y="887"/>
                  </a:lnTo>
                  <a:lnTo>
                    <a:pt x="22790" y="958"/>
                  </a:lnTo>
                  <a:lnTo>
                    <a:pt x="22790" y="1319"/>
                  </a:lnTo>
                  <a:close/>
                  <a:moveTo>
                    <a:pt x="22345" y="1227"/>
                  </a:moveTo>
                  <a:lnTo>
                    <a:pt x="22475" y="1154"/>
                  </a:lnTo>
                  <a:lnTo>
                    <a:pt x="22790" y="1338"/>
                  </a:lnTo>
                  <a:lnTo>
                    <a:pt x="22790" y="1704"/>
                  </a:lnTo>
                  <a:lnTo>
                    <a:pt x="22473" y="1889"/>
                  </a:lnTo>
                  <a:lnTo>
                    <a:pt x="22154" y="1704"/>
                  </a:lnTo>
                  <a:lnTo>
                    <a:pt x="22154" y="1338"/>
                  </a:lnTo>
                  <a:lnTo>
                    <a:pt x="22156" y="1338"/>
                  </a:lnTo>
                  <a:lnTo>
                    <a:pt x="22156" y="1338"/>
                  </a:lnTo>
                  <a:lnTo>
                    <a:pt x="22345" y="1227"/>
                  </a:lnTo>
                  <a:close/>
                  <a:moveTo>
                    <a:pt x="22140" y="2092"/>
                  </a:moveTo>
                  <a:lnTo>
                    <a:pt x="22140" y="2461"/>
                  </a:lnTo>
                  <a:lnTo>
                    <a:pt x="22140" y="2461"/>
                  </a:lnTo>
                  <a:lnTo>
                    <a:pt x="22007" y="2539"/>
                  </a:lnTo>
                  <a:lnTo>
                    <a:pt x="21823" y="2643"/>
                  </a:lnTo>
                  <a:lnTo>
                    <a:pt x="21814" y="2640"/>
                  </a:lnTo>
                  <a:lnTo>
                    <a:pt x="21509" y="2463"/>
                  </a:lnTo>
                  <a:lnTo>
                    <a:pt x="21828" y="2281"/>
                  </a:lnTo>
                  <a:lnTo>
                    <a:pt x="21828" y="1910"/>
                  </a:lnTo>
                  <a:lnTo>
                    <a:pt x="22140" y="2092"/>
                  </a:lnTo>
                  <a:close/>
                  <a:moveTo>
                    <a:pt x="21162" y="1894"/>
                  </a:moveTo>
                  <a:lnTo>
                    <a:pt x="20939" y="2026"/>
                  </a:lnTo>
                  <a:lnTo>
                    <a:pt x="20845" y="2080"/>
                  </a:lnTo>
                  <a:lnTo>
                    <a:pt x="20528" y="1898"/>
                  </a:lnTo>
                  <a:lnTo>
                    <a:pt x="20847" y="1714"/>
                  </a:lnTo>
                  <a:lnTo>
                    <a:pt x="20847" y="1714"/>
                  </a:lnTo>
                  <a:lnTo>
                    <a:pt x="20847" y="1345"/>
                  </a:lnTo>
                  <a:lnTo>
                    <a:pt x="21162" y="1527"/>
                  </a:lnTo>
                  <a:lnTo>
                    <a:pt x="21162" y="1894"/>
                  </a:lnTo>
                  <a:close/>
                  <a:moveTo>
                    <a:pt x="20836" y="1324"/>
                  </a:moveTo>
                  <a:lnTo>
                    <a:pt x="20514" y="1137"/>
                  </a:lnTo>
                  <a:lnTo>
                    <a:pt x="20514" y="1137"/>
                  </a:lnTo>
                  <a:lnTo>
                    <a:pt x="20514" y="1137"/>
                  </a:lnTo>
                  <a:lnTo>
                    <a:pt x="20450" y="1175"/>
                  </a:lnTo>
                  <a:lnTo>
                    <a:pt x="20198" y="1322"/>
                  </a:lnTo>
                  <a:lnTo>
                    <a:pt x="20198" y="960"/>
                  </a:lnTo>
                  <a:lnTo>
                    <a:pt x="20514" y="776"/>
                  </a:lnTo>
                  <a:lnTo>
                    <a:pt x="20687" y="873"/>
                  </a:lnTo>
                  <a:lnTo>
                    <a:pt x="20836" y="960"/>
                  </a:lnTo>
                  <a:lnTo>
                    <a:pt x="20836" y="1324"/>
                  </a:lnTo>
                  <a:close/>
                  <a:moveTo>
                    <a:pt x="20387" y="1227"/>
                  </a:moveTo>
                  <a:lnTo>
                    <a:pt x="20514" y="1154"/>
                  </a:lnTo>
                  <a:lnTo>
                    <a:pt x="20836" y="1338"/>
                  </a:lnTo>
                  <a:lnTo>
                    <a:pt x="20836" y="1704"/>
                  </a:lnTo>
                  <a:lnTo>
                    <a:pt x="20514" y="1889"/>
                  </a:lnTo>
                  <a:lnTo>
                    <a:pt x="20198" y="1704"/>
                  </a:lnTo>
                  <a:lnTo>
                    <a:pt x="20198" y="1338"/>
                  </a:lnTo>
                  <a:lnTo>
                    <a:pt x="20387" y="1227"/>
                  </a:lnTo>
                  <a:close/>
                  <a:moveTo>
                    <a:pt x="20181" y="2092"/>
                  </a:moveTo>
                  <a:lnTo>
                    <a:pt x="20181" y="2461"/>
                  </a:lnTo>
                  <a:lnTo>
                    <a:pt x="20077" y="2522"/>
                  </a:lnTo>
                  <a:lnTo>
                    <a:pt x="19864" y="2643"/>
                  </a:lnTo>
                  <a:lnTo>
                    <a:pt x="19550" y="2463"/>
                  </a:lnTo>
                  <a:lnTo>
                    <a:pt x="19869" y="2281"/>
                  </a:lnTo>
                  <a:lnTo>
                    <a:pt x="19869" y="1910"/>
                  </a:lnTo>
                  <a:lnTo>
                    <a:pt x="20181" y="2092"/>
                  </a:lnTo>
                  <a:close/>
                  <a:moveTo>
                    <a:pt x="19857" y="1891"/>
                  </a:moveTo>
                  <a:lnTo>
                    <a:pt x="19536" y="1707"/>
                  </a:lnTo>
                  <a:lnTo>
                    <a:pt x="19536" y="1707"/>
                  </a:lnTo>
                  <a:lnTo>
                    <a:pt x="19534" y="1707"/>
                  </a:lnTo>
                  <a:lnTo>
                    <a:pt x="19217" y="1889"/>
                  </a:lnTo>
                  <a:lnTo>
                    <a:pt x="19217" y="1527"/>
                  </a:lnTo>
                  <a:lnTo>
                    <a:pt x="19538" y="1341"/>
                  </a:lnTo>
                  <a:lnTo>
                    <a:pt x="19857" y="1525"/>
                  </a:lnTo>
                  <a:lnTo>
                    <a:pt x="19857" y="1891"/>
                  </a:lnTo>
                  <a:close/>
                  <a:moveTo>
                    <a:pt x="19205" y="1894"/>
                  </a:moveTo>
                  <a:lnTo>
                    <a:pt x="18886" y="2080"/>
                  </a:lnTo>
                  <a:lnTo>
                    <a:pt x="18572" y="1898"/>
                  </a:lnTo>
                  <a:lnTo>
                    <a:pt x="18889" y="1714"/>
                  </a:lnTo>
                  <a:lnTo>
                    <a:pt x="18889" y="1714"/>
                  </a:lnTo>
                  <a:lnTo>
                    <a:pt x="18889" y="1345"/>
                  </a:lnTo>
                  <a:lnTo>
                    <a:pt x="19080" y="1454"/>
                  </a:lnTo>
                  <a:lnTo>
                    <a:pt x="19205" y="1527"/>
                  </a:lnTo>
                  <a:lnTo>
                    <a:pt x="19205" y="1894"/>
                  </a:lnTo>
                  <a:close/>
                  <a:moveTo>
                    <a:pt x="18877" y="1322"/>
                  </a:moveTo>
                  <a:lnTo>
                    <a:pt x="18581" y="1151"/>
                  </a:lnTo>
                  <a:lnTo>
                    <a:pt x="18560" y="1137"/>
                  </a:lnTo>
                  <a:lnTo>
                    <a:pt x="18560" y="1137"/>
                  </a:lnTo>
                  <a:lnTo>
                    <a:pt x="18560" y="1137"/>
                  </a:lnTo>
                  <a:lnTo>
                    <a:pt x="18515" y="1163"/>
                  </a:lnTo>
                  <a:lnTo>
                    <a:pt x="18241" y="1322"/>
                  </a:lnTo>
                  <a:lnTo>
                    <a:pt x="18241" y="960"/>
                  </a:lnTo>
                  <a:lnTo>
                    <a:pt x="18494" y="811"/>
                  </a:lnTo>
                  <a:lnTo>
                    <a:pt x="18560" y="776"/>
                  </a:lnTo>
                  <a:lnTo>
                    <a:pt x="18581" y="787"/>
                  </a:lnTo>
                  <a:lnTo>
                    <a:pt x="18877" y="960"/>
                  </a:lnTo>
                  <a:lnTo>
                    <a:pt x="18877" y="1322"/>
                  </a:lnTo>
                  <a:close/>
                  <a:moveTo>
                    <a:pt x="18560" y="1154"/>
                  </a:moveTo>
                  <a:lnTo>
                    <a:pt x="18584" y="1168"/>
                  </a:lnTo>
                  <a:lnTo>
                    <a:pt x="18877" y="1338"/>
                  </a:lnTo>
                  <a:lnTo>
                    <a:pt x="18877" y="1704"/>
                  </a:lnTo>
                  <a:lnTo>
                    <a:pt x="18560" y="1889"/>
                  </a:lnTo>
                  <a:lnTo>
                    <a:pt x="18239" y="1704"/>
                  </a:lnTo>
                  <a:lnTo>
                    <a:pt x="18239" y="1338"/>
                  </a:lnTo>
                  <a:lnTo>
                    <a:pt x="18241" y="1338"/>
                  </a:lnTo>
                  <a:lnTo>
                    <a:pt x="18241" y="1338"/>
                  </a:lnTo>
                  <a:lnTo>
                    <a:pt x="18560" y="1154"/>
                  </a:lnTo>
                  <a:close/>
                  <a:moveTo>
                    <a:pt x="18038" y="1981"/>
                  </a:moveTo>
                  <a:lnTo>
                    <a:pt x="18227" y="2090"/>
                  </a:lnTo>
                  <a:lnTo>
                    <a:pt x="18227" y="2461"/>
                  </a:lnTo>
                  <a:lnTo>
                    <a:pt x="18227" y="2461"/>
                  </a:lnTo>
                  <a:lnTo>
                    <a:pt x="18092" y="2539"/>
                  </a:lnTo>
                  <a:lnTo>
                    <a:pt x="17908" y="2643"/>
                  </a:lnTo>
                  <a:lnTo>
                    <a:pt x="17901" y="2640"/>
                  </a:lnTo>
                  <a:lnTo>
                    <a:pt x="17594" y="2463"/>
                  </a:lnTo>
                  <a:lnTo>
                    <a:pt x="17913" y="2281"/>
                  </a:lnTo>
                  <a:lnTo>
                    <a:pt x="17913" y="1910"/>
                  </a:lnTo>
                  <a:lnTo>
                    <a:pt x="18038" y="1981"/>
                  </a:lnTo>
                  <a:close/>
                  <a:moveTo>
                    <a:pt x="17246" y="1894"/>
                  </a:moveTo>
                  <a:lnTo>
                    <a:pt x="17024" y="2026"/>
                  </a:lnTo>
                  <a:lnTo>
                    <a:pt x="16930" y="2080"/>
                  </a:lnTo>
                  <a:lnTo>
                    <a:pt x="16613" y="1898"/>
                  </a:lnTo>
                  <a:lnTo>
                    <a:pt x="16934" y="1714"/>
                  </a:lnTo>
                  <a:lnTo>
                    <a:pt x="16934" y="1714"/>
                  </a:lnTo>
                  <a:lnTo>
                    <a:pt x="16934" y="1345"/>
                  </a:lnTo>
                  <a:lnTo>
                    <a:pt x="17246" y="1527"/>
                  </a:lnTo>
                  <a:lnTo>
                    <a:pt x="17246" y="1894"/>
                  </a:lnTo>
                  <a:close/>
                  <a:moveTo>
                    <a:pt x="16923" y="1324"/>
                  </a:moveTo>
                  <a:lnTo>
                    <a:pt x="16601" y="1137"/>
                  </a:lnTo>
                  <a:lnTo>
                    <a:pt x="16601" y="1137"/>
                  </a:lnTo>
                  <a:lnTo>
                    <a:pt x="16599" y="1137"/>
                  </a:lnTo>
                  <a:lnTo>
                    <a:pt x="16535" y="1175"/>
                  </a:lnTo>
                  <a:lnTo>
                    <a:pt x="16282" y="1322"/>
                  </a:lnTo>
                  <a:lnTo>
                    <a:pt x="16282" y="960"/>
                  </a:lnTo>
                  <a:lnTo>
                    <a:pt x="16601" y="776"/>
                  </a:lnTo>
                  <a:lnTo>
                    <a:pt x="16774" y="873"/>
                  </a:lnTo>
                  <a:lnTo>
                    <a:pt x="16923" y="960"/>
                  </a:lnTo>
                  <a:lnTo>
                    <a:pt x="16923" y="1324"/>
                  </a:lnTo>
                  <a:close/>
                  <a:moveTo>
                    <a:pt x="16474" y="1227"/>
                  </a:moveTo>
                  <a:lnTo>
                    <a:pt x="16601" y="1154"/>
                  </a:lnTo>
                  <a:lnTo>
                    <a:pt x="16923" y="1338"/>
                  </a:lnTo>
                  <a:lnTo>
                    <a:pt x="16923" y="1704"/>
                  </a:lnTo>
                  <a:lnTo>
                    <a:pt x="16601" y="1889"/>
                  </a:lnTo>
                  <a:lnTo>
                    <a:pt x="16282" y="1704"/>
                  </a:lnTo>
                  <a:lnTo>
                    <a:pt x="16282" y="1338"/>
                  </a:lnTo>
                  <a:lnTo>
                    <a:pt x="16474" y="1227"/>
                  </a:lnTo>
                  <a:close/>
                  <a:moveTo>
                    <a:pt x="16190" y="2045"/>
                  </a:moveTo>
                  <a:lnTo>
                    <a:pt x="16271" y="2092"/>
                  </a:lnTo>
                  <a:lnTo>
                    <a:pt x="16271" y="2458"/>
                  </a:lnTo>
                  <a:lnTo>
                    <a:pt x="16053" y="2586"/>
                  </a:lnTo>
                  <a:lnTo>
                    <a:pt x="15952" y="2643"/>
                  </a:lnTo>
                  <a:lnTo>
                    <a:pt x="15637" y="2463"/>
                  </a:lnTo>
                  <a:lnTo>
                    <a:pt x="15954" y="2281"/>
                  </a:lnTo>
                  <a:lnTo>
                    <a:pt x="15954" y="1910"/>
                  </a:lnTo>
                  <a:lnTo>
                    <a:pt x="16190" y="2045"/>
                  </a:lnTo>
                  <a:close/>
                  <a:moveTo>
                    <a:pt x="15942" y="1889"/>
                  </a:moveTo>
                  <a:lnTo>
                    <a:pt x="15777" y="1794"/>
                  </a:lnTo>
                  <a:lnTo>
                    <a:pt x="15623" y="1707"/>
                  </a:lnTo>
                  <a:lnTo>
                    <a:pt x="15623" y="1707"/>
                  </a:lnTo>
                  <a:lnTo>
                    <a:pt x="15623" y="1707"/>
                  </a:lnTo>
                  <a:lnTo>
                    <a:pt x="15304" y="1889"/>
                  </a:lnTo>
                  <a:lnTo>
                    <a:pt x="15304" y="1527"/>
                  </a:lnTo>
                  <a:lnTo>
                    <a:pt x="15623" y="1341"/>
                  </a:lnTo>
                  <a:lnTo>
                    <a:pt x="15942" y="1525"/>
                  </a:lnTo>
                  <a:lnTo>
                    <a:pt x="15942" y="1889"/>
                  </a:lnTo>
                  <a:close/>
                  <a:moveTo>
                    <a:pt x="15292" y="1894"/>
                  </a:moveTo>
                  <a:lnTo>
                    <a:pt x="14973" y="2080"/>
                  </a:lnTo>
                  <a:lnTo>
                    <a:pt x="14657" y="1898"/>
                  </a:lnTo>
                  <a:lnTo>
                    <a:pt x="14976" y="1714"/>
                  </a:lnTo>
                  <a:lnTo>
                    <a:pt x="14976" y="1714"/>
                  </a:lnTo>
                  <a:lnTo>
                    <a:pt x="14976" y="1345"/>
                  </a:lnTo>
                  <a:lnTo>
                    <a:pt x="15165" y="1454"/>
                  </a:lnTo>
                  <a:lnTo>
                    <a:pt x="15292" y="1527"/>
                  </a:lnTo>
                  <a:lnTo>
                    <a:pt x="15292" y="1894"/>
                  </a:lnTo>
                  <a:close/>
                  <a:moveTo>
                    <a:pt x="14962" y="1322"/>
                  </a:moveTo>
                  <a:lnTo>
                    <a:pt x="14666" y="1151"/>
                  </a:lnTo>
                  <a:lnTo>
                    <a:pt x="14645" y="1137"/>
                  </a:lnTo>
                  <a:lnTo>
                    <a:pt x="14645" y="1137"/>
                  </a:lnTo>
                  <a:lnTo>
                    <a:pt x="14645" y="1137"/>
                  </a:lnTo>
                  <a:lnTo>
                    <a:pt x="14600" y="1163"/>
                  </a:lnTo>
                  <a:lnTo>
                    <a:pt x="14326" y="1322"/>
                  </a:lnTo>
                  <a:lnTo>
                    <a:pt x="14326" y="960"/>
                  </a:lnTo>
                  <a:lnTo>
                    <a:pt x="14489" y="863"/>
                  </a:lnTo>
                  <a:lnTo>
                    <a:pt x="14645" y="776"/>
                  </a:lnTo>
                  <a:lnTo>
                    <a:pt x="14666" y="787"/>
                  </a:lnTo>
                  <a:lnTo>
                    <a:pt x="14962" y="960"/>
                  </a:lnTo>
                  <a:lnTo>
                    <a:pt x="14962" y="1322"/>
                  </a:lnTo>
                  <a:close/>
                  <a:moveTo>
                    <a:pt x="14645" y="1154"/>
                  </a:moveTo>
                  <a:lnTo>
                    <a:pt x="14669" y="1168"/>
                  </a:lnTo>
                  <a:lnTo>
                    <a:pt x="14962" y="1338"/>
                  </a:lnTo>
                  <a:lnTo>
                    <a:pt x="14962" y="1704"/>
                  </a:lnTo>
                  <a:lnTo>
                    <a:pt x="14645" y="1889"/>
                  </a:lnTo>
                  <a:lnTo>
                    <a:pt x="14326" y="1704"/>
                  </a:lnTo>
                  <a:lnTo>
                    <a:pt x="14326" y="1338"/>
                  </a:lnTo>
                  <a:lnTo>
                    <a:pt x="14645" y="1154"/>
                  </a:lnTo>
                  <a:close/>
                  <a:moveTo>
                    <a:pt x="14309" y="2092"/>
                  </a:moveTo>
                  <a:lnTo>
                    <a:pt x="14309" y="2461"/>
                  </a:lnTo>
                  <a:lnTo>
                    <a:pt x="13993" y="2643"/>
                  </a:lnTo>
                  <a:lnTo>
                    <a:pt x="13799" y="2534"/>
                  </a:lnTo>
                  <a:lnTo>
                    <a:pt x="13678" y="2465"/>
                  </a:lnTo>
                  <a:lnTo>
                    <a:pt x="13997" y="2281"/>
                  </a:lnTo>
                  <a:lnTo>
                    <a:pt x="13997" y="1910"/>
                  </a:lnTo>
                  <a:lnTo>
                    <a:pt x="14309" y="2092"/>
                  </a:lnTo>
                  <a:close/>
                  <a:moveTo>
                    <a:pt x="13986" y="1891"/>
                  </a:moveTo>
                  <a:lnTo>
                    <a:pt x="13920" y="1853"/>
                  </a:lnTo>
                  <a:lnTo>
                    <a:pt x="13667" y="1707"/>
                  </a:lnTo>
                  <a:lnTo>
                    <a:pt x="13664" y="1707"/>
                  </a:lnTo>
                  <a:lnTo>
                    <a:pt x="13664" y="1707"/>
                  </a:lnTo>
                  <a:lnTo>
                    <a:pt x="13345" y="1889"/>
                  </a:lnTo>
                  <a:lnTo>
                    <a:pt x="13345" y="1527"/>
                  </a:lnTo>
                  <a:lnTo>
                    <a:pt x="13664" y="1341"/>
                  </a:lnTo>
                  <a:lnTo>
                    <a:pt x="13986" y="1527"/>
                  </a:lnTo>
                  <a:lnTo>
                    <a:pt x="13986" y="1891"/>
                  </a:lnTo>
                  <a:close/>
                  <a:moveTo>
                    <a:pt x="13334" y="1894"/>
                  </a:moveTo>
                  <a:lnTo>
                    <a:pt x="13109" y="2026"/>
                  </a:lnTo>
                  <a:lnTo>
                    <a:pt x="13017" y="2080"/>
                  </a:lnTo>
                  <a:lnTo>
                    <a:pt x="12698" y="1898"/>
                  </a:lnTo>
                  <a:lnTo>
                    <a:pt x="13019" y="1714"/>
                  </a:lnTo>
                  <a:lnTo>
                    <a:pt x="13019" y="1714"/>
                  </a:lnTo>
                  <a:lnTo>
                    <a:pt x="13019" y="1345"/>
                  </a:lnTo>
                  <a:lnTo>
                    <a:pt x="13334" y="1527"/>
                  </a:lnTo>
                  <a:lnTo>
                    <a:pt x="13334" y="1894"/>
                  </a:lnTo>
                  <a:close/>
                  <a:moveTo>
                    <a:pt x="13007" y="1324"/>
                  </a:moveTo>
                  <a:lnTo>
                    <a:pt x="12686" y="1137"/>
                  </a:lnTo>
                  <a:lnTo>
                    <a:pt x="12686" y="1137"/>
                  </a:lnTo>
                  <a:lnTo>
                    <a:pt x="12686" y="1137"/>
                  </a:lnTo>
                  <a:lnTo>
                    <a:pt x="12677" y="1142"/>
                  </a:lnTo>
                  <a:lnTo>
                    <a:pt x="12367" y="1319"/>
                  </a:lnTo>
                  <a:lnTo>
                    <a:pt x="12367" y="958"/>
                  </a:lnTo>
                  <a:lnTo>
                    <a:pt x="12620" y="811"/>
                  </a:lnTo>
                  <a:lnTo>
                    <a:pt x="12686" y="776"/>
                  </a:lnTo>
                  <a:lnTo>
                    <a:pt x="12859" y="873"/>
                  </a:lnTo>
                  <a:lnTo>
                    <a:pt x="13007" y="960"/>
                  </a:lnTo>
                  <a:lnTo>
                    <a:pt x="13007" y="1324"/>
                  </a:lnTo>
                  <a:close/>
                  <a:moveTo>
                    <a:pt x="12670" y="1163"/>
                  </a:moveTo>
                  <a:lnTo>
                    <a:pt x="12686" y="1154"/>
                  </a:lnTo>
                  <a:lnTo>
                    <a:pt x="13007" y="1338"/>
                  </a:lnTo>
                  <a:lnTo>
                    <a:pt x="13007" y="1704"/>
                  </a:lnTo>
                  <a:lnTo>
                    <a:pt x="12686" y="1889"/>
                  </a:lnTo>
                  <a:lnTo>
                    <a:pt x="12367" y="1704"/>
                  </a:lnTo>
                  <a:lnTo>
                    <a:pt x="12367" y="1338"/>
                  </a:lnTo>
                  <a:lnTo>
                    <a:pt x="12670" y="1163"/>
                  </a:lnTo>
                  <a:close/>
                  <a:moveTo>
                    <a:pt x="12039" y="2281"/>
                  </a:moveTo>
                  <a:lnTo>
                    <a:pt x="12039" y="1912"/>
                  </a:lnTo>
                  <a:lnTo>
                    <a:pt x="12223" y="2016"/>
                  </a:lnTo>
                  <a:lnTo>
                    <a:pt x="12353" y="2092"/>
                  </a:lnTo>
                  <a:lnTo>
                    <a:pt x="12353" y="2458"/>
                  </a:lnTo>
                  <a:lnTo>
                    <a:pt x="12036" y="2643"/>
                  </a:lnTo>
                  <a:lnTo>
                    <a:pt x="11722" y="2463"/>
                  </a:lnTo>
                  <a:lnTo>
                    <a:pt x="12039" y="2281"/>
                  </a:lnTo>
                  <a:close/>
                  <a:moveTo>
                    <a:pt x="12027" y="2272"/>
                  </a:moveTo>
                  <a:lnTo>
                    <a:pt x="11708" y="2456"/>
                  </a:lnTo>
                  <a:lnTo>
                    <a:pt x="11389" y="2272"/>
                  </a:lnTo>
                  <a:lnTo>
                    <a:pt x="11389" y="1903"/>
                  </a:lnTo>
                  <a:lnTo>
                    <a:pt x="11668" y="1740"/>
                  </a:lnTo>
                  <a:lnTo>
                    <a:pt x="11706" y="1719"/>
                  </a:lnTo>
                  <a:lnTo>
                    <a:pt x="12025" y="1903"/>
                  </a:lnTo>
                  <a:lnTo>
                    <a:pt x="12025" y="1903"/>
                  </a:lnTo>
                  <a:lnTo>
                    <a:pt x="12027" y="1905"/>
                  </a:lnTo>
                  <a:lnTo>
                    <a:pt x="12027" y="2272"/>
                  </a:lnTo>
                  <a:close/>
                  <a:moveTo>
                    <a:pt x="12025" y="1889"/>
                  </a:moveTo>
                  <a:lnTo>
                    <a:pt x="11706" y="1707"/>
                  </a:lnTo>
                  <a:lnTo>
                    <a:pt x="11706" y="1707"/>
                  </a:lnTo>
                  <a:lnTo>
                    <a:pt x="11706" y="1707"/>
                  </a:lnTo>
                  <a:lnTo>
                    <a:pt x="11389" y="1889"/>
                  </a:lnTo>
                  <a:lnTo>
                    <a:pt x="11389" y="1525"/>
                  </a:lnTo>
                  <a:lnTo>
                    <a:pt x="11708" y="1341"/>
                  </a:lnTo>
                  <a:lnTo>
                    <a:pt x="12025" y="1525"/>
                  </a:lnTo>
                  <a:lnTo>
                    <a:pt x="12025" y="1889"/>
                  </a:lnTo>
                  <a:close/>
                  <a:moveTo>
                    <a:pt x="11377" y="1894"/>
                  </a:moveTo>
                  <a:lnTo>
                    <a:pt x="11193" y="2002"/>
                  </a:lnTo>
                  <a:lnTo>
                    <a:pt x="11058" y="2080"/>
                  </a:lnTo>
                  <a:lnTo>
                    <a:pt x="10741" y="1898"/>
                  </a:lnTo>
                  <a:lnTo>
                    <a:pt x="11060" y="1714"/>
                  </a:lnTo>
                  <a:lnTo>
                    <a:pt x="11060" y="1714"/>
                  </a:lnTo>
                  <a:lnTo>
                    <a:pt x="11060" y="1345"/>
                  </a:lnTo>
                  <a:lnTo>
                    <a:pt x="11377" y="1530"/>
                  </a:lnTo>
                  <a:lnTo>
                    <a:pt x="11377" y="1894"/>
                  </a:lnTo>
                  <a:close/>
                  <a:moveTo>
                    <a:pt x="11046" y="1322"/>
                  </a:moveTo>
                  <a:lnTo>
                    <a:pt x="10753" y="1151"/>
                  </a:lnTo>
                  <a:lnTo>
                    <a:pt x="10730" y="1137"/>
                  </a:lnTo>
                  <a:lnTo>
                    <a:pt x="10730" y="1137"/>
                  </a:lnTo>
                  <a:lnTo>
                    <a:pt x="10730" y="1137"/>
                  </a:lnTo>
                  <a:lnTo>
                    <a:pt x="10687" y="1163"/>
                  </a:lnTo>
                  <a:lnTo>
                    <a:pt x="10411" y="1322"/>
                  </a:lnTo>
                  <a:lnTo>
                    <a:pt x="10411" y="960"/>
                  </a:lnTo>
                  <a:lnTo>
                    <a:pt x="10666" y="811"/>
                  </a:lnTo>
                  <a:lnTo>
                    <a:pt x="10730" y="776"/>
                  </a:lnTo>
                  <a:lnTo>
                    <a:pt x="10753" y="787"/>
                  </a:lnTo>
                  <a:lnTo>
                    <a:pt x="11046" y="960"/>
                  </a:lnTo>
                  <a:lnTo>
                    <a:pt x="11046" y="1322"/>
                  </a:lnTo>
                  <a:close/>
                  <a:moveTo>
                    <a:pt x="10730" y="1154"/>
                  </a:moveTo>
                  <a:lnTo>
                    <a:pt x="10753" y="1168"/>
                  </a:lnTo>
                  <a:lnTo>
                    <a:pt x="11046" y="1338"/>
                  </a:lnTo>
                  <a:lnTo>
                    <a:pt x="11046" y="1704"/>
                  </a:lnTo>
                  <a:lnTo>
                    <a:pt x="10730" y="1889"/>
                  </a:lnTo>
                  <a:lnTo>
                    <a:pt x="10411" y="1704"/>
                  </a:lnTo>
                  <a:lnTo>
                    <a:pt x="10411" y="1338"/>
                  </a:lnTo>
                  <a:lnTo>
                    <a:pt x="10730" y="1154"/>
                  </a:lnTo>
                  <a:close/>
                  <a:moveTo>
                    <a:pt x="10397" y="2092"/>
                  </a:moveTo>
                  <a:lnTo>
                    <a:pt x="10397" y="2461"/>
                  </a:lnTo>
                  <a:lnTo>
                    <a:pt x="10078" y="2643"/>
                  </a:lnTo>
                  <a:lnTo>
                    <a:pt x="9886" y="2534"/>
                  </a:lnTo>
                  <a:lnTo>
                    <a:pt x="9766" y="2465"/>
                  </a:lnTo>
                  <a:lnTo>
                    <a:pt x="10085" y="2281"/>
                  </a:lnTo>
                  <a:lnTo>
                    <a:pt x="10085" y="1910"/>
                  </a:lnTo>
                  <a:lnTo>
                    <a:pt x="10397" y="2092"/>
                  </a:lnTo>
                  <a:close/>
                  <a:moveTo>
                    <a:pt x="10073" y="1891"/>
                  </a:moveTo>
                  <a:lnTo>
                    <a:pt x="10004" y="1853"/>
                  </a:lnTo>
                  <a:lnTo>
                    <a:pt x="9751" y="1707"/>
                  </a:lnTo>
                  <a:lnTo>
                    <a:pt x="9751" y="1707"/>
                  </a:lnTo>
                  <a:lnTo>
                    <a:pt x="9751" y="1707"/>
                  </a:lnTo>
                  <a:lnTo>
                    <a:pt x="9430" y="1889"/>
                  </a:lnTo>
                  <a:lnTo>
                    <a:pt x="9430" y="1527"/>
                  </a:lnTo>
                  <a:lnTo>
                    <a:pt x="9751" y="1341"/>
                  </a:lnTo>
                  <a:lnTo>
                    <a:pt x="10073" y="1527"/>
                  </a:lnTo>
                  <a:lnTo>
                    <a:pt x="10073" y="1891"/>
                  </a:lnTo>
                  <a:close/>
                  <a:moveTo>
                    <a:pt x="9418" y="1894"/>
                  </a:moveTo>
                  <a:lnTo>
                    <a:pt x="9196" y="2026"/>
                  </a:lnTo>
                  <a:lnTo>
                    <a:pt x="9102" y="2080"/>
                  </a:lnTo>
                  <a:lnTo>
                    <a:pt x="8783" y="1898"/>
                  </a:lnTo>
                  <a:lnTo>
                    <a:pt x="9104" y="1714"/>
                  </a:lnTo>
                  <a:lnTo>
                    <a:pt x="9104" y="1714"/>
                  </a:lnTo>
                  <a:lnTo>
                    <a:pt x="9104" y="1345"/>
                  </a:lnTo>
                  <a:lnTo>
                    <a:pt x="9418" y="1527"/>
                  </a:lnTo>
                  <a:lnTo>
                    <a:pt x="9418" y="1894"/>
                  </a:lnTo>
                  <a:close/>
                  <a:moveTo>
                    <a:pt x="9092" y="1324"/>
                  </a:moveTo>
                  <a:lnTo>
                    <a:pt x="8771" y="1137"/>
                  </a:lnTo>
                  <a:lnTo>
                    <a:pt x="8771" y="1137"/>
                  </a:lnTo>
                  <a:lnTo>
                    <a:pt x="8771" y="1137"/>
                  </a:lnTo>
                  <a:lnTo>
                    <a:pt x="8761" y="1142"/>
                  </a:lnTo>
                  <a:lnTo>
                    <a:pt x="8454" y="1319"/>
                  </a:lnTo>
                  <a:lnTo>
                    <a:pt x="8454" y="958"/>
                  </a:lnTo>
                  <a:lnTo>
                    <a:pt x="8707" y="811"/>
                  </a:lnTo>
                  <a:lnTo>
                    <a:pt x="8771" y="776"/>
                  </a:lnTo>
                  <a:lnTo>
                    <a:pt x="8943" y="873"/>
                  </a:lnTo>
                  <a:lnTo>
                    <a:pt x="9092" y="960"/>
                  </a:lnTo>
                  <a:lnTo>
                    <a:pt x="9092" y="1324"/>
                  </a:lnTo>
                  <a:close/>
                  <a:moveTo>
                    <a:pt x="8754" y="1163"/>
                  </a:moveTo>
                  <a:lnTo>
                    <a:pt x="8771" y="1154"/>
                  </a:lnTo>
                  <a:lnTo>
                    <a:pt x="9092" y="1338"/>
                  </a:lnTo>
                  <a:lnTo>
                    <a:pt x="9092" y="1704"/>
                  </a:lnTo>
                  <a:lnTo>
                    <a:pt x="8771" y="1889"/>
                  </a:lnTo>
                  <a:lnTo>
                    <a:pt x="8454" y="1704"/>
                  </a:lnTo>
                  <a:lnTo>
                    <a:pt x="8454" y="1338"/>
                  </a:lnTo>
                  <a:lnTo>
                    <a:pt x="8754" y="1163"/>
                  </a:lnTo>
                  <a:close/>
                  <a:moveTo>
                    <a:pt x="8126" y="2281"/>
                  </a:moveTo>
                  <a:lnTo>
                    <a:pt x="8126" y="1912"/>
                  </a:lnTo>
                  <a:lnTo>
                    <a:pt x="8442" y="2092"/>
                  </a:lnTo>
                  <a:lnTo>
                    <a:pt x="8442" y="2458"/>
                  </a:lnTo>
                  <a:lnTo>
                    <a:pt x="8121" y="2643"/>
                  </a:lnTo>
                  <a:lnTo>
                    <a:pt x="7807" y="2463"/>
                  </a:lnTo>
                  <a:lnTo>
                    <a:pt x="8126" y="2281"/>
                  </a:lnTo>
                  <a:close/>
                  <a:moveTo>
                    <a:pt x="8112" y="2272"/>
                  </a:moveTo>
                  <a:lnTo>
                    <a:pt x="7793" y="2456"/>
                  </a:lnTo>
                  <a:lnTo>
                    <a:pt x="7474" y="2272"/>
                  </a:lnTo>
                  <a:lnTo>
                    <a:pt x="7474" y="1903"/>
                  </a:lnTo>
                  <a:lnTo>
                    <a:pt x="7795" y="1719"/>
                  </a:lnTo>
                  <a:lnTo>
                    <a:pt x="7882" y="1768"/>
                  </a:lnTo>
                  <a:lnTo>
                    <a:pt x="8109" y="1901"/>
                  </a:lnTo>
                  <a:lnTo>
                    <a:pt x="8109" y="1903"/>
                  </a:lnTo>
                  <a:lnTo>
                    <a:pt x="8112" y="1905"/>
                  </a:lnTo>
                  <a:lnTo>
                    <a:pt x="8112" y="2272"/>
                  </a:lnTo>
                  <a:close/>
                  <a:moveTo>
                    <a:pt x="8109" y="1889"/>
                  </a:moveTo>
                  <a:lnTo>
                    <a:pt x="7911" y="1773"/>
                  </a:lnTo>
                  <a:lnTo>
                    <a:pt x="7795" y="1707"/>
                  </a:lnTo>
                  <a:lnTo>
                    <a:pt x="7795" y="1707"/>
                  </a:lnTo>
                  <a:lnTo>
                    <a:pt x="7795" y="1707"/>
                  </a:lnTo>
                  <a:lnTo>
                    <a:pt x="7474" y="1889"/>
                  </a:lnTo>
                  <a:lnTo>
                    <a:pt x="7474" y="1525"/>
                  </a:lnTo>
                  <a:lnTo>
                    <a:pt x="7793" y="1341"/>
                  </a:lnTo>
                  <a:lnTo>
                    <a:pt x="8109" y="1525"/>
                  </a:lnTo>
                  <a:lnTo>
                    <a:pt x="8109" y="1889"/>
                  </a:lnTo>
                  <a:close/>
                  <a:moveTo>
                    <a:pt x="7462" y="1894"/>
                  </a:moveTo>
                  <a:lnTo>
                    <a:pt x="7145" y="2080"/>
                  </a:lnTo>
                  <a:lnTo>
                    <a:pt x="6982" y="1986"/>
                  </a:lnTo>
                  <a:lnTo>
                    <a:pt x="6829" y="1898"/>
                  </a:lnTo>
                  <a:lnTo>
                    <a:pt x="7148" y="1714"/>
                  </a:lnTo>
                  <a:lnTo>
                    <a:pt x="7148" y="1714"/>
                  </a:lnTo>
                  <a:lnTo>
                    <a:pt x="7148" y="1345"/>
                  </a:lnTo>
                  <a:lnTo>
                    <a:pt x="7287" y="1426"/>
                  </a:lnTo>
                  <a:lnTo>
                    <a:pt x="7462" y="1527"/>
                  </a:lnTo>
                  <a:lnTo>
                    <a:pt x="7462" y="1894"/>
                  </a:lnTo>
                  <a:close/>
                  <a:moveTo>
                    <a:pt x="7136" y="1324"/>
                  </a:moveTo>
                  <a:lnTo>
                    <a:pt x="7126" y="1317"/>
                  </a:lnTo>
                  <a:lnTo>
                    <a:pt x="6814" y="1137"/>
                  </a:lnTo>
                  <a:lnTo>
                    <a:pt x="6814" y="1137"/>
                  </a:lnTo>
                  <a:lnTo>
                    <a:pt x="6814" y="1137"/>
                  </a:lnTo>
                  <a:lnTo>
                    <a:pt x="6495" y="1322"/>
                  </a:lnTo>
                  <a:lnTo>
                    <a:pt x="6495" y="960"/>
                  </a:lnTo>
                  <a:lnTo>
                    <a:pt x="6746" y="816"/>
                  </a:lnTo>
                  <a:lnTo>
                    <a:pt x="6817" y="776"/>
                  </a:lnTo>
                  <a:lnTo>
                    <a:pt x="6819" y="776"/>
                  </a:lnTo>
                  <a:lnTo>
                    <a:pt x="7136" y="962"/>
                  </a:lnTo>
                  <a:lnTo>
                    <a:pt x="7136" y="1324"/>
                  </a:lnTo>
                  <a:close/>
                  <a:moveTo>
                    <a:pt x="6814" y="1154"/>
                  </a:moveTo>
                  <a:lnTo>
                    <a:pt x="6980" y="1248"/>
                  </a:lnTo>
                  <a:lnTo>
                    <a:pt x="7136" y="1338"/>
                  </a:lnTo>
                  <a:lnTo>
                    <a:pt x="7136" y="1704"/>
                  </a:lnTo>
                  <a:lnTo>
                    <a:pt x="6838" y="1877"/>
                  </a:lnTo>
                  <a:lnTo>
                    <a:pt x="6817" y="1889"/>
                  </a:lnTo>
                  <a:lnTo>
                    <a:pt x="6637" y="1785"/>
                  </a:lnTo>
                  <a:lnTo>
                    <a:pt x="6495" y="1704"/>
                  </a:lnTo>
                  <a:lnTo>
                    <a:pt x="6495" y="1338"/>
                  </a:lnTo>
                  <a:lnTo>
                    <a:pt x="6814" y="1154"/>
                  </a:lnTo>
                  <a:close/>
                  <a:moveTo>
                    <a:pt x="6169" y="2281"/>
                  </a:moveTo>
                  <a:lnTo>
                    <a:pt x="6169" y="1912"/>
                  </a:lnTo>
                  <a:lnTo>
                    <a:pt x="6302" y="1988"/>
                  </a:lnTo>
                  <a:lnTo>
                    <a:pt x="6481" y="2092"/>
                  </a:lnTo>
                  <a:lnTo>
                    <a:pt x="6481" y="2461"/>
                  </a:lnTo>
                  <a:lnTo>
                    <a:pt x="6361" y="2532"/>
                  </a:lnTo>
                  <a:lnTo>
                    <a:pt x="6162" y="2643"/>
                  </a:lnTo>
                  <a:lnTo>
                    <a:pt x="6002" y="2553"/>
                  </a:lnTo>
                  <a:lnTo>
                    <a:pt x="5971" y="2534"/>
                  </a:lnTo>
                  <a:lnTo>
                    <a:pt x="5850" y="2465"/>
                  </a:lnTo>
                  <a:lnTo>
                    <a:pt x="6169" y="2281"/>
                  </a:lnTo>
                  <a:close/>
                  <a:moveTo>
                    <a:pt x="6155" y="2272"/>
                  </a:moveTo>
                  <a:lnTo>
                    <a:pt x="5836" y="2456"/>
                  </a:lnTo>
                  <a:lnTo>
                    <a:pt x="5515" y="2272"/>
                  </a:lnTo>
                  <a:lnTo>
                    <a:pt x="5515" y="1903"/>
                  </a:lnTo>
                  <a:lnTo>
                    <a:pt x="5836" y="1719"/>
                  </a:lnTo>
                  <a:lnTo>
                    <a:pt x="6155" y="1903"/>
                  </a:lnTo>
                  <a:lnTo>
                    <a:pt x="6155" y="1903"/>
                  </a:lnTo>
                  <a:lnTo>
                    <a:pt x="6155" y="1905"/>
                  </a:lnTo>
                  <a:lnTo>
                    <a:pt x="6155" y="2272"/>
                  </a:lnTo>
                  <a:close/>
                  <a:moveTo>
                    <a:pt x="6155" y="1889"/>
                  </a:moveTo>
                  <a:lnTo>
                    <a:pt x="6089" y="1851"/>
                  </a:lnTo>
                  <a:lnTo>
                    <a:pt x="5836" y="1707"/>
                  </a:lnTo>
                  <a:lnTo>
                    <a:pt x="5836" y="1707"/>
                  </a:lnTo>
                  <a:lnTo>
                    <a:pt x="5836" y="1707"/>
                  </a:lnTo>
                  <a:lnTo>
                    <a:pt x="5515" y="1889"/>
                  </a:lnTo>
                  <a:lnTo>
                    <a:pt x="5515" y="1527"/>
                  </a:lnTo>
                  <a:lnTo>
                    <a:pt x="5836" y="1341"/>
                  </a:lnTo>
                  <a:lnTo>
                    <a:pt x="6155" y="1527"/>
                  </a:lnTo>
                  <a:lnTo>
                    <a:pt x="6155" y="1889"/>
                  </a:lnTo>
                  <a:close/>
                  <a:moveTo>
                    <a:pt x="5503" y="1894"/>
                  </a:moveTo>
                  <a:lnTo>
                    <a:pt x="5345" y="1988"/>
                  </a:lnTo>
                  <a:lnTo>
                    <a:pt x="5281" y="2026"/>
                  </a:lnTo>
                  <a:lnTo>
                    <a:pt x="5186" y="2080"/>
                  </a:lnTo>
                  <a:lnTo>
                    <a:pt x="4870" y="1898"/>
                  </a:lnTo>
                  <a:lnTo>
                    <a:pt x="5189" y="1714"/>
                  </a:lnTo>
                  <a:lnTo>
                    <a:pt x="5189" y="1714"/>
                  </a:lnTo>
                  <a:lnTo>
                    <a:pt x="5189" y="1345"/>
                  </a:lnTo>
                  <a:lnTo>
                    <a:pt x="5503" y="1527"/>
                  </a:lnTo>
                  <a:lnTo>
                    <a:pt x="5503" y="1894"/>
                  </a:lnTo>
                  <a:close/>
                  <a:moveTo>
                    <a:pt x="5177" y="1324"/>
                  </a:moveTo>
                  <a:lnTo>
                    <a:pt x="4858" y="1137"/>
                  </a:lnTo>
                  <a:lnTo>
                    <a:pt x="4856" y="1137"/>
                  </a:lnTo>
                  <a:lnTo>
                    <a:pt x="4856" y="1137"/>
                  </a:lnTo>
                  <a:lnTo>
                    <a:pt x="4792" y="1175"/>
                  </a:lnTo>
                  <a:lnTo>
                    <a:pt x="4539" y="1322"/>
                  </a:lnTo>
                  <a:lnTo>
                    <a:pt x="4539" y="960"/>
                  </a:lnTo>
                  <a:lnTo>
                    <a:pt x="4856" y="776"/>
                  </a:lnTo>
                  <a:lnTo>
                    <a:pt x="5031" y="873"/>
                  </a:lnTo>
                  <a:lnTo>
                    <a:pt x="5177" y="960"/>
                  </a:lnTo>
                  <a:lnTo>
                    <a:pt x="5177" y="1324"/>
                  </a:lnTo>
                  <a:close/>
                  <a:moveTo>
                    <a:pt x="4721" y="1232"/>
                  </a:moveTo>
                  <a:lnTo>
                    <a:pt x="4856" y="1154"/>
                  </a:lnTo>
                  <a:lnTo>
                    <a:pt x="5177" y="1338"/>
                  </a:lnTo>
                  <a:lnTo>
                    <a:pt x="5177" y="1704"/>
                  </a:lnTo>
                  <a:lnTo>
                    <a:pt x="4858" y="1889"/>
                  </a:lnTo>
                  <a:lnTo>
                    <a:pt x="4539" y="1704"/>
                  </a:lnTo>
                  <a:lnTo>
                    <a:pt x="4539" y="1338"/>
                  </a:lnTo>
                  <a:lnTo>
                    <a:pt x="4721" y="1232"/>
                  </a:lnTo>
                  <a:close/>
                  <a:moveTo>
                    <a:pt x="4527" y="2092"/>
                  </a:moveTo>
                  <a:lnTo>
                    <a:pt x="4527" y="2458"/>
                  </a:lnTo>
                  <a:lnTo>
                    <a:pt x="4414" y="2527"/>
                  </a:lnTo>
                  <a:lnTo>
                    <a:pt x="4208" y="2643"/>
                  </a:lnTo>
                  <a:lnTo>
                    <a:pt x="3894" y="2463"/>
                  </a:lnTo>
                  <a:lnTo>
                    <a:pt x="4211" y="2281"/>
                  </a:lnTo>
                  <a:lnTo>
                    <a:pt x="4211" y="1910"/>
                  </a:lnTo>
                  <a:lnTo>
                    <a:pt x="4527" y="2092"/>
                  </a:lnTo>
                  <a:close/>
                  <a:moveTo>
                    <a:pt x="4201" y="1891"/>
                  </a:moveTo>
                  <a:lnTo>
                    <a:pt x="3998" y="1773"/>
                  </a:lnTo>
                  <a:lnTo>
                    <a:pt x="3880" y="1707"/>
                  </a:lnTo>
                  <a:lnTo>
                    <a:pt x="3880" y="1707"/>
                  </a:lnTo>
                  <a:lnTo>
                    <a:pt x="3880" y="1707"/>
                  </a:lnTo>
                  <a:lnTo>
                    <a:pt x="3558" y="1889"/>
                  </a:lnTo>
                  <a:lnTo>
                    <a:pt x="3558" y="1525"/>
                  </a:lnTo>
                  <a:lnTo>
                    <a:pt x="3880" y="1341"/>
                  </a:lnTo>
                  <a:lnTo>
                    <a:pt x="4201" y="1527"/>
                  </a:lnTo>
                  <a:lnTo>
                    <a:pt x="4201" y="1891"/>
                  </a:lnTo>
                  <a:close/>
                  <a:moveTo>
                    <a:pt x="3547" y="1894"/>
                  </a:moveTo>
                  <a:lnTo>
                    <a:pt x="3230" y="2080"/>
                  </a:lnTo>
                  <a:lnTo>
                    <a:pt x="3067" y="1986"/>
                  </a:lnTo>
                  <a:lnTo>
                    <a:pt x="2913" y="1898"/>
                  </a:lnTo>
                  <a:lnTo>
                    <a:pt x="3235" y="1714"/>
                  </a:lnTo>
                  <a:lnTo>
                    <a:pt x="3235" y="1714"/>
                  </a:lnTo>
                  <a:lnTo>
                    <a:pt x="3235" y="1345"/>
                  </a:lnTo>
                  <a:lnTo>
                    <a:pt x="3374" y="1426"/>
                  </a:lnTo>
                  <a:lnTo>
                    <a:pt x="3547" y="1527"/>
                  </a:lnTo>
                  <a:lnTo>
                    <a:pt x="3547" y="1894"/>
                  </a:lnTo>
                  <a:close/>
                  <a:moveTo>
                    <a:pt x="3223" y="1324"/>
                  </a:moveTo>
                  <a:lnTo>
                    <a:pt x="3211" y="1317"/>
                  </a:lnTo>
                  <a:lnTo>
                    <a:pt x="2902" y="1137"/>
                  </a:lnTo>
                  <a:lnTo>
                    <a:pt x="2902" y="1137"/>
                  </a:lnTo>
                  <a:lnTo>
                    <a:pt x="2902" y="1137"/>
                  </a:lnTo>
                  <a:lnTo>
                    <a:pt x="2583" y="1322"/>
                  </a:lnTo>
                  <a:lnTo>
                    <a:pt x="2583" y="960"/>
                  </a:lnTo>
                  <a:lnTo>
                    <a:pt x="2831" y="816"/>
                  </a:lnTo>
                  <a:lnTo>
                    <a:pt x="2902" y="776"/>
                  </a:lnTo>
                  <a:lnTo>
                    <a:pt x="2904" y="776"/>
                  </a:lnTo>
                  <a:lnTo>
                    <a:pt x="3223" y="962"/>
                  </a:lnTo>
                  <a:lnTo>
                    <a:pt x="3223" y="1324"/>
                  </a:lnTo>
                  <a:close/>
                  <a:moveTo>
                    <a:pt x="2644" y="1300"/>
                  </a:moveTo>
                  <a:lnTo>
                    <a:pt x="2902" y="1154"/>
                  </a:lnTo>
                  <a:lnTo>
                    <a:pt x="3065" y="1248"/>
                  </a:lnTo>
                  <a:lnTo>
                    <a:pt x="3223" y="1338"/>
                  </a:lnTo>
                  <a:lnTo>
                    <a:pt x="3223" y="1704"/>
                  </a:lnTo>
                  <a:lnTo>
                    <a:pt x="2923" y="1877"/>
                  </a:lnTo>
                  <a:lnTo>
                    <a:pt x="2902" y="1889"/>
                  </a:lnTo>
                  <a:lnTo>
                    <a:pt x="2724" y="1785"/>
                  </a:lnTo>
                  <a:lnTo>
                    <a:pt x="2583" y="1704"/>
                  </a:lnTo>
                  <a:lnTo>
                    <a:pt x="2583" y="1338"/>
                  </a:lnTo>
                  <a:lnTo>
                    <a:pt x="2644" y="1300"/>
                  </a:lnTo>
                  <a:close/>
                  <a:moveTo>
                    <a:pt x="2254" y="2281"/>
                  </a:moveTo>
                  <a:lnTo>
                    <a:pt x="2254" y="1912"/>
                  </a:lnTo>
                  <a:lnTo>
                    <a:pt x="2389" y="1988"/>
                  </a:lnTo>
                  <a:lnTo>
                    <a:pt x="2566" y="2092"/>
                  </a:lnTo>
                  <a:lnTo>
                    <a:pt x="2566" y="2461"/>
                  </a:lnTo>
                  <a:lnTo>
                    <a:pt x="2257" y="2640"/>
                  </a:lnTo>
                  <a:lnTo>
                    <a:pt x="2249" y="2643"/>
                  </a:lnTo>
                  <a:lnTo>
                    <a:pt x="1938" y="2463"/>
                  </a:lnTo>
                  <a:lnTo>
                    <a:pt x="2254" y="2281"/>
                  </a:lnTo>
                  <a:close/>
                  <a:moveTo>
                    <a:pt x="2242" y="2272"/>
                  </a:moveTo>
                  <a:lnTo>
                    <a:pt x="1923" y="2456"/>
                  </a:lnTo>
                  <a:lnTo>
                    <a:pt x="1604" y="2272"/>
                  </a:lnTo>
                  <a:lnTo>
                    <a:pt x="1604" y="1903"/>
                  </a:lnTo>
                  <a:lnTo>
                    <a:pt x="1921" y="1719"/>
                  </a:lnTo>
                  <a:lnTo>
                    <a:pt x="2049" y="1792"/>
                  </a:lnTo>
                  <a:lnTo>
                    <a:pt x="2240" y="1903"/>
                  </a:lnTo>
                  <a:lnTo>
                    <a:pt x="2240" y="1903"/>
                  </a:lnTo>
                  <a:lnTo>
                    <a:pt x="2242" y="1905"/>
                  </a:lnTo>
                  <a:lnTo>
                    <a:pt x="2242" y="2272"/>
                  </a:lnTo>
                  <a:close/>
                  <a:moveTo>
                    <a:pt x="2240" y="1889"/>
                  </a:moveTo>
                  <a:lnTo>
                    <a:pt x="1921" y="1707"/>
                  </a:lnTo>
                  <a:lnTo>
                    <a:pt x="1921" y="1707"/>
                  </a:lnTo>
                  <a:lnTo>
                    <a:pt x="1921" y="1707"/>
                  </a:lnTo>
                  <a:lnTo>
                    <a:pt x="1604" y="1889"/>
                  </a:lnTo>
                  <a:lnTo>
                    <a:pt x="1604" y="1525"/>
                  </a:lnTo>
                  <a:lnTo>
                    <a:pt x="1923" y="1341"/>
                  </a:lnTo>
                  <a:lnTo>
                    <a:pt x="2240" y="1525"/>
                  </a:lnTo>
                  <a:lnTo>
                    <a:pt x="2240" y="1889"/>
                  </a:lnTo>
                  <a:close/>
                  <a:moveTo>
                    <a:pt x="1590" y="1894"/>
                  </a:moveTo>
                  <a:lnTo>
                    <a:pt x="1491" y="1953"/>
                  </a:lnTo>
                  <a:lnTo>
                    <a:pt x="1269" y="2080"/>
                  </a:lnTo>
                  <a:lnTo>
                    <a:pt x="957" y="1898"/>
                  </a:lnTo>
                  <a:lnTo>
                    <a:pt x="1111" y="1808"/>
                  </a:lnTo>
                  <a:lnTo>
                    <a:pt x="1170" y="1773"/>
                  </a:lnTo>
                  <a:lnTo>
                    <a:pt x="1271" y="1714"/>
                  </a:lnTo>
                  <a:lnTo>
                    <a:pt x="1271" y="1714"/>
                  </a:lnTo>
                  <a:lnTo>
                    <a:pt x="1271" y="1345"/>
                  </a:lnTo>
                  <a:lnTo>
                    <a:pt x="1590" y="1527"/>
                  </a:lnTo>
                  <a:lnTo>
                    <a:pt x="1590" y="1894"/>
                  </a:lnTo>
                  <a:close/>
                  <a:moveTo>
                    <a:pt x="1259" y="1319"/>
                  </a:moveTo>
                  <a:lnTo>
                    <a:pt x="945" y="1137"/>
                  </a:lnTo>
                  <a:lnTo>
                    <a:pt x="945" y="1137"/>
                  </a:lnTo>
                  <a:lnTo>
                    <a:pt x="943" y="1137"/>
                  </a:lnTo>
                  <a:lnTo>
                    <a:pt x="624" y="1322"/>
                  </a:lnTo>
                  <a:lnTo>
                    <a:pt x="624" y="958"/>
                  </a:lnTo>
                  <a:lnTo>
                    <a:pt x="647" y="943"/>
                  </a:lnTo>
                  <a:lnTo>
                    <a:pt x="945" y="776"/>
                  </a:lnTo>
                  <a:lnTo>
                    <a:pt x="1099" y="863"/>
                  </a:lnTo>
                  <a:lnTo>
                    <a:pt x="1259" y="958"/>
                  </a:lnTo>
                  <a:lnTo>
                    <a:pt x="1259" y="1319"/>
                  </a:lnTo>
                  <a:close/>
                  <a:moveTo>
                    <a:pt x="295" y="3026"/>
                  </a:moveTo>
                  <a:lnTo>
                    <a:pt x="295" y="2657"/>
                  </a:lnTo>
                  <a:lnTo>
                    <a:pt x="612" y="2475"/>
                  </a:lnTo>
                  <a:lnTo>
                    <a:pt x="612" y="2844"/>
                  </a:lnTo>
                  <a:lnTo>
                    <a:pt x="612" y="2844"/>
                  </a:lnTo>
                  <a:lnTo>
                    <a:pt x="763" y="2929"/>
                  </a:lnTo>
                  <a:lnTo>
                    <a:pt x="931" y="3028"/>
                  </a:lnTo>
                  <a:lnTo>
                    <a:pt x="617" y="3210"/>
                  </a:lnTo>
                  <a:lnTo>
                    <a:pt x="295" y="3026"/>
                  </a:lnTo>
                  <a:close/>
                  <a:moveTo>
                    <a:pt x="295" y="4155"/>
                  </a:moveTo>
                  <a:lnTo>
                    <a:pt x="295" y="3787"/>
                  </a:lnTo>
                  <a:lnTo>
                    <a:pt x="298" y="3787"/>
                  </a:lnTo>
                  <a:lnTo>
                    <a:pt x="612" y="3607"/>
                  </a:lnTo>
                  <a:lnTo>
                    <a:pt x="612" y="3973"/>
                  </a:lnTo>
                  <a:lnTo>
                    <a:pt x="612" y="3973"/>
                  </a:lnTo>
                  <a:lnTo>
                    <a:pt x="931" y="4158"/>
                  </a:lnTo>
                  <a:lnTo>
                    <a:pt x="614" y="4340"/>
                  </a:lnTo>
                  <a:lnTo>
                    <a:pt x="295" y="4155"/>
                  </a:lnTo>
                  <a:close/>
                  <a:moveTo>
                    <a:pt x="454" y="5377"/>
                  </a:moveTo>
                  <a:lnTo>
                    <a:pt x="295" y="5285"/>
                  </a:lnTo>
                  <a:lnTo>
                    <a:pt x="295" y="4919"/>
                  </a:lnTo>
                  <a:lnTo>
                    <a:pt x="560" y="4765"/>
                  </a:lnTo>
                  <a:lnTo>
                    <a:pt x="612" y="4734"/>
                  </a:lnTo>
                  <a:lnTo>
                    <a:pt x="612" y="5103"/>
                  </a:lnTo>
                  <a:lnTo>
                    <a:pt x="612" y="5105"/>
                  </a:lnTo>
                  <a:lnTo>
                    <a:pt x="929" y="5287"/>
                  </a:lnTo>
                  <a:lnTo>
                    <a:pt x="612" y="5469"/>
                  </a:lnTo>
                  <a:lnTo>
                    <a:pt x="454" y="5377"/>
                  </a:lnTo>
                  <a:close/>
                  <a:moveTo>
                    <a:pt x="432" y="6495"/>
                  </a:moveTo>
                  <a:lnTo>
                    <a:pt x="295" y="6415"/>
                  </a:lnTo>
                  <a:lnTo>
                    <a:pt x="295" y="6051"/>
                  </a:lnTo>
                  <a:lnTo>
                    <a:pt x="612" y="5866"/>
                  </a:lnTo>
                  <a:lnTo>
                    <a:pt x="612" y="6235"/>
                  </a:lnTo>
                  <a:lnTo>
                    <a:pt x="612" y="6235"/>
                  </a:lnTo>
                  <a:lnTo>
                    <a:pt x="929" y="6419"/>
                  </a:lnTo>
                  <a:lnTo>
                    <a:pt x="614" y="6599"/>
                  </a:lnTo>
                  <a:lnTo>
                    <a:pt x="432" y="6495"/>
                  </a:lnTo>
                  <a:close/>
                  <a:moveTo>
                    <a:pt x="295" y="7547"/>
                  </a:moveTo>
                  <a:lnTo>
                    <a:pt x="295" y="7180"/>
                  </a:lnTo>
                  <a:lnTo>
                    <a:pt x="605" y="7001"/>
                  </a:lnTo>
                  <a:lnTo>
                    <a:pt x="612" y="6996"/>
                  </a:lnTo>
                  <a:lnTo>
                    <a:pt x="612" y="7365"/>
                  </a:lnTo>
                  <a:lnTo>
                    <a:pt x="612" y="7365"/>
                  </a:lnTo>
                  <a:lnTo>
                    <a:pt x="929" y="7549"/>
                  </a:lnTo>
                  <a:lnTo>
                    <a:pt x="617" y="7731"/>
                  </a:lnTo>
                  <a:lnTo>
                    <a:pt x="295" y="7547"/>
                  </a:lnTo>
                  <a:close/>
                  <a:moveTo>
                    <a:pt x="295" y="8676"/>
                  </a:moveTo>
                  <a:lnTo>
                    <a:pt x="295" y="8310"/>
                  </a:lnTo>
                  <a:lnTo>
                    <a:pt x="612" y="8128"/>
                  </a:lnTo>
                  <a:lnTo>
                    <a:pt x="612" y="8497"/>
                  </a:lnTo>
                  <a:lnTo>
                    <a:pt x="612" y="8497"/>
                  </a:lnTo>
                  <a:lnTo>
                    <a:pt x="929" y="8679"/>
                  </a:lnTo>
                  <a:lnTo>
                    <a:pt x="614" y="8861"/>
                  </a:lnTo>
                  <a:lnTo>
                    <a:pt x="295" y="8676"/>
                  </a:lnTo>
                  <a:close/>
                  <a:moveTo>
                    <a:pt x="586" y="9976"/>
                  </a:moveTo>
                  <a:lnTo>
                    <a:pt x="454" y="9898"/>
                  </a:lnTo>
                  <a:lnTo>
                    <a:pt x="295" y="9806"/>
                  </a:lnTo>
                  <a:lnTo>
                    <a:pt x="295" y="9442"/>
                  </a:lnTo>
                  <a:lnTo>
                    <a:pt x="605" y="9260"/>
                  </a:lnTo>
                  <a:lnTo>
                    <a:pt x="612" y="9256"/>
                  </a:lnTo>
                  <a:lnTo>
                    <a:pt x="612" y="9627"/>
                  </a:lnTo>
                  <a:lnTo>
                    <a:pt x="612" y="9627"/>
                  </a:lnTo>
                  <a:lnTo>
                    <a:pt x="683" y="9667"/>
                  </a:lnTo>
                  <a:lnTo>
                    <a:pt x="929" y="9809"/>
                  </a:lnTo>
                  <a:lnTo>
                    <a:pt x="614" y="9991"/>
                  </a:lnTo>
                  <a:lnTo>
                    <a:pt x="586" y="9976"/>
                  </a:lnTo>
                  <a:close/>
                  <a:moveTo>
                    <a:pt x="395" y="10993"/>
                  </a:moveTo>
                  <a:lnTo>
                    <a:pt x="295" y="10936"/>
                  </a:lnTo>
                  <a:lnTo>
                    <a:pt x="295" y="10570"/>
                  </a:lnTo>
                  <a:lnTo>
                    <a:pt x="612" y="10385"/>
                  </a:lnTo>
                  <a:lnTo>
                    <a:pt x="612" y="10754"/>
                  </a:lnTo>
                  <a:lnTo>
                    <a:pt x="612" y="10756"/>
                  </a:lnTo>
                  <a:lnTo>
                    <a:pt x="695" y="10801"/>
                  </a:lnTo>
                  <a:lnTo>
                    <a:pt x="931" y="10941"/>
                  </a:lnTo>
                  <a:lnTo>
                    <a:pt x="617" y="11120"/>
                  </a:lnTo>
                  <a:lnTo>
                    <a:pt x="395" y="10993"/>
                  </a:lnTo>
                  <a:close/>
                  <a:moveTo>
                    <a:pt x="295" y="12070"/>
                  </a:moveTo>
                  <a:lnTo>
                    <a:pt x="295" y="11704"/>
                  </a:lnTo>
                  <a:lnTo>
                    <a:pt x="612" y="11522"/>
                  </a:lnTo>
                  <a:lnTo>
                    <a:pt x="612" y="11884"/>
                  </a:lnTo>
                  <a:lnTo>
                    <a:pt x="612" y="11891"/>
                  </a:lnTo>
                  <a:lnTo>
                    <a:pt x="929" y="12073"/>
                  </a:lnTo>
                  <a:lnTo>
                    <a:pt x="614" y="12255"/>
                  </a:lnTo>
                  <a:lnTo>
                    <a:pt x="295" y="12070"/>
                  </a:lnTo>
                  <a:close/>
                  <a:moveTo>
                    <a:pt x="1259" y="13013"/>
                  </a:moveTo>
                  <a:lnTo>
                    <a:pt x="1028" y="13148"/>
                  </a:lnTo>
                  <a:lnTo>
                    <a:pt x="943" y="13198"/>
                  </a:lnTo>
                  <a:lnTo>
                    <a:pt x="624" y="13013"/>
                  </a:lnTo>
                  <a:lnTo>
                    <a:pt x="624" y="12645"/>
                  </a:lnTo>
                  <a:lnTo>
                    <a:pt x="624" y="12645"/>
                  </a:lnTo>
                  <a:lnTo>
                    <a:pt x="945" y="12460"/>
                  </a:lnTo>
                  <a:lnTo>
                    <a:pt x="1148" y="12578"/>
                  </a:lnTo>
                  <a:lnTo>
                    <a:pt x="1259" y="12645"/>
                  </a:lnTo>
                  <a:lnTo>
                    <a:pt x="1259" y="13013"/>
                  </a:lnTo>
                  <a:close/>
                  <a:moveTo>
                    <a:pt x="1259" y="12628"/>
                  </a:moveTo>
                  <a:lnTo>
                    <a:pt x="945" y="12444"/>
                  </a:lnTo>
                  <a:lnTo>
                    <a:pt x="945" y="12444"/>
                  </a:lnTo>
                  <a:lnTo>
                    <a:pt x="943" y="12444"/>
                  </a:lnTo>
                  <a:lnTo>
                    <a:pt x="624" y="12628"/>
                  </a:lnTo>
                  <a:lnTo>
                    <a:pt x="624" y="12266"/>
                  </a:lnTo>
                  <a:lnTo>
                    <a:pt x="943" y="12082"/>
                  </a:lnTo>
                  <a:lnTo>
                    <a:pt x="1096" y="12170"/>
                  </a:lnTo>
                  <a:lnTo>
                    <a:pt x="1259" y="12266"/>
                  </a:lnTo>
                  <a:lnTo>
                    <a:pt x="1259" y="12628"/>
                  </a:lnTo>
                  <a:close/>
                  <a:moveTo>
                    <a:pt x="1269" y="12255"/>
                  </a:moveTo>
                  <a:lnTo>
                    <a:pt x="955" y="12073"/>
                  </a:lnTo>
                  <a:lnTo>
                    <a:pt x="1271" y="11891"/>
                  </a:lnTo>
                  <a:lnTo>
                    <a:pt x="1271" y="11884"/>
                  </a:lnTo>
                  <a:lnTo>
                    <a:pt x="1271" y="11520"/>
                  </a:lnTo>
                  <a:lnTo>
                    <a:pt x="1590" y="11704"/>
                  </a:lnTo>
                  <a:lnTo>
                    <a:pt x="1590" y="12070"/>
                  </a:lnTo>
                  <a:lnTo>
                    <a:pt x="1269" y="12255"/>
                  </a:lnTo>
                  <a:close/>
                  <a:moveTo>
                    <a:pt x="1274" y="12633"/>
                  </a:moveTo>
                  <a:lnTo>
                    <a:pt x="1274" y="12269"/>
                  </a:lnTo>
                  <a:lnTo>
                    <a:pt x="1593" y="12084"/>
                  </a:lnTo>
                  <a:lnTo>
                    <a:pt x="1593" y="12453"/>
                  </a:lnTo>
                  <a:lnTo>
                    <a:pt x="1593" y="12456"/>
                  </a:lnTo>
                  <a:lnTo>
                    <a:pt x="1909" y="12640"/>
                  </a:lnTo>
                  <a:lnTo>
                    <a:pt x="1907" y="12640"/>
                  </a:lnTo>
                  <a:lnTo>
                    <a:pt x="1595" y="12822"/>
                  </a:lnTo>
                  <a:lnTo>
                    <a:pt x="1274" y="12633"/>
                  </a:lnTo>
                  <a:close/>
                  <a:moveTo>
                    <a:pt x="2240" y="13193"/>
                  </a:moveTo>
                  <a:lnTo>
                    <a:pt x="1921" y="13011"/>
                  </a:lnTo>
                  <a:lnTo>
                    <a:pt x="1921" y="13011"/>
                  </a:lnTo>
                  <a:lnTo>
                    <a:pt x="1921" y="13011"/>
                  </a:lnTo>
                  <a:lnTo>
                    <a:pt x="1604" y="13191"/>
                  </a:lnTo>
                  <a:lnTo>
                    <a:pt x="1604" y="12831"/>
                  </a:lnTo>
                  <a:lnTo>
                    <a:pt x="1923" y="12647"/>
                  </a:lnTo>
                  <a:lnTo>
                    <a:pt x="1978" y="12678"/>
                  </a:lnTo>
                  <a:lnTo>
                    <a:pt x="2240" y="12831"/>
                  </a:lnTo>
                  <a:lnTo>
                    <a:pt x="2240" y="13193"/>
                  </a:lnTo>
                  <a:close/>
                  <a:moveTo>
                    <a:pt x="2566" y="12638"/>
                  </a:moveTo>
                  <a:lnTo>
                    <a:pt x="2479" y="12687"/>
                  </a:lnTo>
                  <a:lnTo>
                    <a:pt x="2249" y="12820"/>
                  </a:lnTo>
                  <a:lnTo>
                    <a:pt x="1938" y="12640"/>
                  </a:lnTo>
                  <a:lnTo>
                    <a:pt x="2254" y="12456"/>
                  </a:lnTo>
                  <a:lnTo>
                    <a:pt x="2254" y="12453"/>
                  </a:lnTo>
                  <a:lnTo>
                    <a:pt x="2254" y="12089"/>
                  </a:lnTo>
                  <a:lnTo>
                    <a:pt x="2566" y="12266"/>
                  </a:lnTo>
                  <a:lnTo>
                    <a:pt x="2566" y="12638"/>
                  </a:lnTo>
                  <a:close/>
                  <a:moveTo>
                    <a:pt x="2254" y="12073"/>
                  </a:moveTo>
                  <a:lnTo>
                    <a:pt x="2254" y="12070"/>
                  </a:lnTo>
                  <a:lnTo>
                    <a:pt x="2254" y="11704"/>
                  </a:lnTo>
                  <a:lnTo>
                    <a:pt x="2568" y="11522"/>
                  </a:lnTo>
                  <a:lnTo>
                    <a:pt x="2568" y="11891"/>
                  </a:lnTo>
                  <a:lnTo>
                    <a:pt x="2568" y="11891"/>
                  </a:lnTo>
                  <a:lnTo>
                    <a:pt x="2864" y="12061"/>
                  </a:lnTo>
                  <a:lnTo>
                    <a:pt x="2887" y="12075"/>
                  </a:lnTo>
                  <a:lnTo>
                    <a:pt x="2734" y="12162"/>
                  </a:lnTo>
                  <a:lnTo>
                    <a:pt x="2573" y="12255"/>
                  </a:lnTo>
                  <a:lnTo>
                    <a:pt x="2254" y="12073"/>
                  </a:lnTo>
                  <a:close/>
                  <a:moveTo>
                    <a:pt x="3223" y="13013"/>
                  </a:moveTo>
                  <a:lnTo>
                    <a:pt x="2902" y="13198"/>
                  </a:lnTo>
                  <a:lnTo>
                    <a:pt x="2583" y="13013"/>
                  </a:lnTo>
                  <a:lnTo>
                    <a:pt x="2583" y="12645"/>
                  </a:lnTo>
                  <a:lnTo>
                    <a:pt x="2717" y="12567"/>
                  </a:lnTo>
                  <a:lnTo>
                    <a:pt x="2902" y="12460"/>
                  </a:lnTo>
                  <a:lnTo>
                    <a:pt x="2975" y="12503"/>
                  </a:lnTo>
                  <a:lnTo>
                    <a:pt x="3223" y="12645"/>
                  </a:lnTo>
                  <a:lnTo>
                    <a:pt x="3223" y="13013"/>
                  </a:lnTo>
                  <a:close/>
                  <a:moveTo>
                    <a:pt x="3223" y="12628"/>
                  </a:moveTo>
                  <a:lnTo>
                    <a:pt x="2942" y="12467"/>
                  </a:lnTo>
                  <a:lnTo>
                    <a:pt x="2902" y="12444"/>
                  </a:lnTo>
                  <a:lnTo>
                    <a:pt x="2902" y="12444"/>
                  </a:lnTo>
                  <a:lnTo>
                    <a:pt x="2902" y="12444"/>
                  </a:lnTo>
                  <a:lnTo>
                    <a:pt x="2583" y="12628"/>
                  </a:lnTo>
                  <a:lnTo>
                    <a:pt x="2583" y="12266"/>
                  </a:lnTo>
                  <a:lnTo>
                    <a:pt x="2665" y="12217"/>
                  </a:lnTo>
                  <a:lnTo>
                    <a:pt x="2902" y="12082"/>
                  </a:lnTo>
                  <a:lnTo>
                    <a:pt x="2902" y="12082"/>
                  </a:lnTo>
                  <a:lnTo>
                    <a:pt x="2902" y="12082"/>
                  </a:lnTo>
                  <a:lnTo>
                    <a:pt x="3223" y="12269"/>
                  </a:lnTo>
                  <a:lnTo>
                    <a:pt x="3223" y="12628"/>
                  </a:lnTo>
                  <a:close/>
                  <a:moveTo>
                    <a:pt x="3230" y="12255"/>
                  </a:moveTo>
                  <a:lnTo>
                    <a:pt x="3067" y="12162"/>
                  </a:lnTo>
                  <a:lnTo>
                    <a:pt x="2913" y="12075"/>
                  </a:lnTo>
                  <a:lnTo>
                    <a:pt x="3235" y="11891"/>
                  </a:lnTo>
                  <a:lnTo>
                    <a:pt x="3235" y="11891"/>
                  </a:lnTo>
                  <a:lnTo>
                    <a:pt x="3235" y="11522"/>
                  </a:lnTo>
                  <a:lnTo>
                    <a:pt x="3547" y="11704"/>
                  </a:lnTo>
                  <a:lnTo>
                    <a:pt x="3547" y="12073"/>
                  </a:lnTo>
                  <a:lnTo>
                    <a:pt x="3445" y="12132"/>
                  </a:lnTo>
                  <a:lnTo>
                    <a:pt x="3230" y="12255"/>
                  </a:lnTo>
                  <a:close/>
                  <a:moveTo>
                    <a:pt x="3393" y="12730"/>
                  </a:moveTo>
                  <a:lnTo>
                    <a:pt x="3235" y="12638"/>
                  </a:lnTo>
                  <a:lnTo>
                    <a:pt x="3235" y="12266"/>
                  </a:lnTo>
                  <a:lnTo>
                    <a:pt x="3547" y="12087"/>
                  </a:lnTo>
                  <a:lnTo>
                    <a:pt x="3547" y="12453"/>
                  </a:lnTo>
                  <a:lnTo>
                    <a:pt x="3547" y="12456"/>
                  </a:lnTo>
                  <a:lnTo>
                    <a:pt x="3844" y="12626"/>
                  </a:lnTo>
                  <a:lnTo>
                    <a:pt x="3866" y="12638"/>
                  </a:lnTo>
                  <a:lnTo>
                    <a:pt x="3551" y="12822"/>
                  </a:lnTo>
                  <a:lnTo>
                    <a:pt x="3393" y="12730"/>
                  </a:lnTo>
                  <a:close/>
                  <a:moveTo>
                    <a:pt x="4196" y="13193"/>
                  </a:moveTo>
                  <a:lnTo>
                    <a:pt x="3998" y="13077"/>
                  </a:lnTo>
                  <a:lnTo>
                    <a:pt x="3880" y="13011"/>
                  </a:lnTo>
                  <a:lnTo>
                    <a:pt x="3880" y="13011"/>
                  </a:lnTo>
                  <a:lnTo>
                    <a:pt x="3880" y="13011"/>
                  </a:lnTo>
                  <a:lnTo>
                    <a:pt x="3748" y="13087"/>
                  </a:lnTo>
                  <a:lnTo>
                    <a:pt x="3558" y="13195"/>
                  </a:lnTo>
                  <a:lnTo>
                    <a:pt x="3558" y="12831"/>
                  </a:lnTo>
                  <a:lnTo>
                    <a:pt x="3849" y="12664"/>
                  </a:lnTo>
                  <a:lnTo>
                    <a:pt x="3880" y="12647"/>
                  </a:lnTo>
                  <a:lnTo>
                    <a:pt x="4196" y="12831"/>
                  </a:lnTo>
                  <a:lnTo>
                    <a:pt x="4196" y="13193"/>
                  </a:lnTo>
                  <a:close/>
                  <a:moveTo>
                    <a:pt x="4527" y="12638"/>
                  </a:moveTo>
                  <a:lnTo>
                    <a:pt x="4487" y="12659"/>
                  </a:lnTo>
                  <a:lnTo>
                    <a:pt x="4208" y="12822"/>
                  </a:lnTo>
                  <a:lnTo>
                    <a:pt x="3989" y="12694"/>
                  </a:lnTo>
                  <a:lnTo>
                    <a:pt x="3894" y="12640"/>
                  </a:lnTo>
                  <a:lnTo>
                    <a:pt x="4211" y="12456"/>
                  </a:lnTo>
                  <a:lnTo>
                    <a:pt x="4211" y="12453"/>
                  </a:lnTo>
                  <a:lnTo>
                    <a:pt x="4211" y="12087"/>
                  </a:lnTo>
                  <a:lnTo>
                    <a:pt x="4367" y="12177"/>
                  </a:lnTo>
                  <a:lnTo>
                    <a:pt x="4527" y="12269"/>
                  </a:lnTo>
                  <a:lnTo>
                    <a:pt x="4527" y="12638"/>
                  </a:lnTo>
                  <a:close/>
                  <a:moveTo>
                    <a:pt x="4291" y="12118"/>
                  </a:moveTo>
                  <a:lnTo>
                    <a:pt x="4213" y="12073"/>
                  </a:lnTo>
                  <a:lnTo>
                    <a:pt x="4213" y="11704"/>
                  </a:lnTo>
                  <a:lnTo>
                    <a:pt x="4527" y="11522"/>
                  </a:lnTo>
                  <a:lnTo>
                    <a:pt x="4527" y="11891"/>
                  </a:lnTo>
                  <a:lnTo>
                    <a:pt x="4527" y="11891"/>
                  </a:lnTo>
                  <a:lnTo>
                    <a:pt x="4638" y="11955"/>
                  </a:lnTo>
                  <a:lnTo>
                    <a:pt x="4844" y="12075"/>
                  </a:lnTo>
                  <a:lnTo>
                    <a:pt x="4532" y="12255"/>
                  </a:lnTo>
                  <a:lnTo>
                    <a:pt x="4291" y="12118"/>
                  </a:lnTo>
                  <a:close/>
                  <a:moveTo>
                    <a:pt x="5177" y="13013"/>
                  </a:moveTo>
                  <a:lnTo>
                    <a:pt x="4858" y="13198"/>
                  </a:lnTo>
                  <a:lnTo>
                    <a:pt x="4539" y="13013"/>
                  </a:lnTo>
                  <a:lnTo>
                    <a:pt x="4539" y="12645"/>
                  </a:lnTo>
                  <a:lnTo>
                    <a:pt x="4856" y="12460"/>
                  </a:lnTo>
                  <a:lnTo>
                    <a:pt x="5177" y="12645"/>
                  </a:lnTo>
                  <a:lnTo>
                    <a:pt x="5177" y="13013"/>
                  </a:lnTo>
                  <a:close/>
                  <a:moveTo>
                    <a:pt x="5177" y="12628"/>
                  </a:moveTo>
                  <a:lnTo>
                    <a:pt x="4858" y="12444"/>
                  </a:lnTo>
                  <a:lnTo>
                    <a:pt x="4856" y="12444"/>
                  </a:lnTo>
                  <a:lnTo>
                    <a:pt x="4856" y="12444"/>
                  </a:lnTo>
                  <a:lnTo>
                    <a:pt x="4565" y="12614"/>
                  </a:lnTo>
                  <a:lnTo>
                    <a:pt x="4539" y="12630"/>
                  </a:lnTo>
                  <a:lnTo>
                    <a:pt x="4539" y="12266"/>
                  </a:lnTo>
                  <a:lnTo>
                    <a:pt x="4622" y="12219"/>
                  </a:lnTo>
                  <a:lnTo>
                    <a:pt x="4856" y="12082"/>
                  </a:lnTo>
                  <a:lnTo>
                    <a:pt x="4856" y="12082"/>
                  </a:lnTo>
                  <a:lnTo>
                    <a:pt x="4856" y="12082"/>
                  </a:lnTo>
                  <a:lnTo>
                    <a:pt x="4858" y="12082"/>
                  </a:lnTo>
                  <a:lnTo>
                    <a:pt x="4964" y="12144"/>
                  </a:lnTo>
                  <a:lnTo>
                    <a:pt x="5177" y="12266"/>
                  </a:lnTo>
                  <a:lnTo>
                    <a:pt x="5177" y="12628"/>
                  </a:lnTo>
                  <a:close/>
                  <a:moveTo>
                    <a:pt x="5186" y="12255"/>
                  </a:moveTo>
                  <a:lnTo>
                    <a:pt x="4889" y="12087"/>
                  </a:lnTo>
                  <a:lnTo>
                    <a:pt x="4870" y="12075"/>
                  </a:lnTo>
                  <a:lnTo>
                    <a:pt x="5189" y="11891"/>
                  </a:lnTo>
                  <a:lnTo>
                    <a:pt x="5189" y="11891"/>
                  </a:lnTo>
                  <a:lnTo>
                    <a:pt x="5189" y="11522"/>
                  </a:lnTo>
                  <a:lnTo>
                    <a:pt x="5503" y="11704"/>
                  </a:lnTo>
                  <a:lnTo>
                    <a:pt x="5503" y="12073"/>
                  </a:lnTo>
                  <a:lnTo>
                    <a:pt x="5439" y="12110"/>
                  </a:lnTo>
                  <a:lnTo>
                    <a:pt x="5186" y="12255"/>
                  </a:lnTo>
                  <a:close/>
                  <a:moveTo>
                    <a:pt x="5189" y="12638"/>
                  </a:moveTo>
                  <a:lnTo>
                    <a:pt x="5189" y="12269"/>
                  </a:lnTo>
                  <a:lnTo>
                    <a:pt x="5352" y="12177"/>
                  </a:lnTo>
                  <a:lnTo>
                    <a:pt x="5503" y="12087"/>
                  </a:lnTo>
                  <a:lnTo>
                    <a:pt x="5503" y="12453"/>
                  </a:lnTo>
                  <a:lnTo>
                    <a:pt x="5503" y="12456"/>
                  </a:lnTo>
                  <a:lnTo>
                    <a:pt x="5671" y="12552"/>
                  </a:lnTo>
                  <a:lnTo>
                    <a:pt x="5749" y="12597"/>
                  </a:lnTo>
                  <a:lnTo>
                    <a:pt x="5822" y="12640"/>
                  </a:lnTo>
                  <a:lnTo>
                    <a:pt x="5671" y="12727"/>
                  </a:lnTo>
                  <a:lnTo>
                    <a:pt x="5510" y="12820"/>
                  </a:lnTo>
                  <a:lnTo>
                    <a:pt x="5189" y="12638"/>
                  </a:lnTo>
                  <a:close/>
                  <a:moveTo>
                    <a:pt x="6155" y="13193"/>
                  </a:moveTo>
                  <a:lnTo>
                    <a:pt x="6089" y="13155"/>
                  </a:lnTo>
                  <a:lnTo>
                    <a:pt x="5836" y="13011"/>
                  </a:lnTo>
                  <a:lnTo>
                    <a:pt x="5836" y="13011"/>
                  </a:lnTo>
                  <a:lnTo>
                    <a:pt x="5836" y="13011"/>
                  </a:lnTo>
                  <a:lnTo>
                    <a:pt x="5706" y="13084"/>
                  </a:lnTo>
                  <a:lnTo>
                    <a:pt x="5515" y="13195"/>
                  </a:lnTo>
                  <a:lnTo>
                    <a:pt x="5515" y="12834"/>
                  </a:lnTo>
                  <a:lnTo>
                    <a:pt x="5836" y="12647"/>
                  </a:lnTo>
                  <a:lnTo>
                    <a:pt x="6155" y="12831"/>
                  </a:lnTo>
                  <a:lnTo>
                    <a:pt x="6155" y="13193"/>
                  </a:lnTo>
                  <a:close/>
                  <a:moveTo>
                    <a:pt x="6481" y="12638"/>
                  </a:moveTo>
                  <a:lnTo>
                    <a:pt x="6162" y="12820"/>
                  </a:lnTo>
                  <a:lnTo>
                    <a:pt x="6002" y="12727"/>
                  </a:lnTo>
                  <a:lnTo>
                    <a:pt x="5850" y="12640"/>
                  </a:lnTo>
                  <a:lnTo>
                    <a:pt x="6004" y="12552"/>
                  </a:lnTo>
                  <a:lnTo>
                    <a:pt x="6169" y="12456"/>
                  </a:lnTo>
                  <a:lnTo>
                    <a:pt x="6169" y="12453"/>
                  </a:lnTo>
                  <a:lnTo>
                    <a:pt x="6169" y="12089"/>
                  </a:lnTo>
                  <a:lnTo>
                    <a:pt x="6481" y="12266"/>
                  </a:lnTo>
                  <a:lnTo>
                    <a:pt x="6481" y="12638"/>
                  </a:lnTo>
                  <a:close/>
                  <a:moveTo>
                    <a:pt x="6172" y="12073"/>
                  </a:moveTo>
                  <a:lnTo>
                    <a:pt x="6169" y="12073"/>
                  </a:lnTo>
                  <a:lnTo>
                    <a:pt x="6169" y="12070"/>
                  </a:lnTo>
                  <a:lnTo>
                    <a:pt x="6169" y="11704"/>
                  </a:lnTo>
                  <a:lnTo>
                    <a:pt x="6484" y="11522"/>
                  </a:lnTo>
                  <a:lnTo>
                    <a:pt x="6484" y="11891"/>
                  </a:lnTo>
                  <a:lnTo>
                    <a:pt x="6484" y="11891"/>
                  </a:lnTo>
                  <a:lnTo>
                    <a:pt x="6779" y="12061"/>
                  </a:lnTo>
                  <a:lnTo>
                    <a:pt x="6803" y="12075"/>
                  </a:lnTo>
                  <a:lnTo>
                    <a:pt x="6649" y="12162"/>
                  </a:lnTo>
                  <a:lnTo>
                    <a:pt x="6486" y="12255"/>
                  </a:lnTo>
                  <a:lnTo>
                    <a:pt x="6172" y="12073"/>
                  </a:lnTo>
                  <a:close/>
                  <a:moveTo>
                    <a:pt x="7136" y="13013"/>
                  </a:moveTo>
                  <a:lnTo>
                    <a:pt x="6817" y="13198"/>
                  </a:lnTo>
                  <a:lnTo>
                    <a:pt x="6495" y="13013"/>
                  </a:lnTo>
                  <a:lnTo>
                    <a:pt x="6495" y="12645"/>
                  </a:lnTo>
                  <a:lnTo>
                    <a:pt x="6633" y="12564"/>
                  </a:lnTo>
                  <a:lnTo>
                    <a:pt x="6814" y="12460"/>
                  </a:lnTo>
                  <a:lnTo>
                    <a:pt x="6890" y="12503"/>
                  </a:lnTo>
                  <a:lnTo>
                    <a:pt x="7136" y="12645"/>
                  </a:lnTo>
                  <a:lnTo>
                    <a:pt x="7136" y="13013"/>
                  </a:lnTo>
                  <a:close/>
                  <a:moveTo>
                    <a:pt x="7136" y="12628"/>
                  </a:moveTo>
                  <a:lnTo>
                    <a:pt x="6855" y="12467"/>
                  </a:lnTo>
                  <a:lnTo>
                    <a:pt x="6814" y="12444"/>
                  </a:lnTo>
                  <a:lnTo>
                    <a:pt x="6814" y="12444"/>
                  </a:lnTo>
                  <a:lnTo>
                    <a:pt x="6814" y="12444"/>
                  </a:lnTo>
                  <a:lnTo>
                    <a:pt x="6495" y="12628"/>
                  </a:lnTo>
                  <a:lnTo>
                    <a:pt x="6495" y="12266"/>
                  </a:lnTo>
                  <a:lnTo>
                    <a:pt x="6581" y="12217"/>
                  </a:lnTo>
                  <a:lnTo>
                    <a:pt x="6814" y="12082"/>
                  </a:lnTo>
                  <a:lnTo>
                    <a:pt x="6817" y="12082"/>
                  </a:lnTo>
                  <a:lnTo>
                    <a:pt x="6817" y="12082"/>
                  </a:lnTo>
                  <a:lnTo>
                    <a:pt x="7136" y="12269"/>
                  </a:lnTo>
                  <a:lnTo>
                    <a:pt x="7136" y="12628"/>
                  </a:lnTo>
                  <a:close/>
                  <a:moveTo>
                    <a:pt x="7145" y="12255"/>
                  </a:moveTo>
                  <a:lnTo>
                    <a:pt x="6982" y="12162"/>
                  </a:lnTo>
                  <a:lnTo>
                    <a:pt x="6829" y="12075"/>
                  </a:lnTo>
                  <a:lnTo>
                    <a:pt x="7148" y="11891"/>
                  </a:lnTo>
                  <a:lnTo>
                    <a:pt x="7148" y="11891"/>
                  </a:lnTo>
                  <a:lnTo>
                    <a:pt x="7148" y="11522"/>
                  </a:lnTo>
                  <a:lnTo>
                    <a:pt x="7462" y="11704"/>
                  </a:lnTo>
                  <a:lnTo>
                    <a:pt x="7462" y="12073"/>
                  </a:lnTo>
                  <a:lnTo>
                    <a:pt x="7360" y="12132"/>
                  </a:lnTo>
                  <a:lnTo>
                    <a:pt x="7145" y="12255"/>
                  </a:lnTo>
                  <a:close/>
                  <a:moveTo>
                    <a:pt x="7148" y="12638"/>
                  </a:moveTo>
                  <a:lnTo>
                    <a:pt x="7148" y="12266"/>
                  </a:lnTo>
                  <a:lnTo>
                    <a:pt x="7462" y="12087"/>
                  </a:lnTo>
                  <a:lnTo>
                    <a:pt x="7462" y="12453"/>
                  </a:lnTo>
                  <a:lnTo>
                    <a:pt x="7462" y="12456"/>
                  </a:lnTo>
                  <a:lnTo>
                    <a:pt x="7760" y="12626"/>
                  </a:lnTo>
                  <a:lnTo>
                    <a:pt x="7781" y="12638"/>
                  </a:lnTo>
                  <a:lnTo>
                    <a:pt x="7467" y="12822"/>
                  </a:lnTo>
                  <a:lnTo>
                    <a:pt x="7148" y="12638"/>
                  </a:lnTo>
                  <a:close/>
                  <a:moveTo>
                    <a:pt x="8109" y="13193"/>
                  </a:moveTo>
                  <a:lnTo>
                    <a:pt x="7911" y="13077"/>
                  </a:lnTo>
                  <a:lnTo>
                    <a:pt x="7795" y="13011"/>
                  </a:lnTo>
                  <a:lnTo>
                    <a:pt x="7795" y="13011"/>
                  </a:lnTo>
                  <a:lnTo>
                    <a:pt x="7795" y="13011"/>
                  </a:lnTo>
                  <a:lnTo>
                    <a:pt x="7660" y="13087"/>
                  </a:lnTo>
                  <a:lnTo>
                    <a:pt x="7474" y="13195"/>
                  </a:lnTo>
                  <a:lnTo>
                    <a:pt x="7474" y="12831"/>
                  </a:lnTo>
                  <a:lnTo>
                    <a:pt x="7764" y="12664"/>
                  </a:lnTo>
                  <a:lnTo>
                    <a:pt x="7793" y="12647"/>
                  </a:lnTo>
                  <a:lnTo>
                    <a:pt x="8109" y="12831"/>
                  </a:lnTo>
                  <a:lnTo>
                    <a:pt x="8109" y="13193"/>
                  </a:lnTo>
                  <a:close/>
                  <a:moveTo>
                    <a:pt x="8442" y="12635"/>
                  </a:moveTo>
                  <a:lnTo>
                    <a:pt x="8121" y="12820"/>
                  </a:lnTo>
                  <a:lnTo>
                    <a:pt x="7901" y="12694"/>
                  </a:lnTo>
                  <a:lnTo>
                    <a:pt x="7809" y="12640"/>
                  </a:lnTo>
                  <a:lnTo>
                    <a:pt x="8126" y="12456"/>
                  </a:lnTo>
                  <a:lnTo>
                    <a:pt x="8126" y="12453"/>
                  </a:lnTo>
                  <a:lnTo>
                    <a:pt x="8126" y="12089"/>
                  </a:lnTo>
                  <a:lnTo>
                    <a:pt x="8442" y="12269"/>
                  </a:lnTo>
                  <a:lnTo>
                    <a:pt x="8442" y="12635"/>
                  </a:lnTo>
                  <a:close/>
                  <a:moveTo>
                    <a:pt x="8126" y="12070"/>
                  </a:moveTo>
                  <a:lnTo>
                    <a:pt x="8126" y="12070"/>
                  </a:lnTo>
                  <a:lnTo>
                    <a:pt x="8126" y="11704"/>
                  </a:lnTo>
                  <a:lnTo>
                    <a:pt x="8442" y="11520"/>
                  </a:lnTo>
                  <a:lnTo>
                    <a:pt x="8442" y="11891"/>
                  </a:lnTo>
                  <a:lnTo>
                    <a:pt x="8442" y="11891"/>
                  </a:lnTo>
                  <a:lnTo>
                    <a:pt x="8551" y="11955"/>
                  </a:lnTo>
                  <a:lnTo>
                    <a:pt x="8759" y="12075"/>
                  </a:lnTo>
                  <a:lnTo>
                    <a:pt x="8445" y="12255"/>
                  </a:lnTo>
                  <a:lnTo>
                    <a:pt x="8126" y="12070"/>
                  </a:lnTo>
                  <a:close/>
                  <a:moveTo>
                    <a:pt x="9092" y="13013"/>
                  </a:moveTo>
                  <a:lnTo>
                    <a:pt x="8771" y="13198"/>
                  </a:lnTo>
                  <a:lnTo>
                    <a:pt x="8454" y="13013"/>
                  </a:lnTo>
                  <a:lnTo>
                    <a:pt x="8454" y="12645"/>
                  </a:lnTo>
                  <a:lnTo>
                    <a:pt x="8747" y="12472"/>
                  </a:lnTo>
                  <a:lnTo>
                    <a:pt x="8771" y="12460"/>
                  </a:lnTo>
                  <a:lnTo>
                    <a:pt x="9092" y="12645"/>
                  </a:lnTo>
                  <a:lnTo>
                    <a:pt x="9092" y="13013"/>
                  </a:lnTo>
                  <a:close/>
                  <a:moveTo>
                    <a:pt x="9092" y="12628"/>
                  </a:moveTo>
                  <a:lnTo>
                    <a:pt x="8771" y="12444"/>
                  </a:lnTo>
                  <a:lnTo>
                    <a:pt x="8771" y="12444"/>
                  </a:lnTo>
                  <a:lnTo>
                    <a:pt x="8771" y="12444"/>
                  </a:lnTo>
                  <a:lnTo>
                    <a:pt x="8752" y="12456"/>
                  </a:lnTo>
                  <a:lnTo>
                    <a:pt x="8454" y="12628"/>
                  </a:lnTo>
                  <a:lnTo>
                    <a:pt x="8454" y="12266"/>
                  </a:lnTo>
                  <a:lnTo>
                    <a:pt x="8584" y="12188"/>
                  </a:lnTo>
                  <a:lnTo>
                    <a:pt x="8771" y="12082"/>
                  </a:lnTo>
                  <a:lnTo>
                    <a:pt x="8771" y="12082"/>
                  </a:lnTo>
                  <a:lnTo>
                    <a:pt x="8771" y="12082"/>
                  </a:lnTo>
                  <a:lnTo>
                    <a:pt x="8773" y="12082"/>
                  </a:lnTo>
                  <a:lnTo>
                    <a:pt x="8880" y="12144"/>
                  </a:lnTo>
                  <a:lnTo>
                    <a:pt x="9092" y="12266"/>
                  </a:lnTo>
                  <a:lnTo>
                    <a:pt x="9092" y="12628"/>
                  </a:lnTo>
                  <a:close/>
                  <a:moveTo>
                    <a:pt x="9099" y="12255"/>
                  </a:moveTo>
                  <a:lnTo>
                    <a:pt x="8802" y="12087"/>
                  </a:lnTo>
                  <a:lnTo>
                    <a:pt x="8783" y="12075"/>
                  </a:lnTo>
                  <a:lnTo>
                    <a:pt x="9104" y="11891"/>
                  </a:lnTo>
                  <a:lnTo>
                    <a:pt x="9104" y="11891"/>
                  </a:lnTo>
                  <a:lnTo>
                    <a:pt x="9104" y="11522"/>
                  </a:lnTo>
                  <a:lnTo>
                    <a:pt x="9418" y="11704"/>
                  </a:lnTo>
                  <a:lnTo>
                    <a:pt x="9418" y="12073"/>
                  </a:lnTo>
                  <a:lnTo>
                    <a:pt x="9352" y="12110"/>
                  </a:lnTo>
                  <a:lnTo>
                    <a:pt x="9099" y="12255"/>
                  </a:lnTo>
                  <a:close/>
                  <a:moveTo>
                    <a:pt x="9104" y="12638"/>
                  </a:moveTo>
                  <a:lnTo>
                    <a:pt x="9104" y="12269"/>
                  </a:lnTo>
                  <a:lnTo>
                    <a:pt x="9418" y="12087"/>
                  </a:lnTo>
                  <a:lnTo>
                    <a:pt x="9418" y="12453"/>
                  </a:lnTo>
                  <a:lnTo>
                    <a:pt x="9418" y="12456"/>
                  </a:lnTo>
                  <a:lnTo>
                    <a:pt x="9664" y="12597"/>
                  </a:lnTo>
                  <a:lnTo>
                    <a:pt x="9737" y="12640"/>
                  </a:lnTo>
                  <a:lnTo>
                    <a:pt x="9423" y="12820"/>
                  </a:lnTo>
                  <a:lnTo>
                    <a:pt x="9104" y="12638"/>
                  </a:lnTo>
                  <a:close/>
                  <a:moveTo>
                    <a:pt x="10070" y="13195"/>
                  </a:moveTo>
                  <a:lnTo>
                    <a:pt x="10004" y="13155"/>
                  </a:lnTo>
                  <a:lnTo>
                    <a:pt x="9751" y="13011"/>
                  </a:lnTo>
                  <a:lnTo>
                    <a:pt x="9751" y="13011"/>
                  </a:lnTo>
                  <a:lnTo>
                    <a:pt x="9751" y="13011"/>
                  </a:lnTo>
                  <a:lnTo>
                    <a:pt x="9622" y="13084"/>
                  </a:lnTo>
                  <a:lnTo>
                    <a:pt x="9430" y="13195"/>
                  </a:lnTo>
                  <a:lnTo>
                    <a:pt x="9430" y="12834"/>
                  </a:lnTo>
                  <a:lnTo>
                    <a:pt x="9751" y="12647"/>
                  </a:lnTo>
                  <a:lnTo>
                    <a:pt x="10070" y="12834"/>
                  </a:lnTo>
                  <a:lnTo>
                    <a:pt x="10070" y="13195"/>
                  </a:lnTo>
                  <a:close/>
                  <a:moveTo>
                    <a:pt x="10397" y="12638"/>
                  </a:moveTo>
                  <a:lnTo>
                    <a:pt x="10078" y="12820"/>
                  </a:lnTo>
                  <a:lnTo>
                    <a:pt x="9766" y="12640"/>
                  </a:lnTo>
                  <a:lnTo>
                    <a:pt x="10085" y="12456"/>
                  </a:lnTo>
                  <a:lnTo>
                    <a:pt x="10085" y="12453"/>
                  </a:lnTo>
                  <a:lnTo>
                    <a:pt x="10085" y="12453"/>
                  </a:lnTo>
                  <a:lnTo>
                    <a:pt x="10085" y="12087"/>
                  </a:lnTo>
                  <a:lnTo>
                    <a:pt x="10326" y="12226"/>
                  </a:lnTo>
                  <a:lnTo>
                    <a:pt x="10397" y="12266"/>
                  </a:lnTo>
                  <a:lnTo>
                    <a:pt x="10397" y="12638"/>
                  </a:lnTo>
                  <a:close/>
                  <a:moveTo>
                    <a:pt x="10245" y="12167"/>
                  </a:moveTo>
                  <a:lnTo>
                    <a:pt x="10085" y="12073"/>
                  </a:lnTo>
                  <a:lnTo>
                    <a:pt x="10085" y="11704"/>
                  </a:lnTo>
                  <a:lnTo>
                    <a:pt x="10397" y="11522"/>
                  </a:lnTo>
                  <a:lnTo>
                    <a:pt x="10397" y="11891"/>
                  </a:lnTo>
                  <a:lnTo>
                    <a:pt x="10397" y="11891"/>
                  </a:lnTo>
                  <a:lnTo>
                    <a:pt x="10675" y="12051"/>
                  </a:lnTo>
                  <a:lnTo>
                    <a:pt x="10718" y="12075"/>
                  </a:lnTo>
                  <a:lnTo>
                    <a:pt x="10401" y="12255"/>
                  </a:lnTo>
                  <a:lnTo>
                    <a:pt x="10245" y="12167"/>
                  </a:lnTo>
                  <a:close/>
                  <a:moveTo>
                    <a:pt x="11046" y="13013"/>
                  </a:moveTo>
                  <a:lnTo>
                    <a:pt x="10730" y="13198"/>
                  </a:lnTo>
                  <a:lnTo>
                    <a:pt x="10411" y="13013"/>
                  </a:lnTo>
                  <a:lnTo>
                    <a:pt x="10411" y="12645"/>
                  </a:lnTo>
                  <a:lnTo>
                    <a:pt x="10730" y="12460"/>
                  </a:lnTo>
                  <a:lnTo>
                    <a:pt x="10763" y="12479"/>
                  </a:lnTo>
                  <a:lnTo>
                    <a:pt x="11046" y="12645"/>
                  </a:lnTo>
                  <a:lnTo>
                    <a:pt x="11046" y="13013"/>
                  </a:lnTo>
                  <a:close/>
                  <a:moveTo>
                    <a:pt x="11046" y="12628"/>
                  </a:moveTo>
                  <a:lnTo>
                    <a:pt x="10819" y="12496"/>
                  </a:lnTo>
                  <a:lnTo>
                    <a:pt x="10730" y="12444"/>
                  </a:lnTo>
                  <a:lnTo>
                    <a:pt x="10730" y="12444"/>
                  </a:lnTo>
                  <a:lnTo>
                    <a:pt x="10730" y="12444"/>
                  </a:lnTo>
                  <a:lnTo>
                    <a:pt x="10411" y="12628"/>
                  </a:lnTo>
                  <a:lnTo>
                    <a:pt x="10411" y="12266"/>
                  </a:lnTo>
                  <a:lnTo>
                    <a:pt x="10730" y="12082"/>
                  </a:lnTo>
                  <a:lnTo>
                    <a:pt x="10730" y="12082"/>
                  </a:lnTo>
                  <a:lnTo>
                    <a:pt x="10730" y="12082"/>
                  </a:lnTo>
                  <a:lnTo>
                    <a:pt x="10940" y="12203"/>
                  </a:lnTo>
                  <a:lnTo>
                    <a:pt x="11046" y="12266"/>
                  </a:lnTo>
                  <a:lnTo>
                    <a:pt x="11046" y="12628"/>
                  </a:lnTo>
                  <a:close/>
                  <a:moveTo>
                    <a:pt x="11056" y="12255"/>
                  </a:moveTo>
                  <a:lnTo>
                    <a:pt x="10741" y="12075"/>
                  </a:lnTo>
                  <a:lnTo>
                    <a:pt x="11060" y="11891"/>
                  </a:lnTo>
                  <a:lnTo>
                    <a:pt x="11060" y="11891"/>
                  </a:lnTo>
                  <a:lnTo>
                    <a:pt x="11060" y="11522"/>
                  </a:lnTo>
                  <a:lnTo>
                    <a:pt x="11377" y="11704"/>
                  </a:lnTo>
                  <a:lnTo>
                    <a:pt x="11377" y="12070"/>
                  </a:lnTo>
                  <a:lnTo>
                    <a:pt x="11056" y="12255"/>
                  </a:lnTo>
                  <a:close/>
                  <a:moveTo>
                    <a:pt x="11060" y="12638"/>
                  </a:moveTo>
                  <a:lnTo>
                    <a:pt x="11060" y="12266"/>
                  </a:lnTo>
                  <a:lnTo>
                    <a:pt x="11377" y="12087"/>
                  </a:lnTo>
                  <a:lnTo>
                    <a:pt x="11377" y="12453"/>
                  </a:lnTo>
                  <a:lnTo>
                    <a:pt x="11377" y="12456"/>
                  </a:lnTo>
                  <a:lnTo>
                    <a:pt x="11694" y="12640"/>
                  </a:lnTo>
                  <a:lnTo>
                    <a:pt x="11613" y="12685"/>
                  </a:lnTo>
                  <a:lnTo>
                    <a:pt x="11379" y="12822"/>
                  </a:lnTo>
                  <a:lnTo>
                    <a:pt x="11060" y="12638"/>
                  </a:lnTo>
                  <a:close/>
                  <a:moveTo>
                    <a:pt x="12025" y="13193"/>
                  </a:moveTo>
                  <a:lnTo>
                    <a:pt x="11706" y="13011"/>
                  </a:lnTo>
                  <a:lnTo>
                    <a:pt x="11706" y="13011"/>
                  </a:lnTo>
                  <a:lnTo>
                    <a:pt x="11706" y="13011"/>
                  </a:lnTo>
                  <a:lnTo>
                    <a:pt x="11684" y="13023"/>
                  </a:lnTo>
                  <a:lnTo>
                    <a:pt x="11389" y="13193"/>
                  </a:lnTo>
                  <a:lnTo>
                    <a:pt x="11389" y="12831"/>
                  </a:lnTo>
                  <a:lnTo>
                    <a:pt x="11708" y="12647"/>
                  </a:lnTo>
                  <a:lnTo>
                    <a:pt x="11871" y="12739"/>
                  </a:lnTo>
                  <a:lnTo>
                    <a:pt x="12025" y="12831"/>
                  </a:lnTo>
                  <a:lnTo>
                    <a:pt x="12025" y="13193"/>
                  </a:lnTo>
                  <a:close/>
                  <a:moveTo>
                    <a:pt x="12353" y="12635"/>
                  </a:moveTo>
                  <a:lnTo>
                    <a:pt x="12034" y="12820"/>
                  </a:lnTo>
                  <a:lnTo>
                    <a:pt x="11722" y="12640"/>
                  </a:lnTo>
                  <a:lnTo>
                    <a:pt x="12039" y="12456"/>
                  </a:lnTo>
                  <a:lnTo>
                    <a:pt x="12039" y="12453"/>
                  </a:lnTo>
                  <a:lnTo>
                    <a:pt x="12039" y="12089"/>
                  </a:lnTo>
                  <a:lnTo>
                    <a:pt x="12353" y="12269"/>
                  </a:lnTo>
                  <a:lnTo>
                    <a:pt x="12353" y="12635"/>
                  </a:lnTo>
                  <a:close/>
                  <a:moveTo>
                    <a:pt x="12062" y="12087"/>
                  </a:moveTo>
                  <a:lnTo>
                    <a:pt x="12039" y="12073"/>
                  </a:lnTo>
                  <a:lnTo>
                    <a:pt x="12039" y="12070"/>
                  </a:lnTo>
                  <a:lnTo>
                    <a:pt x="12039" y="11704"/>
                  </a:lnTo>
                  <a:lnTo>
                    <a:pt x="12355" y="11520"/>
                  </a:lnTo>
                  <a:lnTo>
                    <a:pt x="12355" y="11891"/>
                  </a:lnTo>
                  <a:lnTo>
                    <a:pt x="12355" y="11891"/>
                  </a:lnTo>
                  <a:lnTo>
                    <a:pt x="12466" y="11955"/>
                  </a:lnTo>
                  <a:lnTo>
                    <a:pt x="12672" y="12075"/>
                  </a:lnTo>
                  <a:lnTo>
                    <a:pt x="12358" y="12257"/>
                  </a:lnTo>
                  <a:lnTo>
                    <a:pt x="12062" y="12087"/>
                  </a:lnTo>
                  <a:close/>
                  <a:moveTo>
                    <a:pt x="13007" y="13013"/>
                  </a:moveTo>
                  <a:lnTo>
                    <a:pt x="12686" y="13198"/>
                  </a:lnTo>
                  <a:lnTo>
                    <a:pt x="12367" y="13013"/>
                  </a:lnTo>
                  <a:lnTo>
                    <a:pt x="12367" y="12645"/>
                  </a:lnTo>
                  <a:lnTo>
                    <a:pt x="12662" y="12472"/>
                  </a:lnTo>
                  <a:lnTo>
                    <a:pt x="12686" y="12460"/>
                  </a:lnTo>
                  <a:lnTo>
                    <a:pt x="13007" y="12645"/>
                  </a:lnTo>
                  <a:lnTo>
                    <a:pt x="13007" y="13013"/>
                  </a:lnTo>
                  <a:close/>
                  <a:moveTo>
                    <a:pt x="13007" y="12628"/>
                  </a:moveTo>
                  <a:lnTo>
                    <a:pt x="12686" y="12444"/>
                  </a:lnTo>
                  <a:lnTo>
                    <a:pt x="12686" y="12444"/>
                  </a:lnTo>
                  <a:lnTo>
                    <a:pt x="12686" y="12444"/>
                  </a:lnTo>
                  <a:lnTo>
                    <a:pt x="12667" y="12456"/>
                  </a:lnTo>
                  <a:lnTo>
                    <a:pt x="12367" y="12628"/>
                  </a:lnTo>
                  <a:lnTo>
                    <a:pt x="12367" y="12266"/>
                  </a:lnTo>
                  <a:lnTo>
                    <a:pt x="12499" y="12188"/>
                  </a:lnTo>
                  <a:lnTo>
                    <a:pt x="12686" y="12082"/>
                  </a:lnTo>
                  <a:lnTo>
                    <a:pt x="12686" y="12082"/>
                  </a:lnTo>
                  <a:lnTo>
                    <a:pt x="12686" y="12082"/>
                  </a:lnTo>
                  <a:lnTo>
                    <a:pt x="12686" y="12082"/>
                  </a:lnTo>
                  <a:lnTo>
                    <a:pt x="12792" y="12144"/>
                  </a:lnTo>
                  <a:lnTo>
                    <a:pt x="13007" y="12266"/>
                  </a:lnTo>
                  <a:lnTo>
                    <a:pt x="13007" y="12628"/>
                  </a:lnTo>
                  <a:close/>
                  <a:moveTo>
                    <a:pt x="13015" y="12255"/>
                  </a:moveTo>
                  <a:lnTo>
                    <a:pt x="12717" y="12087"/>
                  </a:lnTo>
                  <a:lnTo>
                    <a:pt x="12698" y="12075"/>
                  </a:lnTo>
                  <a:lnTo>
                    <a:pt x="13019" y="11891"/>
                  </a:lnTo>
                  <a:lnTo>
                    <a:pt x="13019" y="11891"/>
                  </a:lnTo>
                  <a:lnTo>
                    <a:pt x="13019" y="11522"/>
                  </a:lnTo>
                  <a:lnTo>
                    <a:pt x="13334" y="11704"/>
                  </a:lnTo>
                  <a:lnTo>
                    <a:pt x="13334" y="12073"/>
                  </a:lnTo>
                  <a:lnTo>
                    <a:pt x="13267" y="12110"/>
                  </a:lnTo>
                  <a:lnTo>
                    <a:pt x="13015" y="12255"/>
                  </a:lnTo>
                  <a:close/>
                  <a:moveTo>
                    <a:pt x="13019" y="12638"/>
                  </a:moveTo>
                  <a:lnTo>
                    <a:pt x="13019" y="12269"/>
                  </a:lnTo>
                  <a:lnTo>
                    <a:pt x="13334" y="12087"/>
                  </a:lnTo>
                  <a:lnTo>
                    <a:pt x="13334" y="12453"/>
                  </a:lnTo>
                  <a:lnTo>
                    <a:pt x="13334" y="12456"/>
                  </a:lnTo>
                  <a:lnTo>
                    <a:pt x="13579" y="12597"/>
                  </a:lnTo>
                  <a:lnTo>
                    <a:pt x="13653" y="12640"/>
                  </a:lnTo>
                  <a:lnTo>
                    <a:pt x="13338" y="12820"/>
                  </a:lnTo>
                  <a:lnTo>
                    <a:pt x="13019" y="12638"/>
                  </a:lnTo>
                  <a:close/>
                  <a:moveTo>
                    <a:pt x="13986" y="13195"/>
                  </a:moveTo>
                  <a:lnTo>
                    <a:pt x="13920" y="13155"/>
                  </a:lnTo>
                  <a:lnTo>
                    <a:pt x="13667" y="13011"/>
                  </a:lnTo>
                  <a:lnTo>
                    <a:pt x="13664" y="13011"/>
                  </a:lnTo>
                  <a:lnTo>
                    <a:pt x="13664" y="13011"/>
                  </a:lnTo>
                  <a:lnTo>
                    <a:pt x="13534" y="13084"/>
                  </a:lnTo>
                  <a:lnTo>
                    <a:pt x="13345" y="13195"/>
                  </a:lnTo>
                  <a:lnTo>
                    <a:pt x="13345" y="12834"/>
                  </a:lnTo>
                  <a:lnTo>
                    <a:pt x="13664" y="12647"/>
                  </a:lnTo>
                  <a:lnTo>
                    <a:pt x="13986" y="12834"/>
                  </a:lnTo>
                  <a:lnTo>
                    <a:pt x="13986" y="13195"/>
                  </a:lnTo>
                  <a:close/>
                  <a:moveTo>
                    <a:pt x="14309" y="12638"/>
                  </a:moveTo>
                  <a:lnTo>
                    <a:pt x="13993" y="12820"/>
                  </a:lnTo>
                  <a:lnTo>
                    <a:pt x="13678" y="12640"/>
                  </a:lnTo>
                  <a:lnTo>
                    <a:pt x="13997" y="12456"/>
                  </a:lnTo>
                  <a:lnTo>
                    <a:pt x="13997" y="12453"/>
                  </a:lnTo>
                  <a:lnTo>
                    <a:pt x="13997" y="12453"/>
                  </a:lnTo>
                  <a:lnTo>
                    <a:pt x="13997" y="12087"/>
                  </a:lnTo>
                  <a:lnTo>
                    <a:pt x="14309" y="12266"/>
                  </a:lnTo>
                  <a:lnTo>
                    <a:pt x="14309" y="12638"/>
                  </a:lnTo>
                  <a:close/>
                  <a:moveTo>
                    <a:pt x="14111" y="12136"/>
                  </a:moveTo>
                  <a:lnTo>
                    <a:pt x="14000" y="12073"/>
                  </a:lnTo>
                  <a:lnTo>
                    <a:pt x="14000" y="11704"/>
                  </a:lnTo>
                  <a:lnTo>
                    <a:pt x="14312" y="11522"/>
                  </a:lnTo>
                  <a:lnTo>
                    <a:pt x="14312" y="11891"/>
                  </a:lnTo>
                  <a:lnTo>
                    <a:pt x="14312" y="11891"/>
                  </a:lnTo>
                  <a:lnTo>
                    <a:pt x="14591" y="12051"/>
                  </a:lnTo>
                  <a:lnTo>
                    <a:pt x="14631" y="12075"/>
                  </a:lnTo>
                  <a:lnTo>
                    <a:pt x="14316" y="12255"/>
                  </a:lnTo>
                  <a:lnTo>
                    <a:pt x="14111" y="12136"/>
                  </a:lnTo>
                  <a:close/>
                  <a:moveTo>
                    <a:pt x="14962" y="13013"/>
                  </a:moveTo>
                  <a:lnTo>
                    <a:pt x="14664" y="13186"/>
                  </a:lnTo>
                  <a:lnTo>
                    <a:pt x="14645" y="13198"/>
                  </a:lnTo>
                  <a:lnTo>
                    <a:pt x="14326" y="13013"/>
                  </a:lnTo>
                  <a:lnTo>
                    <a:pt x="14326" y="12645"/>
                  </a:lnTo>
                  <a:lnTo>
                    <a:pt x="14645" y="12460"/>
                  </a:lnTo>
                  <a:lnTo>
                    <a:pt x="14678" y="12479"/>
                  </a:lnTo>
                  <a:lnTo>
                    <a:pt x="14962" y="12645"/>
                  </a:lnTo>
                  <a:lnTo>
                    <a:pt x="14962" y="13013"/>
                  </a:lnTo>
                  <a:close/>
                  <a:moveTo>
                    <a:pt x="14962" y="12628"/>
                  </a:moveTo>
                  <a:lnTo>
                    <a:pt x="14732" y="12496"/>
                  </a:lnTo>
                  <a:lnTo>
                    <a:pt x="14645" y="12444"/>
                  </a:lnTo>
                  <a:lnTo>
                    <a:pt x="14645" y="12444"/>
                  </a:lnTo>
                  <a:lnTo>
                    <a:pt x="14645" y="12444"/>
                  </a:lnTo>
                  <a:lnTo>
                    <a:pt x="14326" y="12628"/>
                  </a:lnTo>
                  <a:lnTo>
                    <a:pt x="14326" y="12266"/>
                  </a:lnTo>
                  <a:lnTo>
                    <a:pt x="14491" y="12170"/>
                  </a:lnTo>
                  <a:lnTo>
                    <a:pt x="14643" y="12082"/>
                  </a:lnTo>
                  <a:lnTo>
                    <a:pt x="14645" y="12082"/>
                  </a:lnTo>
                  <a:lnTo>
                    <a:pt x="14645" y="12082"/>
                  </a:lnTo>
                  <a:lnTo>
                    <a:pt x="14853" y="12203"/>
                  </a:lnTo>
                  <a:lnTo>
                    <a:pt x="14962" y="12266"/>
                  </a:lnTo>
                  <a:lnTo>
                    <a:pt x="14962" y="12628"/>
                  </a:lnTo>
                  <a:close/>
                  <a:moveTo>
                    <a:pt x="14973" y="12257"/>
                  </a:moveTo>
                  <a:lnTo>
                    <a:pt x="14657" y="12075"/>
                  </a:lnTo>
                  <a:lnTo>
                    <a:pt x="14976" y="11891"/>
                  </a:lnTo>
                  <a:lnTo>
                    <a:pt x="14976" y="11891"/>
                  </a:lnTo>
                  <a:lnTo>
                    <a:pt x="14976" y="11522"/>
                  </a:lnTo>
                  <a:lnTo>
                    <a:pt x="15292" y="11704"/>
                  </a:lnTo>
                  <a:lnTo>
                    <a:pt x="15292" y="12073"/>
                  </a:lnTo>
                  <a:lnTo>
                    <a:pt x="15177" y="12139"/>
                  </a:lnTo>
                  <a:lnTo>
                    <a:pt x="14973" y="12257"/>
                  </a:lnTo>
                  <a:close/>
                  <a:moveTo>
                    <a:pt x="14978" y="12638"/>
                  </a:moveTo>
                  <a:lnTo>
                    <a:pt x="14978" y="12266"/>
                  </a:lnTo>
                  <a:lnTo>
                    <a:pt x="15051" y="12224"/>
                  </a:lnTo>
                  <a:lnTo>
                    <a:pt x="15292" y="12087"/>
                  </a:lnTo>
                  <a:lnTo>
                    <a:pt x="15292" y="12453"/>
                  </a:lnTo>
                  <a:lnTo>
                    <a:pt x="15292" y="12456"/>
                  </a:lnTo>
                  <a:lnTo>
                    <a:pt x="15590" y="12626"/>
                  </a:lnTo>
                  <a:lnTo>
                    <a:pt x="15609" y="12640"/>
                  </a:lnTo>
                  <a:lnTo>
                    <a:pt x="15295" y="12822"/>
                  </a:lnTo>
                  <a:lnTo>
                    <a:pt x="14978" y="12638"/>
                  </a:lnTo>
                  <a:close/>
                  <a:moveTo>
                    <a:pt x="15940" y="13193"/>
                  </a:moveTo>
                  <a:lnTo>
                    <a:pt x="15777" y="13098"/>
                  </a:lnTo>
                  <a:lnTo>
                    <a:pt x="15623" y="13011"/>
                  </a:lnTo>
                  <a:lnTo>
                    <a:pt x="15623" y="13011"/>
                  </a:lnTo>
                  <a:lnTo>
                    <a:pt x="15623" y="13011"/>
                  </a:lnTo>
                  <a:lnTo>
                    <a:pt x="15434" y="13120"/>
                  </a:lnTo>
                  <a:lnTo>
                    <a:pt x="15304" y="13195"/>
                  </a:lnTo>
                  <a:lnTo>
                    <a:pt x="15304" y="12831"/>
                  </a:lnTo>
                  <a:lnTo>
                    <a:pt x="15623" y="12647"/>
                  </a:lnTo>
                  <a:lnTo>
                    <a:pt x="15940" y="12831"/>
                  </a:lnTo>
                  <a:lnTo>
                    <a:pt x="15940" y="13193"/>
                  </a:lnTo>
                  <a:close/>
                  <a:moveTo>
                    <a:pt x="16271" y="12635"/>
                  </a:moveTo>
                  <a:lnTo>
                    <a:pt x="16030" y="12775"/>
                  </a:lnTo>
                  <a:lnTo>
                    <a:pt x="15952" y="12822"/>
                  </a:lnTo>
                  <a:lnTo>
                    <a:pt x="15732" y="12694"/>
                  </a:lnTo>
                  <a:lnTo>
                    <a:pt x="15637" y="12640"/>
                  </a:lnTo>
                  <a:lnTo>
                    <a:pt x="15954" y="12456"/>
                  </a:lnTo>
                  <a:lnTo>
                    <a:pt x="15954" y="12453"/>
                  </a:lnTo>
                  <a:lnTo>
                    <a:pt x="15954" y="12087"/>
                  </a:lnTo>
                  <a:lnTo>
                    <a:pt x="16271" y="12269"/>
                  </a:lnTo>
                  <a:lnTo>
                    <a:pt x="16271" y="12635"/>
                  </a:lnTo>
                  <a:close/>
                  <a:moveTo>
                    <a:pt x="15980" y="12084"/>
                  </a:moveTo>
                  <a:lnTo>
                    <a:pt x="15956" y="12073"/>
                  </a:lnTo>
                  <a:lnTo>
                    <a:pt x="15956" y="11704"/>
                  </a:lnTo>
                  <a:lnTo>
                    <a:pt x="16271" y="11522"/>
                  </a:lnTo>
                  <a:lnTo>
                    <a:pt x="16271" y="11891"/>
                  </a:lnTo>
                  <a:lnTo>
                    <a:pt x="16271" y="11891"/>
                  </a:lnTo>
                  <a:lnTo>
                    <a:pt x="16382" y="11955"/>
                  </a:lnTo>
                  <a:lnTo>
                    <a:pt x="16587" y="12075"/>
                  </a:lnTo>
                  <a:lnTo>
                    <a:pt x="16275" y="12255"/>
                  </a:lnTo>
                  <a:lnTo>
                    <a:pt x="15980" y="12084"/>
                  </a:lnTo>
                  <a:close/>
                  <a:moveTo>
                    <a:pt x="16923" y="13013"/>
                  </a:moveTo>
                  <a:lnTo>
                    <a:pt x="16601" y="13198"/>
                  </a:lnTo>
                  <a:lnTo>
                    <a:pt x="16282" y="13013"/>
                  </a:lnTo>
                  <a:lnTo>
                    <a:pt x="16282" y="12645"/>
                  </a:lnTo>
                  <a:lnTo>
                    <a:pt x="16393" y="12581"/>
                  </a:lnTo>
                  <a:lnTo>
                    <a:pt x="16601" y="12460"/>
                  </a:lnTo>
                  <a:lnTo>
                    <a:pt x="16923" y="12645"/>
                  </a:lnTo>
                  <a:lnTo>
                    <a:pt x="16923" y="13013"/>
                  </a:lnTo>
                  <a:close/>
                  <a:moveTo>
                    <a:pt x="16923" y="12628"/>
                  </a:moveTo>
                  <a:lnTo>
                    <a:pt x="16601" y="12444"/>
                  </a:lnTo>
                  <a:lnTo>
                    <a:pt x="16601" y="12444"/>
                  </a:lnTo>
                  <a:lnTo>
                    <a:pt x="16599" y="12444"/>
                  </a:lnTo>
                  <a:lnTo>
                    <a:pt x="16450" y="12531"/>
                  </a:lnTo>
                  <a:lnTo>
                    <a:pt x="16282" y="12628"/>
                  </a:lnTo>
                  <a:lnTo>
                    <a:pt x="16282" y="12266"/>
                  </a:lnTo>
                  <a:lnTo>
                    <a:pt x="16334" y="12236"/>
                  </a:lnTo>
                  <a:lnTo>
                    <a:pt x="16601" y="12082"/>
                  </a:lnTo>
                  <a:lnTo>
                    <a:pt x="16708" y="12144"/>
                  </a:lnTo>
                  <a:lnTo>
                    <a:pt x="16923" y="12266"/>
                  </a:lnTo>
                  <a:lnTo>
                    <a:pt x="16923" y="12628"/>
                  </a:lnTo>
                  <a:close/>
                  <a:moveTo>
                    <a:pt x="16930" y="12255"/>
                  </a:moveTo>
                  <a:lnTo>
                    <a:pt x="16632" y="12087"/>
                  </a:lnTo>
                  <a:lnTo>
                    <a:pt x="16613" y="12075"/>
                  </a:lnTo>
                  <a:lnTo>
                    <a:pt x="16934" y="11891"/>
                  </a:lnTo>
                  <a:lnTo>
                    <a:pt x="16934" y="11891"/>
                  </a:lnTo>
                  <a:lnTo>
                    <a:pt x="16934" y="11522"/>
                  </a:lnTo>
                  <a:lnTo>
                    <a:pt x="17246" y="11704"/>
                  </a:lnTo>
                  <a:lnTo>
                    <a:pt x="17246" y="12073"/>
                  </a:lnTo>
                  <a:lnTo>
                    <a:pt x="17183" y="12110"/>
                  </a:lnTo>
                  <a:lnTo>
                    <a:pt x="16930" y="12255"/>
                  </a:lnTo>
                  <a:close/>
                  <a:moveTo>
                    <a:pt x="16934" y="12638"/>
                  </a:moveTo>
                  <a:lnTo>
                    <a:pt x="16934" y="12269"/>
                  </a:lnTo>
                  <a:lnTo>
                    <a:pt x="17246" y="12087"/>
                  </a:lnTo>
                  <a:lnTo>
                    <a:pt x="17246" y="12453"/>
                  </a:lnTo>
                  <a:lnTo>
                    <a:pt x="17246" y="12456"/>
                  </a:lnTo>
                  <a:lnTo>
                    <a:pt x="17532" y="12619"/>
                  </a:lnTo>
                  <a:lnTo>
                    <a:pt x="17568" y="12640"/>
                  </a:lnTo>
                  <a:lnTo>
                    <a:pt x="17253" y="12820"/>
                  </a:lnTo>
                  <a:lnTo>
                    <a:pt x="16934" y="12638"/>
                  </a:lnTo>
                  <a:close/>
                  <a:moveTo>
                    <a:pt x="17899" y="13193"/>
                  </a:moveTo>
                  <a:lnTo>
                    <a:pt x="17580" y="13011"/>
                  </a:lnTo>
                  <a:lnTo>
                    <a:pt x="17580" y="13011"/>
                  </a:lnTo>
                  <a:lnTo>
                    <a:pt x="17580" y="13011"/>
                  </a:lnTo>
                  <a:lnTo>
                    <a:pt x="17258" y="13195"/>
                  </a:lnTo>
                  <a:lnTo>
                    <a:pt x="17258" y="12834"/>
                  </a:lnTo>
                  <a:lnTo>
                    <a:pt x="17580" y="12647"/>
                  </a:lnTo>
                  <a:lnTo>
                    <a:pt x="17899" y="12831"/>
                  </a:lnTo>
                  <a:lnTo>
                    <a:pt x="17899" y="13193"/>
                  </a:lnTo>
                  <a:close/>
                  <a:moveTo>
                    <a:pt x="18227" y="12638"/>
                  </a:moveTo>
                  <a:lnTo>
                    <a:pt x="18227" y="12638"/>
                  </a:lnTo>
                  <a:lnTo>
                    <a:pt x="18168" y="12671"/>
                  </a:lnTo>
                  <a:lnTo>
                    <a:pt x="17908" y="12822"/>
                  </a:lnTo>
                  <a:lnTo>
                    <a:pt x="17594" y="12640"/>
                  </a:lnTo>
                  <a:lnTo>
                    <a:pt x="17913" y="12456"/>
                  </a:lnTo>
                  <a:lnTo>
                    <a:pt x="17913" y="12453"/>
                  </a:lnTo>
                  <a:lnTo>
                    <a:pt x="17913" y="12087"/>
                  </a:lnTo>
                  <a:lnTo>
                    <a:pt x="18227" y="12266"/>
                  </a:lnTo>
                  <a:lnTo>
                    <a:pt x="18227" y="12638"/>
                  </a:lnTo>
                  <a:close/>
                  <a:moveTo>
                    <a:pt x="17960" y="12099"/>
                  </a:moveTo>
                  <a:lnTo>
                    <a:pt x="17915" y="12073"/>
                  </a:lnTo>
                  <a:lnTo>
                    <a:pt x="17915" y="11704"/>
                  </a:lnTo>
                  <a:lnTo>
                    <a:pt x="18227" y="11522"/>
                  </a:lnTo>
                  <a:lnTo>
                    <a:pt x="18227" y="11891"/>
                  </a:lnTo>
                  <a:lnTo>
                    <a:pt x="18227" y="11891"/>
                  </a:lnTo>
                  <a:lnTo>
                    <a:pt x="18503" y="12051"/>
                  </a:lnTo>
                  <a:lnTo>
                    <a:pt x="18546" y="12075"/>
                  </a:lnTo>
                  <a:lnTo>
                    <a:pt x="18232" y="12255"/>
                  </a:lnTo>
                  <a:lnTo>
                    <a:pt x="17960" y="12099"/>
                  </a:lnTo>
                  <a:close/>
                  <a:moveTo>
                    <a:pt x="18877" y="13013"/>
                  </a:moveTo>
                  <a:lnTo>
                    <a:pt x="18560" y="13198"/>
                  </a:lnTo>
                  <a:lnTo>
                    <a:pt x="18239" y="13013"/>
                  </a:lnTo>
                  <a:lnTo>
                    <a:pt x="18239" y="12645"/>
                  </a:lnTo>
                  <a:lnTo>
                    <a:pt x="18560" y="12460"/>
                  </a:lnTo>
                  <a:lnTo>
                    <a:pt x="18593" y="12479"/>
                  </a:lnTo>
                  <a:lnTo>
                    <a:pt x="18877" y="12645"/>
                  </a:lnTo>
                  <a:lnTo>
                    <a:pt x="18877" y="13013"/>
                  </a:lnTo>
                  <a:close/>
                  <a:moveTo>
                    <a:pt x="18877" y="12628"/>
                  </a:moveTo>
                  <a:lnTo>
                    <a:pt x="18648" y="12496"/>
                  </a:lnTo>
                  <a:lnTo>
                    <a:pt x="18560" y="12444"/>
                  </a:lnTo>
                  <a:lnTo>
                    <a:pt x="18560" y="12444"/>
                  </a:lnTo>
                  <a:lnTo>
                    <a:pt x="18560" y="12444"/>
                  </a:lnTo>
                  <a:lnTo>
                    <a:pt x="18241" y="12628"/>
                  </a:lnTo>
                  <a:lnTo>
                    <a:pt x="18241" y="12266"/>
                  </a:lnTo>
                  <a:lnTo>
                    <a:pt x="18558" y="12082"/>
                  </a:lnTo>
                  <a:lnTo>
                    <a:pt x="18560" y="12082"/>
                  </a:lnTo>
                  <a:lnTo>
                    <a:pt x="18560" y="12082"/>
                  </a:lnTo>
                  <a:lnTo>
                    <a:pt x="18768" y="12203"/>
                  </a:lnTo>
                  <a:lnTo>
                    <a:pt x="18877" y="12266"/>
                  </a:lnTo>
                  <a:lnTo>
                    <a:pt x="18877" y="12628"/>
                  </a:lnTo>
                  <a:close/>
                  <a:moveTo>
                    <a:pt x="18886" y="12257"/>
                  </a:moveTo>
                  <a:lnTo>
                    <a:pt x="18572" y="12075"/>
                  </a:lnTo>
                  <a:lnTo>
                    <a:pt x="18889" y="11891"/>
                  </a:lnTo>
                  <a:lnTo>
                    <a:pt x="18889" y="11891"/>
                  </a:lnTo>
                  <a:lnTo>
                    <a:pt x="18889" y="11522"/>
                  </a:lnTo>
                  <a:lnTo>
                    <a:pt x="19205" y="11704"/>
                  </a:lnTo>
                  <a:lnTo>
                    <a:pt x="19205" y="12073"/>
                  </a:lnTo>
                  <a:lnTo>
                    <a:pt x="19182" y="12087"/>
                  </a:lnTo>
                  <a:lnTo>
                    <a:pt x="18886" y="12257"/>
                  </a:lnTo>
                  <a:close/>
                  <a:moveTo>
                    <a:pt x="18893" y="12638"/>
                  </a:moveTo>
                  <a:lnTo>
                    <a:pt x="18893" y="12266"/>
                  </a:lnTo>
                  <a:lnTo>
                    <a:pt x="18950" y="12233"/>
                  </a:lnTo>
                  <a:lnTo>
                    <a:pt x="19205" y="12087"/>
                  </a:lnTo>
                  <a:lnTo>
                    <a:pt x="19205" y="12453"/>
                  </a:lnTo>
                  <a:lnTo>
                    <a:pt x="19205" y="12456"/>
                  </a:lnTo>
                  <a:lnTo>
                    <a:pt x="19522" y="12640"/>
                  </a:lnTo>
                  <a:lnTo>
                    <a:pt x="19250" y="12798"/>
                  </a:lnTo>
                  <a:lnTo>
                    <a:pt x="19210" y="12822"/>
                  </a:lnTo>
                  <a:lnTo>
                    <a:pt x="18893" y="12638"/>
                  </a:lnTo>
                  <a:close/>
                  <a:moveTo>
                    <a:pt x="19855" y="13193"/>
                  </a:moveTo>
                  <a:lnTo>
                    <a:pt x="19536" y="13011"/>
                  </a:lnTo>
                  <a:lnTo>
                    <a:pt x="19536" y="13011"/>
                  </a:lnTo>
                  <a:lnTo>
                    <a:pt x="19534" y="13011"/>
                  </a:lnTo>
                  <a:lnTo>
                    <a:pt x="19413" y="13082"/>
                  </a:lnTo>
                  <a:lnTo>
                    <a:pt x="19217" y="13193"/>
                  </a:lnTo>
                  <a:lnTo>
                    <a:pt x="19217" y="12831"/>
                  </a:lnTo>
                  <a:lnTo>
                    <a:pt x="19536" y="12647"/>
                  </a:lnTo>
                  <a:lnTo>
                    <a:pt x="19699" y="12739"/>
                  </a:lnTo>
                  <a:lnTo>
                    <a:pt x="19855" y="12831"/>
                  </a:lnTo>
                  <a:lnTo>
                    <a:pt x="19855" y="13193"/>
                  </a:lnTo>
                  <a:close/>
                  <a:moveTo>
                    <a:pt x="20181" y="12638"/>
                  </a:moveTo>
                  <a:lnTo>
                    <a:pt x="19864" y="12822"/>
                  </a:lnTo>
                  <a:lnTo>
                    <a:pt x="19550" y="12640"/>
                  </a:lnTo>
                  <a:lnTo>
                    <a:pt x="19869" y="12456"/>
                  </a:lnTo>
                  <a:lnTo>
                    <a:pt x="19869" y="12453"/>
                  </a:lnTo>
                  <a:lnTo>
                    <a:pt x="19869" y="12087"/>
                  </a:lnTo>
                  <a:lnTo>
                    <a:pt x="20181" y="12266"/>
                  </a:lnTo>
                  <a:lnTo>
                    <a:pt x="20181" y="12638"/>
                  </a:lnTo>
                  <a:close/>
                  <a:moveTo>
                    <a:pt x="20042" y="12172"/>
                  </a:moveTo>
                  <a:lnTo>
                    <a:pt x="19869" y="12073"/>
                  </a:lnTo>
                  <a:lnTo>
                    <a:pt x="19869" y="11704"/>
                  </a:lnTo>
                  <a:lnTo>
                    <a:pt x="20186" y="11522"/>
                  </a:lnTo>
                  <a:lnTo>
                    <a:pt x="20186" y="11891"/>
                  </a:lnTo>
                  <a:lnTo>
                    <a:pt x="20186" y="11891"/>
                  </a:lnTo>
                  <a:lnTo>
                    <a:pt x="20294" y="11955"/>
                  </a:lnTo>
                  <a:lnTo>
                    <a:pt x="20502" y="12075"/>
                  </a:lnTo>
                  <a:lnTo>
                    <a:pt x="20188" y="12257"/>
                  </a:lnTo>
                  <a:lnTo>
                    <a:pt x="20042" y="12172"/>
                  </a:lnTo>
                  <a:close/>
                  <a:moveTo>
                    <a:pt x="20836" y="13013"/>
                  </a:moveTo>
                  <a:lnTo>
                    <a:pt x="20514" y="13198"/>
                  </a:lnTo>
                  <a:lnTo>
                    <a:pt x="20198" y="13013"/>
                  </a:lnTo>
                  <a:lnTo>
                    <a:pt x="20198" y="12645"/>
                  </a:lnTo>
                  <a:lnTo>
                    <a:pt x="20306" y="12581"/>
                  </a:lnTo>
                  <a:lnTo>
                    <a:pt x="20514" y="12460"/>
                  </a:lnTo>
                  <a:lnTo>
                    <a:pt x="20836" y="12645"/>
                  </a:lnTo>
                  <a:lnTo>
                    <a:pt x="20836" y="13013"/>
                  </a:lnTo>
                  <a:close/>
                  <a:moveTo>
                    <a:pt x="20836" y="12628"/>
                  </a:moveTo>
                  <a:lnTo>
                    <a:pt x="20514" y="12444"/>
                  </a:lnTo>
                  <a:lnTo>
                    <a:pt x="20514" y="12444"/>
                  </a:lnTo>
                  <a:lnTo>
                    <a:pt x="20514" y="12444"/>
                  </a:lnTo>
                  <a:lnTo>
                    <a:pt x="20365" y="12531"/>
                  </a:lnTo>
                  <a:lnTo>
                    <a:pt x="20198" y="12628"/>
                  </a:lnTo>
                  <a:lnTo>
                    <a:pt x="20198" y="12266"/>
                  </a:lnTo>
                  <a:lnTo>
                    <a:pt x="20250" y="12236"/>
                  </a:lnTo>
                  <a:lnTo>
                    <a:pt x="20517" y="12082"/>
                  </a:lnTo>
                  <a:lnTo>
                    <a:pt x="20623" y="12144"/>
                  </a:lnTo>
                  <a:lnTo>
                    <a:pt x="20836" y="12266"/>
                  </a:lnTo>
                  <a:lnTo>
                    <a:pt x="20836" y="12628"/>
                  </a:lnTo>
                  <a:close/>
                  <a:moveTo>
                    <a:pt x="20845" y="12255"/>
                  </a:moveTo>
                  <a:lnTo>
                    <a:pt x="20545" y="12087"/>
                  </a:lnTo>
                  <a:lnTo>
                    <a:pt x="20528" y="12075"/>
                  </a:lnTo>
                  <a:lnTo>
                    <a:pt x="20847" y="11891"/>
                  </a:lnTo>
                  <a:lnTo>
                    <a:pt x="20847" y="11891"/>
                  </a:lnTo>
                  <a:lnTo>
                    <a:pt x="20847" y="11522"/>
                  </a:lnTo>
                  <a:lnTo>
                    <a:pt x="21162" y="11704"/>
                  </a:lnTo>
                  <a:lnTo>
                    <a:pt x="21162" y="12073"/>
                  </a:lnTo>
                  <a:lnTo>
                    <a:pt x="21095" y="12110"/>
                  </a:lnTo>
                  <a:lnTo>
                    <a:pt x="20845" y="12255"/>
                  </a:lnTo>
                  <a:close/>
                  <a:moveTo>
                    <a:pt x="20847" y="12638"/>
                  </a:moveTo>
                  <a:lnTo>
                    <a:pt x="20847" y="12269"/>
                  </a:lnTo>
                  <a:lnTo>
                    <a:pt x="21162" y="12087"/>
                  </a:lnTo>
                  <a:lnTo>
                    <a:pt x="21162" y="12453"/>
                  </a:lnTo>
                  <a:lnTo>
                    <a:pt x="21162" y="12456"/>
                  </a:lnTo>
                  <a:lnTo>
                    <a:pt x="21447" y="12619"/>
                  </a:lnTo>
                  <a:lnTo>
                    <a:pt x="21481" y="12640"/>
                  </a:lnTo>
                  <a:lnTo>
                    <a:pt x="21166" y="12820"/>
                  </a:lnTo>
                  <a:lnTo>
                    <a:pt x="20847" y="12638"/>
                  </a:lnTo>
                  <a:close/>
                  <a:moveTo>
                    <a:pt x="21814" y="13193"/>
                  </a:moveTo>
                  <a:lnTo>
                    <a:pt x="21495" y="13011"/>
                  </a:lnTo>
                  <a:lnTo>
                    <a:pt x="21495" y="13011"/>
                  </a:lnTo>
                  <a:lnTo>
                    <a:pt x="21495" y="13011"/>
                  </a:lnTo>
                  <a:lnTo>
                    <a:pt x="21173" y="13195"/>
                  </a:lnTo>
                  <a:lnTo>
                    <a:pt x="21173" y="12834"/>
                  </a:lnTo>
                  <a:lnTo>
                    <a:pt x="21495" y="12647"/>
                  </a:lnTo>
                  <a:lnTo>
                    <a:pt x="21814" y="12831"/>
                  </a:lnTo>
                  <a:lnTo>
                    <a:pt x="21814" y="13193"/>
                  </a:lnTo>
                  <a:close/>
                  <a:moveTo>
                    <a:pt x="22140" y="12638"/>
                  </a:moveTo>
                  <a:lnTo>
                    <a:pt x="22140" y="12638"/>
                  </a:lnTo>
                  <a:lnTo>
                    <a:pt x="22083" y="12671"/>
                  </a:lnTo>
                  <a:lnTo>
                    <a:pt x="21823" y="12822"/>
                  </a:lnTo>
                  <a:lnTo>
                    <a:pt x="21509" y="12640"/>
                  </a:lnTo>
                  <a:lnTo>
                    <a:pt x="21828" y="12456"/>
                  </a:lnTo>
                  <a:lnTo>
                    <a:pt x="21828" y="12453"/>
                  </a:lnTo>
                  <a:lnTo>
                    <a:pt x="21828" y="12087"/>
                  </a:lnTo>
                  <a:lnTo>
                    <a:pt x="22140" y="12269"/>
                  </a:lnTo>
                  <a:lnTo>
                    <a:pt x="22140" y="12638"/>
                  </a:lnTo>
                  <a:close/>
                  <a:moveTo>
                    <a:pt x="21861" y="12092"/>
                  </a:moveTo>
                  <a:lnTo>
                    <a:pt x="21828" y="12073"/>
                  </a:lnTo>
                  <a:lnTo>
                    <a:pt x="21828" y="11704"/>
                  </a:lnTo>
                  <a:lnTo>
                    <a:pt x="22140" y="11522"/>
                  </a:lnTo>
                  <a:lnTo>
                    <a:pt x="22140" y="11891"/>
                  </a:lnTo>
                  <a:lnTo>
                    <a:pt x="22140" y="11891"/>
                  </a:lnTo>
                  <a:lnTo>
                    <a:pt x="22338" y="12004"/>
                  </a:lnTo>
                  <a:lnTo>
                    <a:pt x="22461" y="12075"/>
                  </a:lnTo>
                  <a:lnTo>
                    <a:pt x="22147" y="12255"/>
                  </a:lnTo>
                  <a:lnTo>
                    <a:pt x="21861" y="12092"/>
                  </a:lnTo>
                  <a:close/>
                  <a:moveTo>
                    <a:pt x="22790" y="13013"/>
                  </a:moveTo>
                  <a:lnTo>
                    <a:pt x="22492" y="13186"/>
                  </a:lnTo>
                  <a:lnTo>
                    <a:pt x="22473" y="13198"/>
                  </a:lnTo>
                  <a:lnTo>
                    <a:pt x="22154" y="13013"/>
                  </a:lnTo>
                  <a:lnTo>
                    <a:pt x="22154" y="12645"/>
                  </a:lnTo>
                  <a:lnTo>
                    <a:pt x="22397" y="12505"/>
                  </a:lnTo>
                  <a:lnTo>
                    <a:pt x="22475" y="12460"/>
                  </a:lnTo>
                  <a:lnTo>
                    <a:pt x="22790" y="12645"/>
                  </a:lnTo>
                  <a:lnTo>
                    <a:pt x="22790" y="13013"/>
                  </a:lnTo>
                  <a:close/>
                  <a:moveTo>
                    <a:pt x="22790" y="12626"/>
                  </a:moveTo>
                  <a:lnTo>
                    <a:pt x="22475" y="12444"/>
                  </a:lnTo>
                  <a:lnTo>
                    <a:pt x="22475" y="12444"/>
                  </a:lnTo>
                  <a:lnTo>
                    <a:pt x="22473" y="12444"/>
                  </a:lnTo>
                  <a:lnTo>
                    <a:pt x="22367" y="12505"/>
                  </a:lnTo>
                  <a:lnTo>
                    <a:pt x="22156" y="12628"/>
                  </a:lnTo>
                  <a:lnTo>
                    <a:pt x="22156" y="12266"/>
                  </a:lnTo>
                  <a:lnTo>
                    <a:pt x="22319" y="12170"/>
                  </a:lnTo>
                  <a:lnTo>
                    <a:pt x="22473" y="12082"/>
                  </a:lnTo>
                  <a:lnTo>
                    <a:pt x="22473" y="12082"/>
                  </a:lnTo>
                  <a:lnTo>
                    <a:pt x="22473" y="12082"/>
                  </a:lnTo>
                  <a:lnTo>
                    <a:pt x="22617" y="12165"/>
                  </a:lnTo>
                  <a:lnTo>
                    <a:pt x="22790" y="12266"/>
                  </a:lnTo>
                  <a:lnTo>
                    <a:pt x="22790" y="12626"/>
                  </a:lnTo>
                  <a:close/>
                  <a:moveTo>
                    <a:pt x="22801" y="12257"/>
                  </a:moveTo>
                  <a:lnTo>
                    <a:pt x="22485" y="12075"/>
                  </a:lnTo>
                  <a:lnTo>
                    <a:pt x="22804" y="11891"/>
                  </a:lnTo>
                  <a:lnTo>
                    <a:pt x="22804" y="11891"/>
                  </a:lnTo>
                  <a:lnTo>
                    <a:pt x="22804" y="11520"/>
                  </a:lnTo>
                  <a:lnTo>
                    <a:pt x="23123" y="11704"/>
                  </a:lnTo>
                  <a:lnTo>
                    <a:pt x="23123" y="12070"/>
                  </a:lnTo>
                  <a:lnTo>
                    <a:pt x="22801" y="12257"/>
                  </a:lnTo>
                  <a:close/>
                  <a:moveTo>
                    <a:pt x="23439" y="12638"/>
                  </a:moveTo>
                  <a:lnTo>
                    <a:pt x="23125" y="12820"/>
                  </a:lnTo>
                  <a:lnTo>
                    <a:pt x="22896" y="12687"/>
                  </a:lnTo>
                  <a:lnTo>
                    <a:pt x="22808" y="12638"/>
                  </a:lnTo>
                  <a:lnTo>
                    <a:pt x="22808" y="12266"/>
                  </a:lnTo>
                  <a:lnTo>
                    <a:pt x="23123" y="12087"/>
                  </a:lnTo>
                  <a:lnTo>
                    <a:pt x="23123" y="12453"/>
                  </a:lnTo>
                  <a:lnTo>
                    <a:pt x="23123" y="12456"/>
                  </a:lnTo>
                  <a:lnTo>
                    <a:pt x="23439" y="12638"/>
                  </a:lnTo>
                  <a:close/>
                  <a:moveTo>
                    <a:pt x="23439" y="11503"/>
                  </a:moveTo>
                  <a:lnTo>
                    <a:pt x="23125" y="11685"/>
                  </a:lnTo>
                  <a:lnTo>
                    <a:pt x="22808" y="11503"/>
                  </a:lnTo>
                  <a:lnTo>
                    <a:pt x="22808" y="11134"/>
                  </a:lnTo>
                  <a:lnTo>
                    <a:pt x="23123" y="10952"/>
                  </a:lnTo>
                  <a:lnTo>
                    <a:pt x="23123" y="11321"/>
                  </a:lnTo>
                  <a:lnTo>
                    <a:pt x="23123" y="11321"/>
                  </a:lnTo>
                  <a:lnTo>
                    <a:pt x="23439" y="11503"/>
                  </a:lnTo>
                  <a:close/>
                  <a:moveTo>
                    <a:pt x="23439" y="10373"/>
                  </a:moveTo>
                  <a:lnTo>
                    <a:pt x="23125" y="10558"/>
                  </a:lnTo>
                  <a:lnTo>
                    <a:pt x="23106" y="10546"/>
                  </a:lnTo>
                  <a:lnTo>
                    <a:pt x="22808" y="10373"/>
                  </a:lnTo>
                  <a:lnTo>
                    <a:pt x="22808" y="10002"/>
                  </a:lnTo>
                  <a:lnTo>
                    <a:pt x="23123" y="9823"/>
                  </a:lnTo>
                  <a:lnTo>
                    <a:pt x="23123" y="10189"/>
                  </a:lnTo>
                  <a:lnTo>
                    <a:pt x="23123" y="10191"/>
                  </a:lnTo>
                  <a:lnTo>
                    <a:pt x="23439" y="10373"/>
                  </a:lnTo>
                  <a:close/>
                  <a:moveTo>
                    <a:pt x="23286" y="9154"/>
                  </a:moveTo>
                  <a:lnTo>
                    <a:pt x="23439" y="9244"/>
                  </a:lnTo>
                  <a:lnTo>
                    <a:pt x="23127" y="9426"/>
                  </a:lnTo>
                  <a:lnTo>
                    <a:pt x="22808" y="9241"/>
                  </a:lnTo>
                  <a:lnTo>
                    <a:pt x="22808" y="8873"/>
                  </a:lnTo>
                  <a:lnTo>
                    <a:pt x="23033" y="8743"/>
                  </a:lnTo>
                  <a:lnTo>
                    <a:pt x="23123" y="8691"/>
                  </a:lnTo>
                  <a:lnTo>
                    <a:pt x="23123" y="9059"/>
                  </a:lnTo>
                  <a:lnTo>
                    <a:pt x="23123" y="9059"/>
                  </a:lnTo>
                  <a:lnTo>
                    <a:pt x="23286" y="9154"/>
                  </a:lnTo>
                  <a:close/>
                  <a:moveTo>
                    <a:pt x="23220" y="7986"/>
                  </a:moveTo>
                  <a:lnTo>
                    <a:pt x="23439" y="8116"/>
                  </a:lnTo>
                  <a:lnTo>
                    <a:pt x="23224" y="8239"/>
                  </a:lnTo>
                  <a:lnTo>
                    <a:pt x="23127" y="8296"/>
                  </a:lnTo>
                  <a:lnTo>
                    <a:pt x="22905" y="8168"/>
                  </a:lnTo>
                  <a:lnTo>
                    <a:pt x="22808" y="8112"/>
                  </a:lnTo>
                  <a:lnTo>
                    <a:pt x="22808" y="7745"/>
                  </a:lnTo>
                  <a:lnTo>
                    <a:pt x="23045" y="7606"/>
                  </a:lnTo>
                  <a:lnTo>
                    <a:pt x="23123" y="7561"/>
                  </a:lnTo>
                  <a:lnTo>
                    <a:pt x="23123" y="7930"/>
                  </a:lnTo>
                  <a:lnTo>
                    <a:pt x="23123" y="7930"/>
                  </a:lnTo>
                  <a:lnTo>
                    <a:pt x="23220" y="7986"/>
                  </a:lnTo>
                  <a:close/>
                  <a:moveTo>
                    <a:pt x="23236" y="6868"/>
                  </a:moveTo>
                  <a:lnTo>
                    <a:pt x="23439" y="6984"/>
                  </a:lnTo>
                  <a:lnTo>
                    <a:pt x="23217" y="7112"/>
                  </a:lnTo>
                  <a:lnTo>
                    <a:pt x="23125" y="7166"/>
                  </a:lnTo>
                  <a:lnTo>
                    <a:pt x="22825" y="6991"/>
                  </a:lnTo>
                  <a:lnTo>
                    <a:pt x="22808" y="6982"/>
                  </a:lnTo>
                  <a:lnTo>
                    <a:pt x="22808" y="6616"/>
                  </a:lnTo>
                  <a:lnTo>
                    <a:pt x="23123" y="6431"/>
                  </a:lnTo>
                  <a:lnTo>
                    <a:pt x="23123" y="6802"/>
                  </a:lnTo>
                  <a:lnTo>
                    <a:pt x="23123" y="6802"/>
                  </a:lnTo>
                  <a:lnTo>
                    <a:pt x="23236" y="6868"/>
                  </a:lnTo>
                  <a:close/>
                  <a:moveTo>
                    <a:pt x="23439" y="5855"/>
                  </a:moveTo>
                  <a:lnTo>
                    <a:pt x="23127" y="6037"/>
                  </a:lnTo>
                  <a:lnTo>
                    <a:pt x="22808" y="5852"/>
                  </a:lnTo>
                  <a:lnTo>
                    <a:pt x="22808" y="5484"/>
                  </a:lnTo>
                  <a:lnTo>
                    <a:pt x="23123" y="5299"/>
                  </a:lnTo>
                  <a:lnTo>
                    <a:pt x="23123" y="5668"/>
                  </a:lnTo>
                  <a:lnTo>
                    <a:pt x="23123" y="5670"/>
                  </a:lnTo>
                  <a:lnTo>
                    <a:pt x="23439" y="5855"/>
                  </a:lnTo>
                  <a:close/>
                  <a:moveTo>
                    <a:pt x="23295" y="4637"/>
                  </a:moveTo>
                  <a:lnTo>
                    <a:pt x="23442" y="4723"/>
                  </a:lnTo>
                  <a:lnTo>
                    <a:pt x="23430" y="4730"/>
                  </a:lnTo>
                  <a:lnTo>
                    <a:pt x="23127" y="4905"/>
                  </a:lnTo>
                  <a:lnTo>
                    <a:pt x="22808" y="4723"/>
                  </a:lnTo>
                  <a:lnTo>
                    <a:pt x="22808" y="4351"/>
                  </a:lnTo>
                  <a:lnTo>
                    <a:pt x="23123" y="4169"/>
                  </a:lnTo>
                  <a:lnTo>
                    <a:pt x="23123" y="4538"/>
                  </a:lnTo>
                  <a:lnTo>
                    <a:pt x="23123" y="4538"/>
                  </a:lnTo>
                  <a:lnTo>
                    <a:pt x="23295" y="4637"/>
                  </a:lnTo>
                  <a:close/>
                  <a:moveTo>
                    <a:pt x="23442" y="3593"/>
                  </a:moveTo>
                  <a:lnTo>
                    <a:pt x="23316" y="3664"/>
                  </a:lnTo>
                  <a:lnTo>
                    <a:pt x="23125" y="3775"/>
                  </a:lnTo>
                  <a:lnTo>
                    <a:pt x="22967" y="3683"/>
                  </a:lnTo>
                  <a:lnTo>
                    <a:pt x="22808" y="3590"/>
                  </a:lnTo>
                  <a:lnTo>
                    <a:pt x="22808" y="3224"/>
                  </a:lnTo>
                  <a:lnTo>
                    <a:pt x="23123" y="3042"/>
                  </a:lnTo>
                  <a:lnTo>
                    <a:pt x="23123" y="3408"/>
                  </a:lnTo>
                  <a:lnTo>
                    <a:pt x="23123" y="3411"/>
                  </a:lnTo>
                  <a:lnTo>
                    <a:pt x="23442" y="3593"/>
                  </a:lnTo>
                  <a:close/>
                  <a:moveTo>
                    <a:pt x="23439" y="2463"/>
                  </a:moveTo>
                  <a:lnTo>
                    <a:pt x="23125" y="2643"/>
                  </a:lnTo>
                  <a:lnTo>
                    <a:pt x="23118" y="2640"/>
                  </a:lnTo>
                  <a:lnTo>
                    <a:pt x="22808" y="2461"/>
                  </a:lnTo>
                  <a:lnTo>
                    <a:pt x="22808" y="2092"/>
                  </a:lnTo>
                  <a:lnTo>
                    <a:pt x="22986" y="1988"/>
                  </a:lnTo>
                  <a:lnTo>
                    <a:pt x="23123" y="1910"/>
                  </a:lnTo>
                  <a:lnTo>
                    <a:pt x="23123" y="2281"/>
                  </a:lnTo>
                  <a:lnTo>
                    <a:pt x="23439" y="2463"/>
                  </a:lnTo>
                  <a:close/>
                  <a:moveTo>
                    <a:pt x="23288" y="1244"/>
                  </a:moveTo>
                  <a:lnTo>
                    <a:pt x="23442" y="1331"/>
                  </a:lnTo>
                  <a:lnTo>
                    <a:pt x="23127" y="1513"/>
                  </a:lnTo>
                  <a:lnTo>
                    <a:pt x="22808" y="1329"/>
                  </a:lnTo>
                  <a:lnTo>
                    <a:pt x="22808" y="962"/>
                  </a:lnTo>
                  <a:lnTo>
                    <a:pt x="23123" y="778"/>
                  </a:lnTo>
                  <a:lnTo>
                    <a:pt x="23123" y="1147"/>
                  </a:lnTo>
                  <a:lnTo>
                    <a:pt x="23123" y="1147"/>
                  </a:lnTo>
                  <a:lnTo>
                    <a:pt x="23288" y="1244"/>
                  </a:lnTo>
                  <a:close/>
                  <a:moveTo>
                    <a:pt x="22804" y="582"/>
                  </a:moveTo>
                  <a:lnTo>
                    <a:pt x="22804" y="580"/>
                  </a:lnTo>
                  <a:lnTo>
                    <a:pt x="22804" y="213"/>
                  </a:lnTo>
                  <a:lnTo>
                    <a:pt x="23123" y="398"/>
                  </a:lnTo>
                  <a:lnTo>
                    <a:pt x="23123" y="764"/>
                  </a:lnTo>
                  <a:lnTo>
                    <a:pt x="22976" y="849"/>
                  </a:lnTo>
                  <a:lnTo>
                    <a:pt x="22801" y="948"/>
                  </a:lnTo>
                  <a:lnTo>
                    <a:pt x="22549" y="804"/>
                  </a:lnTo>
                  <a:lnTo>
                    <a:pt x="22485" y="766"/>
                  </a:lnTo>
                  <a:lnTo>
                    <a:pt x="22804" y="582"/>
                  </a:lnTo>
                  <a:close/>
                  <a:moveTo>
                    <a:pt x="22154" y="208"/>
                  </a:moveTo>
                  <a:lnTo>
                    <a:pt x="22156" y="208"/>
                  </a:lnTo>
                  <a:lnTo>
                    <a:pt x="22156" y="206"/>
                  </a:lnTo>
                  <a:lnTo>
                    <a:pt x="22475" y="22"/>
                  </a:lnTo>
                  <a:lnTo>
                    <a:pt x="22790" y="206"/>
                  </a:lnTo>
                  <a:lnTo>
                    <a:pt x="22790" y="575"/>
                  </a:lnTo>
                  <a:lnTo>
                    <a:pt x="22532" y="726"/>
                  </a:lnTo>
                  <a:lnTo>
                    <a:pt x="22473" y="759"/>
                  </a:lnTo>
                  <a:lnTo>
                    <a:pt x="22154" y="575"/>
                  </a:lnTo>
                  <a:lnTo>
                    <a:pt x="22154" y="208"/>
                  </a:lnTo>
                  <a:close/>
                  <a:moveTo>
                    <a:pt x="21828" y="395"/>
                  </a:moveTo>
                  <a:lnTo>
                    <a:pt x="22140" y="218"/>
                  </a:lnTo>
                  <a:lnTo>
                    <a:pt x="22140" y="580"/>
                  </a:lnTo>
                  <a:lnTo>
                    <a:pt x="22140" y="582"/>
                  </a:lnTo>
                  <a:lnTo>
                    <a:pt x="22461" y="766"/>
                  </a:lnTo>
                  <a:lnTo>
                    <a:pt x="22145" y="948"/>
                  </a:lnTo>
                  <a:lnTo>
                    <a:pt x="22074" y="906"/>
                  </a:lnTo>
                  <a:lnTo>
                    <a:pt x="21828" y="764"/>
                  </a:lnTo>
                  <a:lnTo>
                    <a:pt x="21828" y="395"/>
                  </a:lnTo>
                  <a:close/>
                  <a:moveTo>
                    <a:pt x="21828" y="1147"/>
                  </a:moveTo>
                  <a:lnTo>
                    <a:pt x="21828" y="1147"/>
                  </a:lnTo>
                  <a:lnTo>
                    <a:pt x="21828" y="778"/>
                  </a:lnTo>
                  <a:lnTo>
                    <a:pt x="21989" y="873"/>
                  </a:lnTo>
                  <a:lnTo>
                    <a:pt x="22140" y="962"/>
                  </a:lnTo>
                  <a:lnTo>
                    <a:pt x="22140" y="1331"/>
                  </a:lnTo>
                  <a:lnTo>
                    <a:pt x="21821" y="1515"/>
                  </a:lnTo>
                  <a:lnTo>
                    <a:pt x="21507" y="1333"/>
                  </a:lnTo>
                  <a:lnTo>
                    <a:pt x="21828" y="1147"/>
                  </a:lnTo>
                  <a:close/>
                  <a:moveTo>
                    <a:pt x="21173" y="395"/>
                  </a:moveTo>
                  <a:lnTo>
                    <a:pt x="21495" y="211"/>
                  </a:lnTo>
                  <a:lnTo>
                    <a:pt x="21495" y="211"/>
                  </a:lnTo>
                  <a:lnTo>
                    <a:pt x="21495" y="211"/>
                  </a:lnTo>
                  <a:lnTo>
                    <a:pt x="21603" y="272"/>
                  </a:lnTo>
                  <a:lnTo>
                    <a:pt x="21814" y="395"/>
                  </a:lnTo>
                  <a:lnTo>
                    <a:pt x="21814" y="757"/>
                  </a:lnTo>
                  <a:lnTo>
                    <a:pt x="21585" y="622"/>
                  </a:lnTo>
                  <a:lnTo>
                    <a:pt x="21495" y="572"/>
                  </a:lnTo>
                  <a:lnTo>
                    <a:pt x="21495" y="572"/>
                  </a:lnTo>
                  <a:lnTo>
                    <a:pt x="21495" y="572"/>
                  </a:lnTo>
                  <a:lnTo>
                    <a:pt x="21313" y="676"/>
                  </a:lnTo>
                  <a:lnTo>
                    <a:pt x="21173" y="759"/>
                  </a:lnTo>
                  <a:lnTo>
                    <a:pt x="21173" y="395"/>
                  </a:lnTo>
                  <a:close/>
                  <a:moveTo>
                    <a:pt x="21483" y="1333"/>
                  </a:moveTo>
                  <a:lnTo>
                    <a:pt x="21169" y="1515"/>
                  </a:lnTo>
                  <a:lnTo>
                    <a:pt x="21058" y="1452"/>
                  </a:lnTo>
                  <a:lnTo>
                    <a:pt x="20847" y="1331"/>
                  </a:lnTo>
                  <a:lnTo>
                    <a:pt x="20847" y="962"/>
                  </a:lnTo>
                  <a:lnTo>
                    <a:pt x="20944" y="906"/>
                  </a:lnTo>
                  <a:lnTo>
                    <a:pt x="21162" y="780"/>
                  </a:lnTo>
                  <a:lnTo>
                    <a:pt x="21162" y="1147"/>
                  </a:lnTo>
                  <a:lnTo>
                    <a:pt x="21162" y="1147"/>
                  </a:lnTo>
                  <a:lnTo>
                    <a:pt x="21483" y="1333"/>
                  </a:lnTo>
                  <a:close/>
                  <a:moveTo>
                    <a:pt x="20847" y="582"/>
                  </a:moveTo>
                  <a:lnTo>
                    <a:pt x="20847" y="580"/>
                  </a:lnTo>
                  <a:lnTo>
                    <a:pt x="20847" y="216"/>
                  </a:lnTo>
                  <a:lnTo>
                    <a:pt x="21162" y="395"/>
                  </a:lnTo>
                  <a:lnTo>
                    <a:pt x="21162" y="766"/>
                  </a:lnTo>
                  <a:lnTo>
                    <a:pt x="21121" y="787"/>
                  </a:lnTo>
                  <a:lnTo>
                    <a:pt x="20845" y="948"/>
                  </a:lnTo>
                  <a:lnTo>
                    <a:pt x="20528" y="766"/>
                  </a:lnTo>
                  <a:lnTo>
                    <a:pt x="20847" y="582"/>
                  </a:lnTo>
                  <a:close/>
                  <a:moveTo>
                    <a:pt x="20198" y="206"/>
                  </a:moveTo>
                  <a:lnTo>
                    <a:pt x="20422" y="76"/>
                  </a:lnTo>
                  <a:lnTo>
                    <a:pt x="20514" y="22"/>
                  </a:lnTo>
                  <a:lnTo>
                    <a:pt x="20774" y="171"/>
                  </a:lnTo>
                  <a:lnTo>
                    <a:pt x="20836" y="206"/>
                  </a:lnTo>
                  <a:lnTo>
                    <a:pt x="20836" y="575"/>
                  </a:lnTo>
                  <a:lnTo>
                    <a:pt x="20514" y="759"/>
                  </a:lnTo>
                  <a:lnTo>
                    <a:pt x="20198" y="575"/>
                  </a:lnTo>
                  <a:lnTo>
                    <a:pt x="20198" y="206"/>
                  </a:lnTo>
                  <a:close/>
                  <a:moveTo>
                    <a:pt x="19869" y="395"/>
                  </a:moveTo>
                  <a:lnTo>
                    <a:pt x="20186" y="213"/>
                  </a:lnTo>
                  <a:lnTo>
                    <a:pt x="20186" y="580"/>
                  </a:lnTo>
                  <a:lnTo>
                    <a:pt x="20186" y="582"/>
                  </a:lnTo>
                  <a:lnTo>
                    <a:pt x="20306" y="653"/>
                  </a:lnTo>
                  <a:lnTo>
                    <a:pt x="20502" y="766"/>
                  </a:lnTo>
                  <a:lnTo>
                    <a:pt x="20316" y="875"/>
                  </a:lnTo>
                  <a:lnTo>
                    <a:pt x="20190" y="948"/>
                  </a:lnTo>
                  <a:lnTo>
                    <a:pt x="19869" y="766"/>
                  </a:lnTo>
                  <a:lnTo>
                    <a:pt x="19869" y="395"/>
                  </a:lnTo>
                  <a:close/>
                  <a:moveTo>
                    <a:pt x="19869" y="1147"/>
                  </a:moveTo>
                  <a:lnTo>
                    <a:pt x="19869" y="1147"/>
                  </a:lnTo>
                  <a:lnTo>
                    <a:pt x="19869" y="780"/>
                  </a:lnTo>
                  <a:lnTo>
                    <a:pt x="20181" y="962"/>
                  </a:lnTo>
                  <a:lnTo>
                    <a:pt x="20181" y="1331"/>
                  </a:lnTo>
                  <a:lnTo>
                    <a:pt x="19864" y="1513"/>
                  </a:lnTo>
                  <a:lnTo>
                    <a:pt x="19550" y="1333"/>
                  </a:lnTo>
                  <a:lnTo>
                    <a:pt x="19869" y="1147"/>
                  </a:lnTo>
                  <a:close/>
                  <a:moveTo>
                    <a:pt x="19217" y="395"/>
                  </a:moveTo>
                  <a:lnTo>
                    <a:pt x="19304" y="346"/>
                  </a:lnTo>
                  <a:lnTo>
                    <a:pt x="19536" y="211"/>
                  </a:lnTo>
                  <a:lnTo>
                    <a:pt x="19536" y="211"/>
                  </a:lnTo>
                  <a:lnTo>
                    <a:pt x="19536" y="211"/>
                  </a:lnTo>
                  <a:lnTo>
                    <a:pt x="19536" y="211"/>
                  </a:lnTo>
                  <a:lnTo>
                    <a:pt x="19855" y="395"/>
                  </a:lnTo>
                  <a:lnTo>
                    <a:pt x="19855" y="754"/>
                  </a:lnTo>
                  <a:lnTo>
                    <a:pt x="19536" y="572"/>
                  </a:lnTo>
                  <a:lnTo>
                    <a:pt x="19536" y="572"/>
                  </a:lnTo>
                  <a:lnTo>
                    <a:pt x="19534" y="572"/>
                  </a:lnTo>
                  <a:lnTo>
                    <a:pt x="19349" y="681"/>
                  </a:lnTo>
                  <a:lnTo>
                    <a:pt x="19217" y="757"/>
                  </a:lnTo>
                  <a:lnTo>
                    <a:pt x="19217" y="395"/>
                  </a:lnTo>
                  <a:close/>
                  <a:moveTo>
                    <a:pt x="19217" y="773"/>
                  </a:moveTo>
                  <a:lnTo>
                    <a:pt x="19269" y="743"/>
                  </a:lnTo>
                  <a:lnTo>
                    <a:pt x="19536" y="587"/>
                  </a:lnTo>
                  <a:lnTo>
                    <a:pt x="19855" y="773"/>
                  </a:lnTo>
                  <a:lnTo>
                    <a:pt x="19855" y="1142"/>
                  </a:lnTo>
                  <a:lnTo>
                    <a:pt x="19536" y="1326"/>
                  </a:lnTo>
                  <a:lnTo>
                    <a:pt x="19295" y="1187"/>
                  </a:lnTo>
                  <a:lnTo>
                    <a:pt x="19217" y="1142"/>
                  </a:lnTo>
                  <a:lnTo>
                    <a:pt x="19217" y="773"/>
                  </a:lnTo>
                  <a:close/>
                  <a:moveTo>
                    <a:pt x="19311" y="1208"/>
                  </a:moveTo>
                  <a:lnTo>
                    <a:pt x="19524" y="1333"/>
                  </a:lnTo>
                  <a:lnTo>
                    <a:pt x="19210" y="1515"/>
                  </a:lnTo>
                  <a:lnTo>
                    <a:pt x="18893" y="1331"/>
                  </a:lnTo>
                  <a:lnTo>
                    <a:pt x="18893" y="962"/>
                  </a:lnTo>
                  <a:lnTo>
                    <a:pt x="19205" y="780"/>
                  </a:lnTo>
                  <a:lnTo>
                    <a:pt x="19205" y="1147"/>
                  </a:lnTo>
                  <a:lnTo>
                    <a:pt x="19205" y="1147"/>
                  </a:lnTo>
                  <a:lnTo>
                    <a:pt x="19311" y="1208"/>
                  </a:lnTo>
                  <a:close/>
                  <a:moveTo>
                    <a:pt x="18889" y="582"/>
                  </a:moveTo>
                  <a:lnTo>
                    <a:pt x="18889" y="580"/>
                  </a:lnTo>
                  <a:lnTo>
                    <a:pt x="18889" y="213"/>
                  </a:lnTo>
                  <a:lnTo>
                    <a:pt x="19205" y="395"/>
                  </a:lnTo>
                  <a:lnTo>
                    <a:pt x="19205" y="764"/>
                  </a:lnTo>
                  <a:lnTo>
                    <a:pt x="19132" y="806"/>
                  </a:lnTo>
                  <a:lnTo>
                    <a:pt x="18884" y="948"/>
                  </a:lnTo>
                  <a:lnTo>
                    <a:pt x="18721" y="854"/>
                  </a:lnTo>
                  <a:lnTo>
                    <a:pt x="18572" y="766"/>
                  </a:lnTo>
                  <a:lnTo>
                    <a:pt x="18889" y="582"/>
                  </a:lnTo>
                  <a:close/>
                  <a:moveTo>
                    <a:pt x="18239" y="208"/>
                  </a:moveTo>
                  <a:lnTo>
                    <a:pt x="18241" y="208"/>
                  </a:lnTo>
                  <a:lnTo>
                    <a:pt x="18241" y="206"/>
                  </a:lnTo>
                  <a:lnTo>
                    <a:pt x="18300" y="171"/>
                  </a:lnTo>
                  <a:lnTo>
                    <a:pt x="18560" y="22"/>
                  </a:lnTo>
                  <a:lnTo>
                    <a:pt x="18579" y="34"/>
                  </a:lnTo>
                  <a:lnTo>
                    <a:pt x="18877" y="206"/>
                  </a:lnTo>
                  <a:lnTo>
                    <a:pt x="18877" y="575"/>
                  </a:lnTo>
                  <a:lnTo>
                    <a:pt x="18560" y="759"/>
                  </a:lnTo>
                  <a:lnTo>
                    <a:pt x="18560" y="759"/>
                  </a:lnTo>
                  <a:lnTo>
                    <a:pt x="18239" y="575"/>
                  </a:lnTo>
                  <a:lnTo>
                    <a:pt x="18239" y="208"/>
                  </a:lnTo>
                  <a:close/>
                  <a:moveTo>
                    <a:pt x="17915" y="395"/>
                  </a:moveTo>
                  <a:lnTo>
                    <a:pt x="18227" y="218"/>
                  </a:lnTo>
                  <a:lnTo>
                    <a:pt x="18227" y="580"/>
                  </a:lnTo>
                  <a:lnTo>
                    <a:pt x="18227" y="582"/>
                  </a:lnTo>
                  <a:lnTo>
                    <a:pt x="18546" y="766"/>
                  </a:lnTo>
                  <a:lnTo>
                    <a:pt x="18234" y="948"/>
                  </a:lnTo>
                  <a:lnTo>
                    <a:pt x="17995" y="811"/>
                  </a:lnTo>
                  <a:lnTo>
                    <a:pt x="17915" y="764"/>
                  </a:lnTo>
                  <a:lnTo>
                    <a:pt x="17915" y="395"/>
                  </a:lnTo>
                  <a:close/>
                  <a:moveTo>
                    <a:pt x="17913" y="1147"/>
                  </a:moveTo>
                  <a:lnTo>
                    <a:pt x="17913" y="1147"/>
                  </a:lnTo>
                  <a:lnTo>
                    <a:pt x="17913" y="778"/>
                  </a:lnTo>
                  <a:lnTo>
                    <a:pt x="18227" y="960"/>
                  </a:lnTo>
                  <a:lnTo>
                    <a:pt x="18227" y="1331"/>
                  </a:lnTo>
                  <a:lnTo>
                    <a:pt x="17908" y="1515"/>
                  </a:lnTo>
                  <a:lnTo>
                    <a:pt x="17591" y="1333"/>
                  </a:lnTo>
                  <a:lnTo>
                    <a:pt x="17913" y="1147"/>
                  </a:lnTo>
                  <a:close/>
                  <a:moveTo>
                    <a:pt x="17258" y="395"/>
                  </a:moveTo>
                  <a:lnTo>
                    <a:pt x="17580" y="211"/>
                  </a:lnTo>
                  <a:lnTo>
                    <a:pt x="17580" y="211"/>
                  </a:lnTo>
                  <a:lnTo>
                    <a:pt x="17580" y="211"/>
                  </a:lnTo>
                  <a:lnTo>
                    <a:pt x="17688" y="272"/>
                  </a:lnTo>
                  <a:lnTo>
                    <a:pt x="17899" y="395"/>
                  </a:lnTo>
                  <a:lnTo>
                    <a:pt x="17899" y="757"/>
                  </a:lnTo>
                  <a:lnTo>
                    <a:pt x="17669" y="622"/>
                  </a:lnTo>
                  <a:lnTo>
                    <a:pt x="17580" y="572"/>
                  </a:lnTo>
                  <a:lnTo>
                    <a:pt x="17580" y="572"/>
                  </a:lnTo>
                  <a:lnTo>
                    <a:pt x="17580" y="572"/>
                  </a:lnTo>
                  <a:lnTo>
                    <a:pt x="17398" y="676"/>
                  </a:lnTo>
                  <a:lnTo>
                    <a:pt x="17258" y="759"/>
                  </a:lnTo>
                  <a:lnTo>
                    <a:pt x="17258" y="395"/>
                  </a:lnTo>
                  <a:close/>
                  <a:moveTo>
                    <a:pt x="17568" y="1333"/>
                  </a:moveTo>
                  <a:lnTo>
                    <a:pt x="17253" y="1515"/>
                  </a:lnTo>
                  <a:lnTo>
                    <a:pt x="17142" y="1452"/>
                  </a:lnTo>
                  <a:lnTo>
                    <a:pt x="16934" y="1331"/>
                  </a:lnTo>
                  <a:lnTo>
                    <a:pt x="16934" y="962"/>
                  </a:lnTo>
                  <a:lnTo>
                    <a:pt x="17029" y="906"/>
                  </a:lnTo>
                  <a:lnTo>
                    <a:pt x="17246" y="780"/>
                  </a:lnTo>
                  <a:lnTo>
                    <a:pt x="17246" y="1147"/>
                  </a:lnTo>
                  <a:lnTo>
                    <a:pt x="17246" y="1147"/>
                  </a:lnTo>
                  <a:lnTo>
                    <a:pt x="17568" y="1333"/>
                  </a:lnTo>
                  <a:close/>
                  <a:moveTo>
                    <a:pt x="16934" y="582"/>
                  </a:moveTo>
                  <a:lnTo>
                    <a:pt x="16934" y="580"/>
                  </a:lnTo>
                  <a:lnTo>
                    <a:pt x="16934" y="216"/>
                  </a:lnTo>
                  <a:lnTo>
                    <a:pt x="17246" y="395"/>
                  </a:lnTo>
                  <a:lnTo>
                    <a:pt x="17246" y="766"/>
                  </a:lnTo>
                  <a:lnTo>
                    <a:pt x="17209" y="787"/>
                  </a:lnTo>
                  <a:lnTo>
                    <a:pt x="16930" y="948"/>
                  </a:lnTo>
                  <a:lnTo>
                    <a:pt x="16613" y="766"/>
                  </a:lnTo>
                  <a:lnTo>
                    <a:pt x="16934" y="582"/>
                  </a:lnTo>
                  <a:close/>
                  <a:moveTo>
                    <a:pt x="16282" y="206"/>
                  </a:moveTo>
                  <a:lnTo>
                    <a:pt x="16507" y="76"/>
                  </a:lnTo>
                  <a:lnTo>
                    <a:pt x="16601" y="22"/>
                  </a:lnTo>
                  <a:lnTo>
                    <a:pt x="16859" y="171"/>
                  </a:lnTo>
                  <a:lnTo>
                    <a:pt x="16923" y="206"/>
                  </a:lnTo>
                  <a:lnTo>
                    <a:pt x="16923" y="575"/>
                  </a:lnTo>
                  <a:lnTo>
                    <a:pt x="16601" y="759"/>
                  </a:lnTo>
                  <a:lnTo>
                    <a:pt x="16282" y="575"/>
                  </a:lnTo>
                  <a:lnTo>
                    <a:pt x="16282" y="206"/>
                  </a:lnTo>
                  <a:close/>
                  <a:moveTo>
                    <a:pt x="15956" y="395"/>
                  </a:moveTo>
                  <a:lnTo>
                    <a:pt x="16271" y="216"/>
                  </a:lnTo>
                  <a:lnTo>
                    <a:pt x="16271" y="580"/>
                  </a:lnTo>
                  <a:lnTo>
                    <a:pt x="16271" y="582"/>
                  </a:lnTo>
                  <a:lnTo>
                    <a:pt x="16393" y="653"/>
                  </a:lnTo>
                  <a:lnTo>
                    <a:pt x="16587" y="766"/>
                  </a:lnTo>
                  <a:lnTo>
                    <a:pt x="16403" y="875"/>
                  </a:lnTo>
                  <a:lnTo>
                    <a:pt x="16275" y="948"/>
                  </a:lnTo>
                  <a:lnTo>
                    <a:pt x="16063" y="828"/>
                  </a:lnTo>
                  <a:lnTo>
                    <a:pt x="15956" y="764"/>
                  </a:lnTo>
                  <a:lnTo>
                    <a:pt x="15956" y="395"/>
                  </a:lnTo>
                  <a:close/>
                  <a:moveTo>
                    <a:pt x="15954" y="1147"/>
                  </a:moveTo>
                  <a:lnTo>
                    <a:pt x="15954" y="1147"/>
                  </a:lnTo>
                  <a:lnTo>
                    <a:pt x="15954" y="778"/>
                  </a:lnTo>
                  <a:lnTo>
                    <a:pt x="16138" y="884"/>
                  </a:lnTo>
                  <a:lnTo>
                    <a:pt x="16271" y="962"/>
                  </a:lnTo>
                  <a:lnTo>
                    <a:pt x="16271" y="1329"/>
                  </a:lnTo>
                  <a:lnTo>
                    <a:pt x="15949" y="1513"/>
                  </a:lnTo>
                  <a:lnTo>
                    <a:pt x="15635" y="1333"/>
                  </a:lnTo>
                  <a:lnTo>
                    <a:pt x="15954" y="1147"/>
                  </a:lnTo>
                  <a:close/>
                  <a:moveTo>
                    <a:pt x="15304" y="395"/>
                  </a:moveTo>
                  <a:lnTo>
                    <a:pt x="15623" y="211"/>
                  </a:lnTo>
                  <a:lnTo>
                    <a:pt x="15623" y="211"/>
                  </a:lnTo>
                  <a:lnTo>
                    <a:pt x="15625" y="211"/>
                  </a:lnTo>
                  <a:lnTo>
                    <a:pt x="15661" y="230"/>
                  </a:lnTo>
                  <a:lnTo>
                    <a:pt x="15940" y="395"/>
                  </a:lnTo>
                  <a:lnTo>
                    <a:pt x="15940" y="754"/>
                  </a:lnTo>
                  <a:lnTo>
                    <a:pt x="15623" y="572"/>
                  </a:lnTo>
                  <a:lnTo>
                    <a:pt x="15623" y="572"/>
                  </a:lnTo>
                  <a:lnTo>
                    <a:pt x="15623" y="572"/>
                  </a:lnTo>
                  <a:lnTo>
                    <a:pt x="15304" y="759"/>
                  </a:lnTo>
                  <a:lnTo>
                    <a:pt x="15304" y="395"/>
                  </a:lnTo>
                  <a:close/>
                  <a:moveTo>
                    <a:pt x="15304" y="773"/>
                  </a:moveTo>
                  <a:lnTo>
                    <a:pt x="15623" y="587"/>
                  </a:lnTo>
                  <a:lnTo>
                    <a:pt x="15744" y="658"/>
                  </a:lnTo>
                  <a:lnTo>
                    <a:pt x="15940" y="771"/>
                  </a:lnTo>
                  <a:lnTo>
                    <a:pt x="15940" y="1142"/>
                  </a:lnTo>
                  <a:lnTo>
                    <a:pt x="15833" y="1203"/>
                  </a:lnTo>
                  <a:lnTo>
                    <a:pt x="15623" y="1326"/>
                  </a:lnTo>
                  <a:lnTo>
                    <a:pt x="15304" y="1142"/>
                  </a:lnTo>
                  <a:lnTo>
                    <a:pt x="15304" y="773"/>
                  </a:lnTo>
                  <a:close/>
                  <a:moveTo>
                    <a:pt x="15611" y="1333"/>
                  </a:moveTo>
                  <a:lnTo>
                    <a:pt x="15297" y="1515"/>
                  </a:lnTo>
                  <a:lnTo>
                    <a:pt x="14978" y="1331"/>
                  </a:lnTo>
                  <a:lnTo>
                    <a:pt x="14978" y="962"/>
                  </a:lnTo>
                  <a:lnTo>
                    <a:pt x="15292" y="780"/>
                  </a:lnTo>
                  <a:lnTo>
                    <a:pt x="15292" y="1147"/>
                  </a:lnTo>
                  <a:lnTo>
                    <a:pt x="15292" y="1147"/>
                  </a:lnTo>
                  <a:lnTo>
                    <a:pt x="15611" y="1333"/>
                  </a:lnTo>
                  <a:close/>
                  <a:moveTo>
                    <a:pt x="14976" y="582"/>
                  </a:moveTo>
                  <a:lnTo>
                    <a:pt x="14976" y="580"/>
                  </a:lnTo>
                  <a:lnTo>
                    <a:pt x="14976" y="213"/>
                  </a:lnTo>
                  <a:lnTo>
                    <a:pt x="15292" y="395"/>
                  </a:lnTo>
                  <a:lnTo>
                    <a:pt x="15292" y="766"/>
                  </a:lnTo>
                  <a:lnTo>
                    <a:pt x="15269" y="778"/>
                  </a:lnTo>
                  <a:lnTo>
                    <a:pt x="14971" y="948"/>
                  </a:lnTo>
                  <a:lnTo>
                    <a:pt x="14806" y="854"/>
                  </a:lnTo>
                  <a:lnTo>
                    <a:pt x="14657" y="766"/>
                  </a:lnTo>
                  <a:lnTo>
                    <a:pt x="14976" y="582"/>
                  </a:lnTo>
                  <a:close/>
                  <a:moveTo>
                    <a:pt x="14326" y="206"/>
                  </a:moveTo>
                  <a:lnTo>
                    <a:pt x="14385" y="171"/>
                  </a:lnTo>
                  <a:lnTo>
                    <a:pt x="14645" y="22"/>
                  </a:lnTo>
                  <a:lnTo>
                    <a:pt x="14664" y="34"/>
                  </a:lnTo>
                  <a:lnTo>
                    <a:pt x="14962" y="206"/>
                  </a:lnTo>
                  <a:lnTo>
                    <a:pt x="14962" y="575"/>
                  </a:lnTo>
                  <a:lnTo>
                    <a:pt x="14704" y="726"/>
                  </a:lnTo>
                  <a:lnTo>
                    <a:pt x="14645" y="759"/>
                  </a:lnTo>
                  <a:lnTo>
                    <a:pt x="14326" y="575"/>
                  </a:lnTo>
                  <a:lnTo>
                    <a:pt x="14326" y="206"/>
                  </a:lnTo>
                  <a:close/>
                  <a:moveTo>
                    <a:pt x="14000" y="395"/>
                  </a:moveTo>
                  <a:lnTo>
                    <a:pt x="14087" y="343"/>
                  </a:lnTo>
                  <a:lnTo>
                    <a:pt x="14312" y="216"/>
                  </a:lnTo>
                  <a:lnTo>
                    <a:pt x="14312" y="580"/>
                  </a:lnTo>
                  <a:lnTo>
                    <a:pt x="14312" y="582"/>
                  </a:lnTo>
                  <a:lnTo>
                    <a:pt x="14631" y="766"/>
                  </a:lnTo>
                  <a:lnTo>
                    <a:pt x="14316" y="948"/>
                  </a:lnTo>
                  <a:lnTo>
                    <a:pt x="14000" y="766"/>
                  </a:lnTo>
                  <a:lnTo>
                    <a:pt x="14000" y="395"/>
                  </a:lnTo>
                  <a:close/>
                  <a:moveTo>
                    <a:pt x="13997" y="1147"/>
                  </a:moveTo>
                  <a:lnTo>
                    <a:pt x="13997" y="780"/>
                  </a:lnTo>
                  <a:lnTo>
                    <a:pt x="14309" y="962"/>
                  </a:lnTo>
                  <a:lnTo>
                    <a:pt x="14309" y="1331"/>
                  </a:lnTo>
                  <a:lnTo>
                    <a:pt x="14137" y="1430"/>
                  </a:lnTo>
                  <a:lnTo>
                    <a:pt x="13990" y="1515"/>
                  </a:lnTo>
                  <a:lnTo>
                    <a:pt x="13678" y="1333"/>
                  </a:lnTo>
                  <a:lnTo>
                    <a:pt x="13997" y="1147"/>
                  </a:lnTo>
                  <a:close/>
                  <a:moveTo>
                    <a:pt x="13345" y="395"/>
                  </a:moveTo>
                  <a:lnTo>
                    <a:pt x="13664" y="211"/>
                  </a:lnTo>
                  <a:lnTo>
                    <a:pt x="13664" y="211"/>
                  </a:lnTo>
                  <a:lnTo>
                    <a:pt x="13667" y="211"/>
                  </a:lnTo>
                  <a:lnTo>
                    <a:pt x="13986" y="395"/>
                  </a:lnTo>
                  <a:lnTo>
                    <a:pt x="13986" y="757"/>
                  </a:lnTo>
                  <a:lnTo>
                    <a:pt x="13667" y="572"/>
                  </a:lnTo>
                  <a:lnTo>
                    <a:pt x="13664" y="572"/>
                  </a:lnTo>
                  <a:lnTo>
                    <a:pt x="13664" y="572"/>
                  </a:lnTo>
                  <a:lnTo>
                    <a:pt x="13345" y="759"/>
                  </a:lnTo>
                  <a:lnTo>
                    <a:pt x="13345" y="395"/>
                  </a:lnTo>
                  <a:close/>
                  <a:moveTo>
                    <a:pt x="13345" y="773"/>
                  </a:moveTo>
                  <a:lnTo>
                    <a:pt x="13664" y="587"/>
                  </a:lnTo>
                  <a:lnTo>
                    <a:pt x="13986" y="773"/>
                  </a:lnTo>
                  <a:lnTo>
                    <a:pt x="13986" y="1142"/>
                  </a:lnTo>
                  <a:lnTo>
                    <a:pt x="13664" y="1326"/>
                  </a:lnTo>
                  <a:lnTo>
                    <a:pt x="13345" y="1142"/>
                  </a:lnTo>
                  <a:lnTo>
                    <a:pt x="13345" y="773"/>
                  </a:lnTo>
                  <a:close/>
                  <a:moveTo>
                    <a:pt x="13653" y="1333"/>
                  </a:moveTo>
                  <a:lnTo>
                    <a:pt x="13341" y="1515"/>
                  </a:lnTo>
                  <a:lnTo>
                    <a:pt x="13227" y="1452"/>
                  </a:lnTo>
                  <a:lnTo>
                    <a:pt x="13019" y="1331"/>
                  </a:lnTo>
                  <a:lnTo>
                    <a:pt x="13019" y="962"/>
                  </a:lnTo>
                  <a:lnTo>
                    <a:pt x="13116" y="906"/>
                  </a:lnTo>
                  <a:lnTo>
                    <a:pt x="13334" y="780"/>
                  </a:lnTo>
                  <a:lnTo>
                    <a:pt x="13334" y="1147"/>
                  </a:lnTo>
                  <a:lnTo>
                    <a:pt x="13334" y="1147"/>
                  </a:lnTo>
                  <a:lnTo>
                    <a:pt x="13653" y="1333"/>
                  </a:lnTo>
                  <a:close/>
                  <a:moveTo>
                    <a:pt x="13019" y="582"/>
                  </a:moveTo>
                  <a:lnTo>
                    <a:pt x="13019" y="580"/>
                  </a:lnTo>
                  <a:lnTo>
                    <a:pt x="13019" y="216"/>
                  </a:lnTo>
                  <a:lnTo>
                    <a:pt x="13334" y="395"/>
                  </a:lnTo>
                  <a:lnTo>
                    <a:pt x="13334" y="766"/>
                  </a:lnTo>
                  <a:lnTo>
                    <a:pt x="13293" y="787"/>
                  </a:lnTo>
                  <a:lnTo>
                    <a:pt x="13015" y="948"/>
                  </a:lnTo>
                  <a:lnTo>
                    <a:pt x="12700" y="766"/>
                  </a:lnTo>
                  <a:lnTo>
                    <a:pt x="13019" y="582"/>
                  </a:lnTo>
                  <a:close/>
                  <a:moveTo>
                    <a:pt x="12367" y="206"/>
                  </a:moveTo>
                  <a:lnTo>
                    <a:pt x="12672" y="29"/>
                  </a:lnTo>
                  <a:lnTo>
                    <a:pt x="12686" y="22"/>
                  </a:lnTo>
                  <a:lnTo>
                    <a:pt x="12809" y="93"/>
                  </a:lnTo>
                  <a:lnTo>
                    <a:pt x="13007" y="206"/>
                  </a:lnTo>
                  <a:lnTo>
                    <a:pt x="13007" y="575"/>
                  </a:lnTo>
                  <a:lnTo>
                    <a:pt x="12686" y="759"/>
                  </a:lnTo>
                  <a:lnTo>
                    <a:pt x="12367" y="575"/>
                  </a:lnTo>
                  <a:lnTo>
                    <a:pt x="12367" y="206"/>
                  </a:lnTo>
                  <a:close/>
                  <a:moveTo>
                    <a:pt x="12039" y="766"/>
                  </a:moveTo>
                  <a:lnTo>
                    <a:pt x="12039" y="398"/>
                  </a:lnTo>
                  <a:lnTo>
                    <a:pt x="12355" y="213"/>
                  </a:lnTo>
                  <a:lnTo>
                    <a:pt x="12355" y="580"/>
                  </a:lnTo>
                  <a:lnTo>
                    <a:pt x="12355" y="582"/>
                  </a:lnTo>
                  <a:lnTo>
                    <a:pt x="12478" y="653"/>
                  </a:lnTo>
                  <a:lnTo>
                    <a:pt x="12672" y="766"/>
                  </a:lnTo>
                  <a:lnTo>
                    <a:pt x="12561" y="832"/>
                  </a:lnTo>
                  <a:lnTo>
                    <a:pt x="12358" y="948"/>
                  </a:lnTo>
                  <a:lnTo>
                    <a:pt x="12128" y="818"/>
                  </a:lnTo>
                  <a:lnTo>
                    <a:pt x="12039" y="766"/>
                  </a:lnTo>
                  <a:lnTo>
                    <a:pt x="12039" y="766"/>
                  </a:lnTo>
                  <a:close/>
                  <a:moveTo>
                    <a:pt x="12039" y="1147"/>
                  </a:moveTo>
                  <a:lnTo>
                    <a:pt x="12039" y="1147"/>
                  </a:lnTo>
                  <a:lnTo>
                    <a:pt x="12039" y="780"/>
                  </a:lnTo>
                  <a:lnTo>
                    <a:pt x="12343" y="955"/>
                  </a:lnTo>
                  <a:lnTo>
                    <a:pt x="12353" y="962"/>
                  </a:lnTo>
                  <a:lnTo>
                    <a:pt x="12353" y="1329"/>
                  </a:lnTo>
                  <a:lnTo>
                    <a:pt x="12034" y="1513"/>
                  </a:lnTo>
                  <a:lnTo>
                    <a:pt x="11720" y="1333"/>
                  </a:lnTo>
                  <a:lnTo>
                    <a:pt x="12039" y="1147"/>
                  </a:lnTo>
                  <a:close/>
                  <a:moveTo>
                    <a:pt x="11389" y="395"/>
                  </a:moveTo>
                  <a:lnTo>
                    <a:pt x="11604" y="268"/>
                  </a:lnTo>
                  <a:lnTo>
                    <a:pt x="11706" y="211"/>
                  </a:lnTo>
                  <a:lnTo>
                    <a:pt x="11706" y="211"/>
                  </a:lnTo>
                  <a:lnTo>
                    <a:pt x="11708" y="211"/>
                  </a:lnTo>
                  <a:lnTo>
                    <a:pt x="12025" y="393"/>
                  </a:lnTo>
                  <a:lnTo>
                    <a:pt x="12025" y="754"/>
                  </a:lnTo>
                  <a:lnTo>
                    <a:pt x="11706" y="572"/>
                  </a:lnTo>
                  <a:lnTo>
                    <a:pt x="11706" y="572"/>
                  </a:lnTo>
                  <a:lnTo>
                    <a:pt x="11706" y="572"/>
                  </a:lnTo>
                  <a:lnTo>
                    <a:pt x="11677" y="589"/>
                  </a:lnTo>
                  <a:lnTo>
                    <a:pt x="11389" y="757"/>
                  </a:lnTo>
                  <a:lnTo>
                    <a:pt x="11389" y="395"/>
                  </a:lnTo>
                  <a:close/>
                  <a:moveTo>
                    <a:pt x="11389" y="773"/>
                  </a:moveTo>
                  <a:lnTo>
                    <a:pt x="11668" y="610"/>
                  </a:lnTo>
                  <a:lnTo>
                    <a:pt x="11706" y="587"/>
                  </a:lnTo>
                  <a:lnTo>
                    <a:pt x="12027" y="773"/>
                  </a:lnTo>
                  <a:lnTo>
                    <a:pt x="12027" y="1142"/>
                  </a:lnTo>
                  <a:lnTo>
                    <a:pt x="11786" y="1281"/>
                  </a:lnTo>
                  <a:lnTo>
                    <a:pt x="11708" y="1326"/>
                  </a:lnTo>
                  <a:lnTo>
                    <a:pt x="11465" y="1187"/>
                  </a:lnTo>
                  <a:lnTo>
                    <a:pt x="11389" y="1142"/>
                  </a:lnTo>
                  <a:lnTo>
                    <a:pt x="11389" y="773"/>
                  </a:lnTo>
                  <a:close/>
                  <a:moveTo>
                    <a:pt x="11481" y="1208"/>
                  </a:moveTo>
                  <a:lnTo>
                    <a:pt x="11694" y="1333"/>
                  </a:lnTo>
                  <a:lnTo>
                    <a:pt x="11382" y="1513"/>
                  </a:lnTo>
                  <a:lnTo>
                    <a:pt x="11060" y="1329"/>
                  </a:lnTo>
                  <a:lnTo>
                    <a:pt x="11060" y="962"/>
                  </a:lnTo>
                  <a:lnTo>
                    <a:pt x="11377" y="778"/>
                  </a:lnTo>
                  <a:lnTo>
                    <a:pt x="11377" y="1147"/>
                  </a:lnTo>
                  <a:lnTo>
                    <a:pt x="11377" y="1147"/>
                  </a:lnTo>
                  <a:lnTo>
                    <a:pt x="11481" y="1208"/>
                  </a:lnTo>
                  <a:close/>
                  <a:moveTo>
                    <a:pt x="11060" y="582"/>
                  </a:moveTo>
                  <a:lnTo>
                    <a:pt x="11060" y="580"/>
                  </a:lnTo>
                  <a:lnTo>
                    <a:pt x="11060" y="216"/>
                  </a:lnTo>
                  <a:lnTo>
                    <a:pt x="11377" y="398"/>
                  </a:lnTo>
                  <a:lnTo>
                    <a:pt x="11377" y="764"/>
                  </a:lnTo>
                  <a:lnTo>
                    <a:pt x="11200" y="868"/>
                  </a:lnTo>
                  <a:lnTo>
                    <a:pt x="11056" y="948"/>
                  </a:lnTo>
                  <a:lnTo>
                    <a:pt x="10890" y="854"/>
                  </a:lnTo>
                  <a:lnTo>
                    <a:pt x="10744" y="766"/>
                  </a:lnTo>
                  <a:lnTo>
                    <a:pt x="11060" y="582"/>
                  </a:lnTo>
                  <a:close/>
                  <a:moveTo>
                    <a:pt x="10411" y="206"/>
                  </a:moveTo>
                  <a:lnTo>
                    <a:pt x="10472" y="171"/>
                  </a:lnTo>
                  <a:lnTo>
                    <a:pt x="10730" y="22"/>
                  </a:lnTo>
                  <a:lnTo>
                    <a:pt x="10749" y="34"/>
                  </a:lnTo>
                  <a:lnTo>
                    <a:pt x="11046" y="206"/>
                  </a:lnTo>
                  <a:lnTo>
                    <a:pt x="11046" y="575"/>
                  </a:lnTo>
                  <a:lnTo>
                    <a:pt x="10730" y="759"/>
                  </a:lnTo>
                  <a:lnTo>
                    <a:pt x="10730" y="759"/>
                  </a:lnTo>
                  <a:lnTo>
                    <a:pt x="10730" y="759"/>
                  </a:lnTo>
                  <a:lnTo>
                    <a:pt x="10411" y="575"/>
                  </a:lnTo>
                  <a:lnTo>
                    <a:pt x="10411" y="206"/>
                  </a:lnTo>
                  <a:close/>
                  <a:moveTo>
                    <a:pt x="10085" y="395"/>
                  </a:moveTo>
                  <a:lnTo>
                    <a:pt x="10172" y="343"/>
                  </a:lnTo>
                  <a:lnTo>
                    <a:pt x="10397" y="216"/>
                  </a:lnTo>
                  <a:lnTo>
                    <a:pt x="10397" y="580"/>
                  </a:lnTo>
                  <a:lnTo>
                    <a:pt x="10397" y="582"/>
                  </a:lnTo>
                  <a:lnTo>
                    <a:pt x="10716" y="766"/>
                  </a:lnTo>
                  <a:lnTo>
                    <a:pt x="10404" y="948"/>
                  </a:lnTo>
                  <a:lnTo>
                    <a:pt x="10085" y="766"/>
                  </a:lnTo>
                  <a:lnTo>
                    <a:pt x="10085" y="395"/>
                  </a:lnTo>
                  <a:close/>
                  <a:moveTo>
                    <a:pt x="10085" y="1147"/>
                  </a:moveTo>
                  <a:lnTo>
                    <a:pt x="10085" y="780"/>
                  </a:lnTo>
                  <a:lnTo>
                    <a:pt x="10397" y="962"/>
                  </a:lnTo>
                  <a:lnTo>
                    <a:pt x="10397" y="1331"/>
                  </a:lnTo>
                  <a:lnTo>
                    <a:pt x="10224" y="1430"/>
                  </a:lnTo>
                  <a:lnTo>
                    <a:pt x="10078" y="1515"/>
                  </a:lnTo>
                  <a:lnTo>
                    <a:pt x="9763" y="1333"/>
                  </a:lnTo>
                  <a:lnTo>
                    <a:pt x="10085" y="1147"/>
                  </a:lnTo>
                  <a:close/>
                  <a:moveTo>
                    <a:pt x="9430" y="395"/>
                  </a:moveTo>
                  <a:lnTo>
                    <a:pt x="9751" y="211"/>
                  </a:lnTo>
                  <a:lnTo>
                    <a:pt x="9751" y="211"/>
                  </a:lnTo>
                  <a:lnTo>
                    <a:pt x="9751" y="211"/>
                  </a:lnTo>
                  <a:lnTo>
                    <a:pt x="10070" y="395"/>
                  </a:lnTo>
                  <a:lnTo>
                    <a:pt x="10070" y="757"/>
                  </a:lnTo>
                  <a:lnTo>
                    <a:pt x="9751" y="572"/>
                  </a:lnTo>
                  <a:lnTo>
                    <a:pt x="9751" y="572"/>
                  </a:lnTo>
                  <a:lnTo>
                    <a:pt x="9751" y="572"/>
                  </a:lnTo>
                  <a:lnTo>
                    <a:pt x="9430" y="759"/>
                  </a:lnTo>
                  <a:lnTo>
                    <a:pt x="9430" y="395"/>
                  </a:lnTo>
                  <a:close/>
                  <a:moveTo>
                    <a:pt x="9430" y="773"/>
                  </a:moveTo>
                  <a:lnTo>
                    <a:pt x="9751" y="587"/>
                  </a:lnTo>
                  <a:lnTo>
                    <a:pt x="10070" y="773"/>
                  </a:lnTo>
                  <a:lnTo>
                    <a:pt x="10070" y="1142"/>
                  </a:lnTo>
                  <a:lnTo>
                    <a:pt x="9749" y="1326"/>
                  </a:lnTo>
                  <a:lnTo>
                    <a:pt x="9430" y="1142"/>
                  </a:lnTo>
                  <a:lnTo>
                    <a:pt x="9430" y="773"/>
                  </a:lnTo>
                  <a:close/>
                  <a:moveTo>
                    <a:pt x="9740" y="1333"/>
                  </a:moveTo>
                  <a:lnTo>
                    <a:pt x="9425" y="1515"/>
                  </a:lnTo>
                  <a:lnTo>
                    <a:pt x="9314" y="1452"/>
                  </a:lnTo>
                  <a:lnTo>
                    <a:pt x="9104" y="1331"/>
                  </a:lnTo>
                  <a:lnTo>
                    <a:pt x="9104" y="962"/>
                  </a:lnTo>
                  <a:lnTo>
                    <a:pt x="9201" y="906"/>
                  </a:lnTo>
                  <a:lnTo>
                    <a:pt x="9418" y="780"/>
                  </a:lnTo>
                  <a:lnTo>
                    <a:pt x="9418" y="1147"/>
                  </a:lnTo>
                  <a:lnTo>
                    <a:pt x="9418" y="1147"/>
                  </a:lnTo>
                  <a:lnTo>
                    <a:pt x="9740" y="1333"/>
                  </a:lnTo>
                  <a:close/>
                  <a:moveTo>
                    <a:pt x="9104" y="582"/>
                  </a:moveTo>
                  <a:lnTo>
                    <a:pt x="9104" y="580"/>
                  </a:lnTo>
                  <a:lnTo>
                    <a:pt x="9104" y="216"/>
                  </a:lnTo>
                  <a:lnTo>
                    <a:pt x="9418" y="395"/>
                  </a:lnTo>
                  <a:lnTo>
                    <a:pt x="9418" y="766"/>
                  </a:lnTo>
                  <a:lnTo>
                    <a:pt x="9378" y="787"/>
                  </a:lnTo>
                  <a:lnTo>
                    <a:pt x="9102" y="948"/>
                  </a:lnTo>
                  <a:lnTo>
                    <a:pt x="8785" y="766"/>
                  </a:lnTo>
                  <a:lnTo>
                    <a:pt x="9104" y="582"/>
                  </a:lnTo>
                  <a:close/>
                  <a:moveTo>
                    <a:pt x="8454" y="206"/>
                  </a:moveTo>
                  <a:lnTo>
                    <a:pt x="8759" y="29"/>
                  </a:lnTo>
                  <a:lnTo>
                    <a:pt x="8771" y="22"/>
                  </a:lnTo>
                  <a:lnTo>
                    <a:pt x="8894" y="93"/>
                  </a:lnTo>
                  <a:lnTo>
                    <a:pt x="9092" y="206"/>
                  </a:lnTo>
                  <a:lnTo>
                    <a:pt x="9092" y="575"/>
                  </a:lnTo>
                  <a:lnTo>
                    <a:pt x="8771" y="759"/>
                  </a:lnTo>
                  <a:lnTo>
                    <a:pt x="8454" y="575"/>
                  </a:lnTo>
                  <a:lnTo>
                    <a:pt x="8454" y="206"/>
                  </a:lnTo>
                  <a:close/>
                  <a:moveTo>
                    <a:pt x="8126" y="398"/>
                  </a:moveTo>
                  <a:lnTo>
                    <a:pt x="8442" y="216"/>
                  </a:lnTo>
                  <a:lnTo>
                    <a:pt x="8442" y="580"/>
                  </a:lnTo>
                  <a:lnTo>
                    <a:pt x="8442" y="582"/>
                  </a:lnTo>
                  <a:lnTo>
                    <a:pt x="8563" y="653"/>
                  </a:lnTo>
                  <a:lnTo>
                    <a:pt x="8759" y="766"/>
                  </a:lnTo>
                  <a:lnTo>
                    <a:pt x="8648" y="832"/>
                  </a:lnTo>
                  <a:lnTo>
                    <a:pt x="8445" y="948"/>
                  </a:lnTo>
                  <a:lnTo>
                    <a:pt x="8381" y="913"/>
                  </a:lnTo>
                  <a:lnTo>
                    <a:pt x="8126" y="764"/>
                  </a:lnTo>
                  <a:lnTo>
                    <a:pt x="8126" y="398"/>
                  </a:lnTo>
                  <a:close/>
                  <a:moveTo>
                    <a:pt x="8126" y="1147"/>
                  </a:moveTo>
                  <a:lnTo>
                    <a:pt x="8126" y="1147"/>
                  </a:lnTo>
                  <a:lnTo>
                    <a:pt x="8126" y="780"/>
                  </a:lnTo>
                  <a:lnTo>
                    <a:pt x="8442" y="962"/>
                  </a:lnTo>
                  <a:lnTo>
                    <a:pt x="8442" y="1326"/>
                  </a:lnTo>
                  <a:lnTo>
                    <a:pt x="8119" y="1513"/>
                  </a:lnTo>
                  <a:lnTo>
                    <a:pt x="7807" y="1333"/>
                  </a:lnTo>
                  <a:lnTo>
                    <a:pt x="7838" y="1315"/>
                  </a:lnTo>
                  <a:lnTo>
                    <a:pt x="8126" y="1147"/>
                  </a:lnTo>
                  <a:close/>
                  <a:moveTo>
                    <a:pt x="7474" y="395"/>
                  </a:moveTo>
                  <a:lnTo>
                    <a:pt x="7793" y="211"/>
                  </a:lnTo>
                  <a:lnTo>
                    <a:pt x="7795" y="211"/>
                  </a:lnTo>
                  <a:lnTo>
                    <a:pt x="7795" y="211"/>
                  </a:lnTo>
                  <a:lnTo>
                    <a:pt x="7830" y="230"/>
                  </a:lnTo>
                  <a:lnTo>
                    <a:pt x="8109" y="393"/>
                  </a:lnTo>
                  <a:lnTo>
                    <a:pt x="8109" y="754"/>
                  </a:lnTo>
                  <a:lnTo>
                    <a:pt x="7795" y="572"/>
                  </a:lnTo>
                  <a:lnTo>
                    <a:pt x="7795" y="572"/>
                  </a:lnTo>
                  <a:lnTo>
                    <a:pt x="7795" y="572"/>
                  </a:lnTo>
                  <a:lnTo>
                    <a:pt x="7474" y="759"/>
                  </a:lnTo>
                  <a:lnTo>
                    <a:pt x="7474" y="395"/>
                  </a:lnTo>
                  <a:close/>
                  <a:moveTo>
                    <a:pt x="7474" y="773"/>
                  </a:moveTo>
                  <a:lnTo>
                    <a:pt x="7795" y="587"/>
                  </a:lnTo>
                  <a:lnTo>
                    <a:pt x="7882" y="639"/>
                  </a:lnTo>
                  <a:lnTo>
                    <a:pt x="8112" y="771"/>
                  </a:lnTo>
                  <a:lnTo>
                    <a:pt x="8112" y="1142"/>
                  </a:lnTo>
                  <a:lnTo>
                    <a:pt x="8020" y="1194"/>
                  </a:lnTo>
                  <a:lnTo>
                    <a:pt x="7793" y="1326"/>
                  </a:lnTo>
                  <a:lnTo>
                    <a:pt x="7474" y="1142"/>
                  </a:lnTo>
                  <a:lnTo>
                    <a:pt x="7474" y="773"/>
                  </a:lnTo>
                  <a:close/>
                  <a:moveTo>
                    <a:pt x="7781" y="1333"/>
                  </a:moveTo>
                  <a:lnTo>
                    <a:pt x="7467" y="1513"/>
                  </a:lnTo>
                  <a:lnTo>
                    <a:pt x="7148" y="1331"/>
                  </a:lnTo>
                  <a:lnTo>
                    <a:pt x="7148" y="962"/>
                  </a:lnTo>
                  <a:lnTo>
                    <a:pt x="7462" y="780"/>
                  </a:lnTo>
                  <a:lnTo>
                    <a:pt x="7462" y="1147"/>
                  </a:lnTo>
                  <a:lnTo>
                    <a:pt x="7462" y="1147"/>
                  </a:lnTo>
                  <a:lnTo>
                    <a:pt x="7781" y="1333"/>
                  </a:lnTo>
                  <a:close/>
                  <a:moveTo>
                    <a:pt x="7148" y="582"/>
                  </a:moveTo>
                  <a:lnTo>
                    <a:pt x="7148" y="580"/>
                  </a:lnTo>
                  <a:lnTo>
                    <a:pt x="7148" y="216"/>
                  </a:lnTo>
                  <a:lnTo>
                    <a:pt x="7462" y="395"/>
                  </a:lnTo>
                  <a:lnTo>
                    <a:pt x="7462" y="766"/>
                  </a:lnTo>
                  <a:lnTo>
                    <a:pt x="7431" y="783"/>
                  </a:lnTo>
                  <a:lnTo>
                    <a:pt x="7143" y="948"/>
                  </a:lnTo>
                  <a:lnTo>
                    <a:pt x="6982" y="856"/>
                  </a:lnTo>
                  <a:lnTo>
                    <a:pt x="6829" y="766"/>
                  </a:lnTo>
                  <a:lnTo>
                    <a:pt x="7148" y="582"/>
                  </a:lnTo>
                  <a:close/>
                  <a:moveTo>
                    <a:pt x="6495" y="206"/>
                  </a:moveTo>
                  <a:lnTo>
                    <a:pt x="6814" y="22"/>
                  </a:lnTo>
                  <a:lnTo>
                    <a:pt x="7044" y="152"/>
                  </a:lnTo>
                  <a:lnTo>
                    <a:pt x="7136" y="206"/>
                  </a:lnTo>
                  <a:lnTo>
                    <a:pt x="7136" y="575"/>
                  </a:lnTo>
                  <a:lnTo>
                    <a:pt x="6838" y="747"/>
                  </a:lnTo>
                  <a:lnTo>
                    <a:pt x="6817" y="759"/>
                  </a:lnTo>
                  <a:lnTo>
                    <a:pt x="6817" y="759"/>
                  </a:lnTo>
                  <a:lnTo>
                    <a:pt x="6817" y="759"/>
                  </a:lnTo>
                  <a:lnTo>
                    <a:pt x="6637" y="658"/>
                  </a:lnTo>
                  <a:lnTo>
                    <a:pt x="6495" y="575"/>
                  </a:lnTo>
                  <a:lnTo>
                    <a:pt x="6495" y="206"/>
                  </a:lnTo>
                  <a:close/>
                  <a:moveTo>
                    <a:pt x="6169" y="766"/>
                  </a:moveTo>
                  <a:lnTo>
                    <a:pt x="6169" y="395"/>
                  </a:lnTo>
                  <a:lnTo>
                    <a:pt x="6484" y="216"/>
                  </a:lnTo>
                  <a:lnTo>
                    <a:pt x="6484" y="580"/>
                  </a:lnTo>
                  <a:lnTo>
                    <a:pt x="6484" y="582"/>
                  </a:lnTo>
                  <a:lnTo>
                    <a:pt x="6803" y="766"/>
                  </a:lnTo>
                  <a:lnTo>
                    <a:pt x="6649" y="856"/>
                  </a:lnTo>
                  <a:lnTo>
                    <a:pt x="6618" y="875"/>
                  </a:lnTo>
                  <a:lnTo>
                    <a:pt x="6488" y="948"/>
                  </a:lnTo>
                  <a:lnTo>
                    <a:pt x="6271" y="825"/>
                  </a:lnTo>
                  <a:lnTo>
                    <a:pt x="6169" y="766"/>
                  </a:lnTo>
                  <a:lnTo>
                    <a:pt x="6169" y="766"/>
                  </a:lnTo>
                  <a:close/>
                  <a:moveTo>
                    <a:pt x="6169" y="1147"/>
                  </a:moveTo>
                  <a:lnTo>
                    <a:pt x="6169" y="1147"/>
                  </a:lnTo>
                  <a:lnTo>
                    <a:pt x="6169" y="780"/>
                  </a:lnTo>
                  <a:lnTo>
                    <a:pt x="6481" y="962"/>
                  </a:lnTo>
                  <a:lnTo>
                    <a:pt x="6481" y="1329"/>
                  </a:lnTo>
                  <a:lnTo>
                    <a:pt x="6162" y="1513"/>
                  </a:lnTo>
                  <a:lnTo>
                    <a:pt x="5848" y="1333"/>
                  </a:lnTo>
                  <a:lnTo>
                    <a:pt x="6169" y="1147"/>
                  </a:lnTo>
                  <a:close/>
                  <a:moveTo>
                    <a:pt x="5515" y="395"/>
                  </a:moveTo>
                  <a:lnTo>
                    <a:pt x="5836" y="211"/>
                  </a:lnTo>
                  <a:lnTo>
                    <a:pt x="5836" y="211"/>
                  </a:lnTo>
                  <a:lnTo>
                    <a:pt x="5836" y="211"/>
                  </a:lnTo>
                  <a:lnTo>
                    <a:pt x="6155" y="395"/>
                  </a:lnTo>
                  <a:lnTo>
                    <a:pt x="6155" y="754"/>
                  </a:lnTo>
                  <a:lnTo>
                    <a:pt x="5836" y="572"/>
                  </a:lnTo>
                  <a:lnTo>
                    <a:pt x="5836" y="572"/>
                  </a:lnTo>
                  <a:lnTo>
                    <a:pt x="5836" y="572"/>
                  </a:lnTo>
                  <a:lnTo>
                    <a:pt x="5515" y="759"/>
                  </a:lnTo>
                  <a:lnTo>
                    <a:pt x="5515" y="395"/>
                  </a:lnTo>
                  <a:close/>
                  <a:moveTo>
                    <a:pt x="5515" y="773"/>
                  </a:moveTo>
                  <a:lnTo>
                    <a:pt x="5836" y="587"/>
                  </a:lnTo>
                  <a:lnTo>
                    <a:pt x="6155" y="773"/>
                  </a:lnTo>
                  <a:lnTo>
                    <a:pt x="6155" y="1142"/>
                  </a:lnTo>
                  <a:lnTo>
                    <a:pt x="5836" y="1326"/>
                  </a:lnTo>
                  <a:lnTo>
                    <a:pt x="5515" y="1142"/>
                  </a:lnTo>
                  <a:lnTo>
                    <a:pt x="5515" y="773"/>
                  </a:lnTo>
                  <a:close/>
                  <a:moveTo>
                    <a:pt x="5824" y="1333"/>
                  </a:moveTo>
                  <a:lnTo>
                    <a:pt x="5510" y="1515"/>
                  </a:lnTo>
                  <a:lnTo>
                    <a:pt x="5399" y="1452"/>
                  </a:lnTo>
                  <a:lnTo>
                    <a:pt x="5189" y="1331"/>
                  </a:lnTo>
                  <a:lnTo>
                    <a:pt x="5189" y="962"/>
                  </a:lnTo>
                  <a:lnTo>
                    <a:pt x="5286" y="906"/>
                  </a:lnTo>
                  <a:lnTo>
                    <a:pt x="5503" y="780"/>
                  </a:lnTo>
                  <a:lnTo>
                    <a:pt x="5503" y="1147"/>
                  </a:lnTo>
                  <a:lnTo>
                    <a:pt x="5503" y="1147"/>
                  </a:lnTo>
                  <a:lnTo>
                    <a:pt x="5824" y="1333"/>
                  </a:lnTo>
                  <a:close/>
                  <a:moveTo>
                    <a:pt x="5189" y="582"/>
                  </a:moveTo>
                  <a:lnTo>
                    <a:pt x="5189" y="580"/>
                  </a:lnTo>
                  <a:lnTo>
                    <a:pt x="5189" y="216"/>
                  </a:lnTo>
                  <a:lnTo>
                    <a:pt x="5503" y="395"/>
                  </a:lnTo>
                  <a:lnTo>
                    <a:pt x="5503" y="766"/>
                  </a:lnTo>
                  <a:lnTo>
                    <a:pt x="5465" y="787"/>
                  </a:lnTo>
                  <a:lnTo>
                    <a:pt x="5345" y="856"/>
                  </a:lnTo>
                  <a:lnTo>
                    <a:pt x="5186" y="948"/>
                  </a:lnTo>
                  <a:lnTo>
                    <a:pt x="4870" y="766"/>
                  </a:lnTo>
                  <a:lnTo>
                    <a:pt x="5189" y="582"/>
                  </a:lnTo>
                  <a:close/>
                  <a:moveTo>
                    <a:pt x="4539" y="206"/>
                  </a:moveTo>
                  <a:lnTo>
                    <a:pt x="4771" y="71"/>
                  </a:lnTo>
                  <a:lnTo>
                    <a:pt x="4856" y="22"/>
                  </a:lnTo>
                  <a:lnTo>
                    <a:pt x="5094" y="159"/>
                  </a:lnTo>
                  <a:lnTo>
                    <a:pt x="5130" y="180"/>
                  </a:lnTo>
                  <a:lnTo>
                    <a:pt x="5177" y="206"/>
                  </a:lnTo>
                  <a:lnTo>
                    <a:pt x="5177" y="575"/>
                  </a:lnTo>
                  <a:lnTo>
                    <a:pt x="4858" y="759"/>
                  </a:lnTo>
                  <a:lnTo>
                    <a:pt x="4539" y="575"/>
                  </a:lnTo>
                  <a:lnTo>
                    <a:pt x="4539" y="206"/>
                  </a:lnTo>
                  <a:close/>
                  <a:moveTo>
                    <a:pt x="4213" y="395"/>
                  </a:moveTo>
                  <a:lnTo>
                    <a:pt x="4527" y="216"/>
                  </a:lnTo>
                  <a:lnTo>
                    <a:pt x="4527" y="580"/>
                  </a:lnTo>
                  <a:lnTo>
                    <a:pt x="4527" y="582"/>
                  </a:lnTo>
                  <a:lnTo>
                    <a:pt x="4650" y="653"/>
                  </a:lnTo>
                  <a:lnTo>
                    <a:pt x="4844" y="766"/>
                  </a:lnTo>
                  <a:lnTo>
                    <a:pt x="4688" y="858"/>
                  </a:lnTo>
                  <a:lnTo>
                    <a:pt x="4530" y="948"/>
                  </a:lnTo>
                  <a:lnTo>
                    <a:pt x="4371" y="856"/>
                  </a:lnTo>
                  <a:lnTo>
                    <a:pt x="4213" y="766"/>
                  </a:lnTo>
                  <a:lnTo>
                    <a:pt x="4213" y="395"/>
                  </a:lnTo>
                  <a:close/>
                  <a:moveTo>
                    <a:pt x="4211" y="1147"/>
                  </a:moveTo>
                  <a:lnTo>
                    <a:pt x="4211" y="1147"/>
                  </a:lnTo>
                  <a:lnTo>
                    <a:pt x="4211" y="778"/>
                  </a:lnTo>
                  <a:lnTo>
                    <a:pt x="4437" y="910"/>
                  </a:lnTo>
                  <a:lnTo>
                    <a:pt x="4527" y="962"/>
                  </a:lnTo>
                  <a:lnTo>
                    <a:pt x="4527" y="1329"/>
                  </a:lnTo>
                  <a:lnTo>
                    <a:pt x="4230" y="1501"/>
                  </a:lnTo>
                  <a:lnTo>
                    <a:pt x="4208" y="1515"/>
                  </a:lnTo>
                  <a:lnTo>
                    <a:pt x="3892" y="1333"/>
                  </a:lnTo>
                  <a:lnTo>
                    <a:pt x="3922" y="1315"/>
                  </a:lnTo>
                  <a:lnTo>
                    <a:pt x="4211" y="1147"/>
                  </a:lnTo>
                  <a:close/>
                  <a:moveTo>
                    <a:pt x="3558" y="395"/>
                  </a:moveTo>
                  <a:lnTo>
                    <a:pt x="3877" y="211"/>
                  </a:lnTo>
                  <a:lnTo>
                    <a:pt x="3880" y="211"/>
                  </a:lnTo>
                  <a:lnTo>
                    <a:pt x="3880" y="211"/>
                  </a:lnTo>
                  <a:lnTo>
                    <a:pt x="3918" y="230"/>
                  </a:lnTo>
                  <a:lnTo>
                    <a:pt x="4196" y="395"/>
                  </a:lnTo>
                  <a:lnTo>
                    <a:pt x="4196" y="754"/>
                  </a:lnTo>
                  <a:lnTo>
                    <a:pt x="3880" y="572"/>
                  </a:lnTo>
                  <a:lnTo>
                    <a:pt x="3880" y="572"/>
                  </a:lnTo>
                  <a:lnTo>
                    <a:pt x="3880" y="572"/>
                  </a:lnTo>
                  <a:lnTo>
                    <a:pt x="3558" y="759"/>
                  </a:lnTo>
                  <a:lnTo>
                    <a:pt x="3558" y="395"/>
                  </a:lnTo>
                  <a:close/>
                  <a:moveTo>
                    <a:pt x="3558" y="773"/>
                  </a:moveTo>
                  <a:lnTo>
                    <a:pt x="3880" y="587"/>
                  </a:lnTo>
                  <a:lnTo>
                    <a:pt x="3967" y="639"/>
                  </a:lnTo>
                  <a:lnTo>
                    <a:pt x="4045" y="684"/>
                  </a:lnTo>
                  <a:lnTo>
                    <a:pt x="4196" y="771"/>
                  </a:lnTo>
                  <a:lnTo>
                    <a:pt x="4196" y="1142"/>
                  </a:lnTo>
                  <a:lnTo>
                    <a:pt x="4107" y="1194"/>
                  </a:lnTo>
                  <a:lnTo>
                    <a:pt x="3880" y="1326"/>
                  </a:lnTo>
                  <a:lnTo>
                    <a:pt x="3558" y="1142"/>
                  </a:lnTo>
                  <a:lnTo>
                    <a:pt x="3558" y="773"/>
                  </a:lnTo>
                  <a:close/>
                  <a:moveTo>
                    <a:pt x="3866" y="1333"/>
                  </a:moveTo>
                  <a:lnTo>
                    <a:pt x="3551" y="1513"/>
                  </a:lnTo>
                  <a:lnTo>
                    <a:pt x="3235" y="1331"/>
                  </a:lnTo>
                  <a:lnTo>
                    <a:pt x="3235" y="962"/>
                  </a:lnTo>
                  <a:lnTo>
                    <a:pt x="3547" y="780"/>
                  </a:lnTo>
                  <a:lnTo>
                    <a:pt x="3547" y="1147"/>
                  </a:lnTo>
                  <a:lnTo>
                    <a:pt x="3547" y="1147"/>
                  </a:lnTo>
                  <a:lnTo>
                    <a:pt x="3866" y="1333"/>
                  </a:lnTo>
                  <a:close/>
                  <a:moveTo>
                    <a:pt x="3235" y="582"/>
                  </a:moveTo>
                  <a:lnTo>
                    <a:pt x="3235" y="580"/>
                  </a:lnTo>
                  <a:lnTo>
                    <a:pt x="3235" y="216"/>
                  </a:lnTo>
                  <a:lnTo>
                    <a:pt x="3547" y="395"/>
                  </a:lnTo>
                  <a:lnTo>
                    <a:pt x="3547" y="766"/>
                  </a:lnTo>
                  <a:lnTo>
                    <a:pt x="3516" y="783"/>
                  </a:lnTo>
                  <a:lnTo>
                    <a:pt x="3228" y="948"/>
                  </a:lnTo>
                  <a:lnTo>
                    <a:pt x="3067" y="856"/>
                  </a:lnTo>
                  <a:lnTo>
                    <a:pt x="2913" y="766"/>
                  </a:lnTo>
                  <a:lnTo>
                    <a:pt x="3235" y="582"/>
                  </a:lnTo>
                  <a:close/>
                  <a:moveTo>
                    <a:pt x="2583" y="206"/>
                  </a:moveTo>
                  <a:lnTo>
                    <a:pt x="2675" y="152"/>
                  </a:lnTo>
                  <a:lnTo>
                    <a:pt x="2902" y="22"/>
                  </a:lnTo>
                  <a:lnTo>
                    <a:pt x="3223" y="206"/>
                  </a:lnTo>
                  <a:lnTo>
                    <a:pt x="3223" y="575"/>
                  </a:lnTo>
                  <a:lnTo>
                    <a:pt x="2923" y="747"/>
                  </a:lnTo>
                  <a:lnTo>
                    <a:pt x="2902" y="759"/>
                  </a:lnTo>
                  <a:lnTo>
                    <a:pt x="2902" y="759"/>
                  </a:lnTo>
                  <a:lnTo>
                    <a:pt x="2902" y="759"/>
                  </a:lnTo>
                  <a:lnTo>
                    <a:pt x="2724" y="658"/>
                  </a:lnTo>
                  <a:lnTo>
                    <a:pt x="2583" y="575"/>
                  </a:lnTo>
                  <a:lnTo>
                    <a:pt x="2583" y="206"/>
                  </a:lnTo>
                  <a:close/>
                  <a:moveTo>
                    <a:pt x="2254" y="766"/>
                  </a:moveTo>
                  <a:lnTo>
                    <a:pt x="2254" y="395"/>
                  </a:lnTo>
                  <a:lnTo>
                    <a:pt x="2415" y="303"/>
                  </a:lnTo>
                  <a:lnTo>
                    <a:pt x="2568" y="216"/>
                  </a:lnTo>
                  <a:lnTo>
                    <a:pt x="2568" y="580"/>
                  </a:lnTo>
                  <a:lnTo>
                    <a:pt x="2568" y="582"/>
                  </a:lnTo>
                  <a:lnTo>
                    <a:pt x="2887" y="766"/>
                  </a:lnTo>
                  <a:lnTo>
                    <a:pt x="2734" y="856"/>
                  </a:lnTo>
                  <a:lnTo>
                    <a:pt x="2703" y="875"/>
                  </a:lnTo>
                  <a:lnTo>
                    <a:pt x="2573" y="948"/>
                  </a:lnTo>
                  <a:lnTo>
                    <a:pt x="2361" y="828"/>
                  </a:lnTo>
                  <a:lnTo>
                    <a:pt x="2254" y="766"/>
                  </a:lnTo>
                  <a:lnTo>
                    <a:pt x="2254" y="766"/>
                  </a:lnTo>
                  <a:close/>
                  <a:moveTo>
                    <a:pt x="2254" y="1147"/>
                  </a:moveTo>
                  <a:lnTo>
                    <a:pt x="2254" y="1147"/>
                  </a:lnTo>
                  <a:lnTo>
                    <a:pt x="2254" y="780"/>
                  </a:lnTo>
                  <a:lnTo>
                    <a:pt x="2566" y="962"/>
                  </a:lnTo>
                  <a:lnTo>
                    <a:pt x="2566" y="1329"/>
                  </a:lnTo>
                  <a:lnTo>
                    <a:pt x="2247" y="1513"/>
                  </a:lnTo>
                  <a:lnTo>
                    <a:pt x="1935" y="1333"/>
                  </a:lnTo>
                  <a:lnTo>
                    <a:pt x="2254" y="1147"/>
                  </a:lnTo>
                  <a:close/>
                  <a:moveTo>
                    <a:pt x="1604" y="395"/>
                  </a:moveTo>
                  <a:lnTo>
                    <a:pt x="1886" y="230"/>
                  </a:lnTo>
                  <a:lnTo>
                    <a:pt x="1921" y="211"/>
                  </a:lnTo>
                  <a:lnTo>
                    <a:pt x="1921" y="211"/>
                  </a:lnTo>
                  <a:lnTo>
                    <a:pt x="1923" y="211"/>
                  </a:lnTo>
                  <a:lnTo>
                    <a:pt x="2240" y="393"/>
                  </a:lnTo>
                  <a:lnTo>
                    <a:pt x="2240" y="754"/>
                  </a:lnTo>
                  <a:lnTo>
                    <a:pt x="1980" y="606"/>
                  </a:lnTo>
                  <a:lnTo>
                    <a:pt x="1921" y="572"/>
                  </a:lnTo>
                  <a:lnTo>
                    <a:pt x="1921" y="572"/>
                  </a:lnTo>
                  <a:lnTo>
                    <a:pt x="1921" y="572"/>
                  </a:lnTo>
                  <a:lnTo>
                    <a:pt x="1604" y="754"/>
                  </a:lnTo>
                  <a:lnTo>
                    <a:pt x="1604" y="395"/>
                  </a:lnTo>
                  <a:close/>
                  <a:moveTo>
                    <a:pt x="1604" y="771"/>
                  </a:moveTo>
                  <a:lnTo>
                    <a:pt x="1921" y="587"/>
                  </a:lnTo>
                  <a:lnTo>
                    <a:pt x="2051" y="662"/>
                  </a:lnTo>
                  <a:lnTo>
                    <a:pt x="2242" y="773"/>
                  </a:lnTo>
                  <a:lnTo>
                    <a:pt x="2242" y="1142"/>
                  </a:lnTo>
                  <a:lnTo>
                    <a:pt x="1923" y="1326"/>
                  </a:lnTo>
                  <a:lnTo>
                    <a:pt x="1689" y="1192"/>
                  </a:lnTo>
                  <a:lnTo>
                    <a:pt x="1604" y="1142"/>
                  </a:lnTo>
                  <a:lnTo>
                    <a:pt x="1604" y="771"/>
                  </a:lnTo>
                  <a:close/>
                  <a:moveTo>
                    <a:pt x="1760" y="1246"/>
                  </a:moveTo>
                  <a:lnTo>
                    <a:pt x="1909" y="1333"/>
                  </a:lnTo>
                  <a:lnTo>
                    <a:pt x="1595" y="1513"/>
                  </a:lnTo>
                  <a:lnTo>
                    <a:pt x="1274" y="1326"/>
                  </a:lnTo>
                  <a:lnTo>
                    <a:pt x="1274" y="965"/>
                  </a:lnTo>
                  <a:lnTo>
                    <a:pt x="1593" y="778"/>
                  </a:lnTo>
                  <a:lnTo>
                    <a:pt x="1593" y="1147"/>
                  </a:lnTo>
                  <a:lnTo>
                    <a:pt x="1593" y="1147"/>
                  </a:lnTo>
                  <a:lnTo>
                    <a:pt x="1760" y="1246"/>
                  </a:lnTo>
                  <a:close/>
                  <a:moveTo>
                    <a:pt x="1271" y="582"/>
                  </a:moveTo>
                  <a:lnTo>
                    <a:pt x="1271" y="580"/>
                  </a:lnTo>
                  <a:lnTo>
                    <a:pt x="1271" y="216"/>
                  </a:lnTo>
                  <a:lnTo>
                    <a:pt x="1590" y="395"/>
                  </a:lnTo>
                  <a:lnTo>
                    <a:pt x="1590" y="764"/>
                  </a:lnTo>
                  <a:lnTo>
                    <a:pt x="1278" y="943"/>
                  </a:lnTo>
                  <a:lnTo>
                    <a:pt x="1271" y="948"/>
                  </a:lnTo>
                  <a:lnTo>
                    <a:pt x="1037" y="813"/>
                  </a:lnTo>
                  <a:lnTo>
                    <a:pt x="955" y="766"/>
                  </a:lnTo>
                  <a:lnTo>
                    <a:pt x="1271" y="582"/>
                  </a:lnTo>
                  <a:close/>
                  <a:moveTo>
                    <a:pt x="624" y="206"/>
                  </a:moveTo>
                  <a:lnTo>
                    <a:pt x="624" y="206"/>
                  </a:lnTo>
                  <a:lnTo>
                    <a:pt x="945" y="22"/>
                  </a:lnTo>
                  <a:lnTo>
                    <a:pt x="1111" y="119"/>
                  </a:lnTo>
                  <a:lnTo>
                    <a:pt x="1259" y="206"/>
                  </a:lnTo>
                  <a:lnTo>
                    <a:pt x="1259" y="575"/>
                  </a:lnTo>
                  <a:lnTo>
                    <a:pt x="1082" y="679"/>
                  </a:lnTo>
                  <a:lnTo>
                    <a:pt x="943" y="759"/>
                  </a:lnTo>
                  <a:lnTo>
                    <a:pt x="624" y="575"/>
                  </a:lnTo>
                  <a:lnTo>
                    <a:pt x="624" y="206"/>
                  </a:lnTo>
                  <a:close/>
                  <a:moveTo>
                    <a:pt x="931" y="766"/>
                  </a:moveTo>
                  <a:lnTo>
                    <a:pt x="614" y="948"/>
                  </a:lnTo>
                  <a:lnTo>
                    <a:pt x="295" y="764"/>
                  </a:lnTo>
                  <a:lnTo>
                    <a:pt x="295" y="398"/>
                  </a:lnTo>
                  <a:lnTo>
                    <a:pt x="612" y="216"/>
                  </a:lnTo>
                  <a:lnTo>
                    <a:pt x="612" y="580"/>
                  </a:lnTo>
                  <a:lnTo>
                    <a:pt x="612" y="582"/>
                  </a:lnTo>
                  <a:lnTo>
                    <a:pt x="931" y="766"/>
                  </a:lnTo>
                  <a:close/>
                </a:path>
              </a:pathLst>
            </a:custGeom>
            <a:grpFill/>
            <a:ln w="9525">
              <a:solidFill>
                <a:srgbClr val="89D2E6"/>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36" name="Rectangle 1035"/>
          <p:cNvSpPr/>
          <p:nvPr userDrawn="1"/>
        </p:nvSpPr>
        <p:spPr>
          <a:xfrm>
            <a:off x="0" y="0"/>
            <a:ext cx="12192000" cy="6858296"/>
          </a:xfrm>
          <a:prstGeom prst="rect">
            <a:avLst/>
          </a:prstGeom>
          <a:gradFill>
            <a:gsLst>
              <a:gs pos="49000">
                <a:schemeClr val="accent1">
                  <a:lumMod val="5000"/>
                  <a:lumOff val="95000"/>
                  <a:alpha val="85000"/>
                </a:schemeClr>
              </a:gs>
              <a:gs pos="100000">
                <a:srgbClr val="DCF2F8">
                  <a:alpha val="50000"/>
                </a:srgbClr>
              </a:gs>
            </a:gsLst>
            <a:lin ang="5400000" scaled="1"/>
          </a:gradFill>
          <a:ln w="15875">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p:cNvSpPr>
            <a:spLocks noGrp="1"/>
          </p:cNvSpPr>
          <p:nvPr>
            <p:ph type="title" hasCustomPrompt="1"/>
          </p:nvPr>
        </p:nvSpPr>
        <p:spPr>
          <a:xfrm>
            <a:off x="426720" y="1364343"/>
            <a:ext cx="11338560" cy="4499428"/>
          </a:xfrm>
        </p:spPr>
        <p:txBody>
          <a:bodyPr>
            <a:noAutofit/>
          </a:bodyPr>
          <a:lstStyle>
            <a:lvl1pPr marL="0" indent="0">
              <a:lnSpc>
                <a:spcPct val="100000"/>
              </a:lnSpc>
              <a:buSzPct val="100000"/>
              <a:buFont typeface="Arial" panose="020B0604020202020204" pitchFamily="34" charset="0"/>
              <a:buNone/>
              <a:tabLst>
                <a:tab pos="4746625" algn="l"/>
              </a:tabLst>
              <a:defRPr lang="en-US" sz="4800" b="1" kern="1200" cap="all" spc="200" dirty="0">
                <a:solidFill>
                  <a:schemeClr val="accent5">
                    <a:lumMod val="75000"/>
                  </a:schemeClr>
                </a:solidFill>
                <a:latin typeface="+mn-lt"/>
                <a:ea typeface="+mn-ea"/>
                <a:cs typeface="+mn-cs"/>
              </a:defRPr>
            </a:lvl1pPr>
          </a:lstStyle>
          <a:p>
            <a:r>
              <a:rPr lang="en-US" dirty="0"/>
              <a:t>Click to edit Master title style.</a:t>
            </a:r>
          </a:p>
        </p:txBody>
      </p:sp>
      <p:sp>
        <p:nvSpPr>
          <p:cNvPr id="4" name="Rectangle 3"/>
          <p:cNvSpPr/>
          <p:nvPr userDrawn="1"/>
        </p:nvSpPr>
        <p:spPr>
          <a:xfrm>
            <a:off x="4081032" y="6423995"/>
            <a:ext cx="666976" cy="215444"/>
          </a:xfrm>
          <a:prstGeom prst="rect">
            <a:avLst/>
          </a:prstGeom>
        </p:spPr>
        <p:txBody>
          <a:bodyPr wrap="square">
            <a:spAutoFit/>
          </a:bodyPr>
          <a:lstStyle/>
          <a:p>
            <a:pPr marL="0" algn="l" defTabSz="914400" rtl="0" eaLnBrk="1" latinLnBrk="0" hangingPunct="1">
              <a:lnSpc>
                <a:spcPct val="100000"/>
              </a:lnSpc>
            </a:pPr>
            <a:fld id="{DFCF27A5-1A5B-48D3-A060-2758FFBB1ADD}" type="slidenum">
              <a:rPr lang="en-US" sz="800" kern="1200" smtClean="0">
                <a:solidFill>
                  <a:schemeClr val="accent5">
                    <a:lumMod val="75000"/>
                  </a:schemeClr>
                </a:solidFill>
                <a:latin typeface="+mn-lt"/>
                <a:ea typeface="+mn-ea"/>
                <a:cs typeface="+mn-cs"/>
              </a:rPr>
              <a:pPr marL="0" algn="l" defTabSz="914400" rtl="0" eaLnBrk="1" latinLnBrk="0" hangingPunct="1">
                <a:lnSpc>
                  <a:spcPct val="100000"/>
                </a:lnSpc>
              </a:pPr>
              <a:t>‹#›</a:t>
            </a:fld>
            <a:endParaRPr lang="en-US" sz="800" kern="1200" dirty="0">
              <a:solidFill>
                <a:schemeClr val="accent5">
                  <a:lumMod val="75000"/>
                </a:schemeClr>
              </a:solidFill>
              <a:latin typeface="+mn-lt"/>
              <a:ea typeface="+mn-ea"/>
              <a:cs typeface="+mn-cs"/>
            </a:endParaRPr>
          </a:p>
        </p:txBody>
      </p:sp>
      <p:sp>
        <p:nvSpPr>
          <p:cNvPr id="5" name="Rectangle 4"/>
          <p:cNvSpPr/>
          <p:nvPr userDrawn="1"/>
        </p:nvSpPr>
        <p:spPr>
          <a:xfrm>
            <a:off x="426720" y="6423995"/>
            <a:ext cx="7810500" cy="215444"/>
          </a:xfrm>
          <a:prstGeom prst="rect">
            <a:avLst/>
          </a:prstGeom>
        </p:spPr>
        <p:txBody>
          <a:bodyPr wrap="square">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spc="50" baseline="0" dirty="0">
                <a:solidFill>
                  <a:schemeClr val="accent5">
                    <a:lumMod val="75000"/>
                  </a:schemeClr>
                </a:solidFill>
                <a:latin typeface="+mn-lt"/>
                <a:ea typeface="+mn-ea"/>
                <a:cs typeface="+mn-cs"/>
              </a:rPr>
              <a:t>© 2016 IXIA AND/OR ITS AFFILIATES. ALL RIGHTS RESERVED.   |</a:t>
            </a: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287124" y="6395912"/>
            <a:ext cx="478155" cy="222287"/>
          </a:xfrm>
          <a:prstGeom prst="rect">
            <a:avLst/>
          </a:prstGeom>
        </p:spPr>
      </p:pic>
    </p:spTree>
    <p:extLst>
      <p:ext uri="{BB962C8B-B14F-4D97-AF65-F5344CB8AC3E}">
        <p14:creationId xmlns:p14="http://schemas.microsoft.com/office/powerpoint/2010/main" val="3363148715"/>
      </p:ext>
    </p:extLst>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39" name="Rectangle 1038"/>
          <p:cNvSpPr/>
          <p:nvPr userDrawn="1"/>
        </p:nvSpPr>
        <p:spPr>
          <a:xfrm>
            <a:off x="0" y="0"/>
            <a:ext cx="12192000" cy="6858296"/>
          </a:xfrm>
          <a:prstGeom prst="rect">
            <a:avLst/>
          </a:prstGeom>
          <a:gradFill>
            <a:gsLst>
              <a:gs pos="49000">
                <a:schemeClr val="accent1">
                  <a:lumMod val="5000"/>
                  <a:lumOff val="95000"/>
                </a:schemeClr>
              </a:gs>
              <a:gs pos="100000">
                <a:srgbClr val="DCF2F8"/>
              </a:gs>
            </a:gsLst>
            <a:lin ang="5400000" scaled="1"/>
          </a:gradFill>
          <a:ln w="15875">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065" name="Group 4"/>
          <p:cNvGrpSpPr>
            <a:grpSpLocks noChangeAspect="1"/>
          </p:cNvGrpSpPr>
          <p:nvPr userDrawn="1"/>
        </p:nvGrpSpPr>
        <p:grpSpPr bwMode="auto">
          <a:xfrm>
            <a:off x="0" y="0"/>
            <a:ext cx="12189870" cy="6858296"/>
            <a:chOff x="-7888" y="-4439"/>
            <a:chExt cx="23458" cy="13198"/>
          </a:xfrm>
          <a:solidFill>
            <a:srgbClr val="89D2E6"/>
          </a:solidFill>
        </p:grpSpPr>
        <p:sp>
          <p:nvSpPr>
            <p:cNvPr id="2066" name="Freeform 5"/>
            <p:cNvSpPr>
              <a:spLocks/>
            </p:cNvSpPr>
            <p:nvPr userDrawn="1"/>
          </p:nvSpPr>
          <p:spPr bwMode="auto">
            <a:xfrm>
              <a:off x="-7888" y="-4439"/>
              <a:ext cx="295" cy="190"/>
            </a:xfrm>
            <a:custGeom>
              <a:avLst/>
              <a:gdLst>
                <a:gd name="T0" fmla="*/ 284 w 295"/>
                <a:gd name="T1" fmla="*/ 8 h 190"/>
                <a:gd name="T2" fmla="*/ 38 w 295"/>
                <a:gd name="T3" fmla="*/ 152 h 190"/>
                <a:gd name="T4" fmla="*/ 0 w 295"/>
                <a:gd name="T5" fmla="*/ 173 h 190"/>
                <a:gd name="T6" fmla="*/ 0 w 295"/>
                <a:gd name="T7" fmla="*/ 190 h 190"/>
                <a:gd name="T8" fmla="*/ 201 w 295"/>
                <a:gd name="T9" fmla="*/ 74 h 190"/>
                <a:gd name="T10" fmla="*/ 295 w 295"/>
                <a:gd name="T11" fmla="*/ 17 h 190"/>
                <a:gd name="T12" fmla="*/ 295 w 295"/>
                <a:gd name="T13" fmla="*/ 17 h 190"/>
                <a:gd name="T14" fmla="*/ 295 w 295"/>
                <a:gd name="T15" fmla="*/ 0 h 190"/>
                <a:gd name="T16" fmla="*/ 284 w 295"/>
                <a:gd name="T17" fmla="*/ 0 h 190"/>
                <a:gd name="T18" fmla="*/ 284 w 295"/>
                <a:gd name="T19" fmla="*/ 8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5" h="190">
                  <a:moveTo>
                    <a:pt x="284" y="8"/>
                  </a:moveTo>
                  <a:lnTo>
                    <a:pt x="38" y="152"/>
                  </a:lnTo>
                  <a:lnTo>
                    <a:pt x="0" y="173"/>
                  </a:lnTo>
                  <a:lnTo>
                    <a:pt x="0" y="190"/>
                  </a:lnTo>
                  <a:lnTo>
                    <a:pt x="201" y="74"/>
                  </a:lnTo>
                  <a:lnTo>
                    <a:pt x="295" y="17"/>
                  </a:lnTo>
                  <a:lnTo>
                    <a:pt x="295" y="17"/>
                  </a:lnTo>
                  <a:lnTo>
                    <a:pt x="295" y="0"/>
                  </a:lnTo>
                  <a:lnTo>
                    <a:pt x="284" y="0"/>
                  </a:lnTo>
                  <a:lnTo>
                    <a:pt x="284" y="8"/>
                  </a:lnTo>
                  <a:close/>
                </a:path>
              </a:pathLst>
            </a:custGeom>
            <a:grpFill/>
            <a:ln w="9525">
              <a:solidFill>
                <a:srgbClr val="89D2E6"/>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7" name="Freeform 6"/>
            <p:cNvSpPr>
              <a:spLocks noEditPoints="1"/>
            </p:cNvSpPr>
            <p:nvPr userDrawn="1"/>
          </p:nvSpPr>
          <p:spPr bwMode="auto">
            <a:xfrm>
              <a:off x="-7888" y="-4439"/>
              <a:ext cx="23458" cy="13198"/>
            </a:xfrm>
            <a:custGeom>
              <a:avLst/>
              <a:gdLst>
                <a:gd name="T0" fmla="*/ 295 w 23458"/>
                <a:gd name="T1" fmla="*/ 9823 h 13198"/>
                <a:gd name="T2" fmla="*/ 14312 w 23458"/>
                <a:gd name="T3" fmla="*/ 12652 h 13198"/>
                <a:gd name="T4" fmla="*/ 23458 w 23458"/>
                <a:gd name="T5" fmla="*/ 6972 h 13198"/>
                <a:gd name="T6" fmla="*/ 19208 w 23458"/>
                <a:gd name="T7" fmla="*/ 383 h 13198"/>
                <a:gd name="T8" fmla="*/ 7807 w 23458"/>
                <a:gd name="T9" fmla="*/ 201 h 13198"/>
                <a:gd name="T10" fmla="*/ 4442 w 23458"/>
                <a:gd name="T11" fmla="*/ 2028 h 13198"/>
                <a:gd name="T12" fmla="*/ 20847 w 23458"/>
                <a:gd name="T13" fmla="*/ 2461 h 13198"/>
                <a:gd name="T14" fmla="*/ 3558 w 23458"/>
                <a:gd name="T15" fmla="*/ 1903 h 13198"/>
                <a:gd name="T16" fmla="*/ 12502 w 23458"/>
                <a:gd name="T17" fmla="*/ 3127 h 13198"/>
                <a:gd name="T18" fmla="*/ 21814 w 23458"/>
                <a:gd name="T19" fmla="*/ 2272 h 13198"/>
                <a:gd name="T20" fmla="*/ 2094 w 23458"/>
                <a:gd name="T21" fmla="*/ 3699 h 13198"/>
                <a:gd name="T22" fmla="*/ 11706 w 23458"/>
                <a:gd name="T23" fmla="*/ 4715 h 13198"/>
                <a:gd name="T24" fmla="*/ 21173 w 23458"/>
                <a:gd name="T25" fmla="*/ 9440 h 13198"/>
                <a:gd name="T26" fmla="*/ 4213 w 23458"/>
                <a:gd name="T27" fmla="*/ 5285 h 13198"/>
                <a:gd name="T28" fmla="*/ 17580 w 23458"/>
                <a:gd name="T29" fmla="*/ 4730 h 13198"/>
                <a:gd name="T30" fmla="*/ 5515 w 23458"/>
                <a:gd name="T31" fmla="*/ 9052 h 13198"/>
                <a:gd name="T32" fmla="*/ 9418 w 23458"/>
                <a:gd name="T33" fmla="*/ 6802 h 13198"/>
                <a:gd name="T34" fmla="*/ 21173 w 23458"/>
                <a:gd name="T35" fmla="*/ 7556 h 13198"/>
                <a:gd name="T36" fmla="*/ 18227 w 23458"/>
                <a:gd name="T37" fmla="*/ 6613 h 13198"/>
                <a:gd name="T38" fmla="*/ 14645 w 23458"/>
                <a:gd name="T39" fmla="*/ 5675 h 13198"/>
                <a:gd name="T40" fmla="*/ 10819 w 23458"/>
                <a:gd name="T41" fmla="*/ 5713 h 13198"/>
                <a:gd name="T42" fmla="*/ 7462 w 23458"/>
                <a:gd name="T43" fmla="*/ 6415 h 13198"/>
                <a:gd name="T44" fmla="*/ 3941 w 23458"/>
                <a:gd name="T45" fmla="*/ 7407 h 13198"/>
                <a:gd name="T46" fmla="*/ 3547 w 23458"/>
                <a:gd name="T47" fmla="*/ 7930 h 13198"/>
                <a:gd name="T48" fmla="*/ 8674 w 23458"/>
                <a:gd name="T49" fmla="*/ 8615 h 13198"/>
                <a:gd name="T50" fmla="*/ 13019 w 23458"/>
                <a:gd name="T51" fmla="*/ 7745 h 13198"/>
                <a:gd name="T52" fmla="*/ 18227 w 23458"/>
                <a:gd name="T53" fmla="*/ 7365 h 13198"/>
                <a:gd name="T54" fmla="*/ 20514 w 23458"/>
                <a:gd name="T55" fmla="*/ 4531 h 13198"/>
                <a:gd name="T56" fmla="*/ 13986 w 23458"/>
                <a:gd name="T57" fmla="*/ 4914 h 13198"/>
                <a:gd name="T58" fmla="*/ 6169 w 23458"/>
                <a:gd name="T59" fmla="*/ 5670 h 13198"/>
                <a:gd name="T60" fmla="*/ 3547 w 23458"/>
                <a:gd name="T61" fmla="*/ 9059 h 13198"/>
                <a:gd name="T62" fmla="*/ 8787 w 23458"/>
                <a:gd name="T63" fmla="*/ 8679 h 13198"/>
                <a:gd name="T64" fmla="*/ 14000 w 23458"/>
                <a:gd name="T65" fmla="*/ 8676 h 13198"/>
                <a:gd name="T66" fmla="*/ 19536 w 23458"/>
                <a:gd name="T67" fmla="*/ 9253 h 13198"/>
                <a:gd name="T68" fmla="*/ 18889 w 23458"/>
                <a:gd name="T69" fmla="*/ 3973 h 13198"/>
                <a:gd name="T70" fmla="*/ 12367 w 23458"/>
                <a:gd name="T71" fmla="*/ 3966 h 13198"/>
                <a:gd name="T72" fmla="*/ 4508 w 23458"/>
                <a:gd name="T73" fmla="*/ 4342 h 13198"/>
                <a:gd name="T74" fmla="*/ 2916 w 23458"/>
                <a:gd name="T75" fmla="*/ 9811 h 13198"/>
                <a:gd name="T76" fmla="*/ 8126 w 23458"/>
                <a:gd name="T77" fmla="*/ 10191 h 13198"/>
                <a:gd name="T78" fmla="*/ 13334 w 23458"/>
                <a:gd name="T79" fmla="*/ 9440 h 13198"/>
                <a:gd name="T80" fmla="*/ 18227 w 23458"/>
                <a:gd name="T81" fmla="*/ 10373 h 13198"/>
                <a:gd name="T82" fmla="*/ 22790 w 23458"/>
                <a:gd name="T83" fmla="*/ 9617 h 13198"/>
                <a:gd name="T84" fmla="*/ 19855 w 23458"/>
                <a:gd name="T85" fmla="*/ 3401 h 13198"/>
                <a:gd name="T86" fmla="*/ 12670 w 23458"/>
                <a:gd name="T87" fmla="*/ 2293 h 13198"/>
                <a:gd name="T88" fmla="*/ 4527 w 23458"/>
                <a:gd name="T89" fmla="*/ 3224 h 13198"/>
                <a:gd name="T90" fmla="*/ 945 w 23458"/>
                <a:gd name="T91" fmla="*/ 8688 h 13198"/>
                <a:gd name="T92" fmla="*/ 4539 w 23458"/>
                <a:gd name="T93" fmla="*/ 11501 h 13198"/>
                <a:gd name="T94" fmla="*/ 10004 w 23458"/>
                <a:gd name="T95" fmla="*/ 12028 h 13198"/>
                <a:gd name="T96" fmla="*/ 15292 w 23458"/>
                <a:gd name="T97" fmla="*/ 10936 h 13198"/>
                <a:gd name="T98" fmla="*/ 20514 w 23458"/>
                <a:gd name="T99" fmla="*/ 12068 h 13198"/>
                <a:gd name="T100" fmla="*/ 22007 w 23458"/>
                <a:gd name="T101" fmla="*/ 2539 h 13198"/>
                <a:gd name="T102" fmla="*/ 14309 w 23458"/>
                <a:gd name="T103" fmla="*/ 2092 h 13198"/>
                <a:gd name="T104" fmla="*/ 7462 w 23458"/>
                <a:gd name="T105" fmla="*/ 1527 h 13198"/>
                <a:gd name="T106" fmla="*/ 647 w 23458"/>
                <a:gd name="T107" fmla="*/ 943 h 13198"/>
                <a:gd name="T108" fmla="*/ 3067 w 23458"/>
                <a:gd name="T109" fmla="*/ 12162 h 13198"/>
                <a:gd name="T110" fmla="*/ 7793 w 23458"/>
                <a:gd name="T111" fmla="*/ 12647 h 13198"/>
                <a:gd name="T112" fmla="*/ 12686 w 23458"/>
                <a:gd name="T113" fmla="*/ 12082 h 13198"/>
                <a:gd name="T114" fmla="*/ 18168 w 23458"/>
                <a:gd name="T115" fmla="*/ 12671 h 13198"/>
                <a:gd name="T116" fmla="*/ 22485 w 23458"/>
                <a:gd name="T117" fmla="*/ 12075 h 13198"/>
                <a:gd name="T118" fmla="*/ 21121 w 23458"/>
                <a:gd name="T119" fmla="*/ 787 h 13198"/>
                <a:gd name="T120" fmla="*/ 15940 w 23458"/>
                <a:gd name="T121" fmla="*/ 771 h 13198"/>
                <a:gd name="T122" fmla="*/ 10085 w 23458"/>
                <a:gd name="T123" fmla="*/ 395 h 13198"/>
                <a:gd name="T124" fmla="*/ 5465 w 23458"/>
                <a:gd name="T125" fmla="*/ 787 h 13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458" h="13198">
                  <a:moveTo>
                    <a:pt x="612" y="0"/>
                  </a:moveTo>
                  <a:lnTo>
                    <a:pt x="612" y="199"/>
                  </a:lnTo>
                  <a:lnTo>
                    <a:pt x="293" y="383"/>
                  </a:lnTo>
                  <a:lnTo>
                    <a:pt x="130" y="291"/>
                  </a:lnTo>
                  <a:lnTo>
                    <a:pt x="99" y="272"/>
                  </a:lnTo>
                  <a:lnTo>
                    <a:pt x="0" y="216"/>
                  </a:lnTo>
                  <a:lnTo>
                    <a:pt x="0" y="230"/>
                  </a:lnTo>
                  <a:lnTo>
                    <a:pt x="2" y="230"/>
                  </a:lnTo>
                  <a:lnTo>
                    <a:pt x="284" y="395"/>
                  </a:lnTo>
                  <a:lnTo>
                    <a:pt x="284" y="754"/>
                  </a:lnTo>
                  <a:lnTo>
                    <a:pt x="0" y="591"/>
                  </a:lnTo>
                  <a:lnTo>
                    <a:pt x="0" y="608"/>
                  </a:lnTo>
                  <a:lnTo>
                    <a:pt x="52" y="639"/>
                  </a:lnTo>
                  <a:lnTo>
                    <a:pt x="284" y="771"/>
                  </a:lnTo>
                  <a:lnTo>
                    <a:pt x="284" y="1142"/>
                  </a:lnTo>
                  <a:lnTo>
                    <a:pt x="132" y="1229"/>
                  </a:lnTo>
                  <a:lnTo>
                    <a:pt x="0" y="1305"/>
                  </a:lnTo>
                  <a:lnTo>
                    <a:pt x="0" y="1319"/>
                  </a:lnTo>
                  <a:lnTo>
                    <a:pt x="295" y="1147"/>
                  </a:lnTo>
                  <a:lnTo>
                    <a:pt x="295" y="1147"/>
                  </a:lnTo>
                  <a:lnTo>
                    <a:pt x="295" y="778"/>
                  </a:lnTo>
                  <a:lnTo>
                    <a:pt x="364" y="818"/>
                  </a:lnTo>
                  <a:lnTo>
                    <a:pt x="612" y="965"/>
                  </a:lnTo>
                  <a:lnTo>
                    <a:pt x="612" y="1329"/>
                  </a:lnTo>
                  <a:lnTo>
                    <a:pt x="291" y="1513"/>
                  </a:lnTo>
                  <a:lnTo>
                    <a:pt x="0" y="1345"/>
                  </a:lnTo>
                  <a:lnTo>
                    <a:pt x="0" y="1359"/>
                  </a:lnTo>
                  <a:lnTo>
                    <a:pt x="284" y="1525"/>
                  </a:lnTo>
                  <a:lnTo>
                    <a:pt x="284" y="1889"/>
                  </a:lnTo>
                  <a:lnTo>
                    <a:pt x="83" y="1773"/>
                  </a:lnTo>
                  <a:lnTo>
                    <a:pt x="0" y="1726"/>
                  </a:lnTo>
                  <a:lnTo>
                    <a:pt x="0" y="1738"/>
                  </a:lnTo>
                  <a:lnTo>
                    <a:pt x="52" y="1768"/>
                  </a:lnTo>
                  <a:lnTo>
                    <a:pt x="284" y="1903"/>
                  </a:lnTo>
                  <a:lnTo>
                    <a:pt x="284" y="2272"/>
                  </a:lnTo>
                  <a:lnTo>
                    <a:pt x="0" y="2435"/>
                  </a:lnTo>
                  <a:lnTo>
                    <a:pt x="0" y="2451"/>
                  </a:lnTo>
                  <a:lnTo>
                    <a:pt x="295" y="2281"/>
                  </a:lnTo>
                  <a:lnTo>
                    <a:pt x="295" y="1910"/>
                  </a:lnTo>
                  <a:lnTo>
                    <a:pt x="612" y="2092"/>
                  </a:lnTo>
                  <a:lnTo>
                    <a:pt x="612" y="2458"/>
                  </a:lnTo>
                  <a:lnTo>
                    <a:pt x="402" y="2581"/>
                  </a:lnTo>
                  <a:lnTo>
                    <a:pt x="293" y="2643"/>
                  </a:lnTo>
                  <a:lnTo>
                    <a:pt x="0" y="2475"/>
                  </a:lnTo>
                  <a:lnTo>
                    <a:pt x="0" y="2491"/>
                  </a:lnTo>
                  <a:lnTo>
                    <a:pt x="284" y="2655"/>
                  </a:lnTo>
                  <a:lnTo>
                    <a:pt x="284" y="3019"/>
                  </a:lnTo>
                  <a:lnTo>
                    <a:pt x="83" y="2903"/>
                  </a:lnTo>
                  <a:lnTo>
                    <a:pt x="0" y="2855"/>
                  </a:lnTo>
                  <a:lnTo>
                    <a:pt x="0" y="2870"/>
                  </a:lnTo>
                  <a:lnTo>
                    <a:pt x="284" y="3033"/>
                  </a:lnTo>
                  <a:lnTo>
                    <a:pt x="284" y="3401"/>
                  </a:lnTo>
                  <a:lnTo>
                    <a:pt x="156" y="3475"/>
                  </a:lnTo>
                  <a:lnTo>
                    <a:pt x="0" y="3564"/>
                  </a:lnTo>
                  <a:lnTo>
                    <a:pt x="0" y="3581"/>
                  </a:lnTo>
                  <a:lnTo>
                    <a:pt x="295" y="3411"/>
                  </a:lnTo>
                  <a:lnTo>
                    <a:pt x="295" y="3408"/>
                  </a:lnTo>
                  <a:lnTo>
                    <a:pt x="295" y="3040"/>
                  </a:lnTo>
                  <a:lnTo>
                    <a:pt x="612" y="3224"/>
                  </a:lnTo>
                  <a:lnTo>
                    <a:pt x="612" y="3590"/>
                  </a:lnTo>
                  <a:lnTo>
                    <a:pt x="456" y="3683"/>
                  </a:lnTo>
                  <a:lnTo>
                    <a:pt x="293" y="3775"/>
                  </a:lnTo>
                  <a:lnTo>
                    <a:pt x="130" y="3680"/>
                  </a:lnTo>
                  <a:lnTo>
                    <a:pt x="0" y="3607"/>
                  </a:lnTo>
                  <a:lnTo>
                    <a:pt x="0" y="3621"/>
                  </a:lnTo>
                  <a:lnTo>
                    <a:pt x="139" y="3702"/>
                  </a:lnTo>
                  <a:lnTo>
                    <a:pt x="284" y="3784"/>
                  </a:lnTo>
                  <a:lnTo>
                    <a:pt x="284" y="4148"/>
                  </a:lnTo>
                  <a:lnTo>
                    <a:pt x="0" y="3985"/>
                  </a:lnTo>
                  <a:lnTo>
                    <a:pt x="0" y="3999"/>
                  </a:lnTo>
                  <a:lnTo>
                    <a:pt x="52" y="4030"/>
                  </a:lnTo>
                  <a:lnTo>
                    <a:pt x="284" y="4165"/>
                  </a:lnTo>
                  <a:lnTo>
                    <a:pt x="284" y="4531"/>
                  </a:lnTo>
                  <a:lnTo>
                    <a:pt x="0" y="4697"/>
                  </a:lnTo>
                  <a:lnTo>
                    <a:pt x="0" y="4711"/>
                  </a:lnTo>
                  <a:lnTo>
                    <a:pt x="295" y="4538"/>
                  </a:lnTo>
                  <a:lnTo>
                    <a:pt x="295" y="4538"/>
                  </a:lnTo>
                  <a:lnTo>
                    <a:pt x="295" y="4169"/>
                  </a:lnTo>
                  <a:lnTo>
                    <a:pt x="347" y="4200"/>
                  </a:lnTo>
                  <a:lnTo>
                    <a:pt x="612" y="4354"/>
                  </a:lnTo>
                  <a:lnTo>
                    <a:pt x="612" y="4720"/>
                  </a:lnTo>
                  <a:lnTo>
                    <a:pt x="291" y="4905"/>
                  </a:lnTo>
                  <a:lnTo>
                    <a:pt x="130" y="4812"/>
                  </a:lnTo>
                  <a:lnTo>
                    <a:pt x="0" y="4737"/>
                  </a:lnTo>
                  <a:lnTo>
                    <a:pt x="0" y="4751"/>
                  </a:lnTo>
                  <a:lnTo>
                    <a:pt x="284" y="4914"/>
                  </a:lnTo>
                  <a:lnTo>
                    <a:pt x="284" y="5280"/>
                  </a:lnTo>
                  <a:lnTo>
                    <a:pt x="83" y="5164"/>
                  </a:lnTo>
                  <a:lnTo>
                    <a:pt x="0" y="5117"/>
                  </a:lnTo>
                  <a:lnTo>
                    <a:pt x="0" y="5129"/>
                  </a:lnTo>
                  <a:lnTo>
                    <a:pt x="52" y="5160"/>
                  </a:lnTo>
                  <a:lnTo>
                    <a:pt x="284" y="5294"/>
                  </a:lnTo>
                  <a:lnTo>
                    <a:pt x="284" y="5661"/>
                  </a:lnTo>
                  <a:lnTo>
                    <a:pt x="0" y="5826"/>
                  </a:lnTo>
                  <a:lnTo>
                    <a:pt x="0" y="5843"/>
                  </a:lnTo>
                  <a:lnTo>
                    <a:pt x="295" y="5670"/>
                  </a:lnTo>
                  <a:lnTo>
                    <a:pt x="295" y="5668"/>
                  </a:lnTo>
                  <a:lnTo>
                    <a:pt x="295" y="5299"/>
                  </a:lnTo>
                  <a:lnTo>
                    <a:pt x="463" y="5396"/>
                  </a:lnTo>
                  <a:lnTo>
                    <a:pt x="612" y="5484"/>
                  </a:lnTo>
                  <a:lnTo>
                    <a:pt x="612" y="5852"/>
                  </a:lnTo>
                  <a:lnTo>
                    <a:pt x="293" y="6037"/>
                  </a:lnTo>
                  <a:lnTo>
                    <a:pt x="76" y="5911"/>
                  </a:lnTo>
                  <a:lnTo>
                    <a:pt x="0" y="5869"/>
                  </a:lnTo>
                  <a:lnTo>
                    <a:pt x="0" y="5883"/>
                  </a:lnTo>
                  <a:lnTo>
                    <a:pt x="284" y="6048"/>
                  </a:lnTo>
                  <a:lnTo>
                    <a:pt x="284" y="6410"/>
                  </a:lnTo>
                  <a:lnTo>
                    <a:pt x="83" y="6294"/>
                  </a:lnTo>
                  <a:lnTo>
                    <a:pt x="0" y="6247"/>
                  </a:lnTo>
                  <a:lnTo>
                    <a:pt x="0" y="6261"/>
                  </a:lnTo>
                  <a:lnTo>
                    <a:pt x="284" y="6424"/>
                  </a:lnTo>
                  <a:lnTo>
                    <a:pt x="284" y="6793"/>
                  </a:lnTo>
                  <a:lnTo>
                    <a:pt x="0" y="6956"/>
                  </a:lnTo>
                  <a:lnTo>
                    <a:pt x="0" y="6975"/>
                  </a:lnTo>
                  <a:lnTo>
                    <a:pt x="295" y="6802"/>
                  </a:lnTo>
                  <a:lnTo>
                    <a:pt x="295" y="6802"/>
                  </a:lnTo>
                  <a:lnTo>
                    <a:pt x="295" y="6431"/>
                  </a:lnTo>
                  <a:lnTo>
                    <a:pt x="612" y="6616"/>
                  </a:lnTo>
                  <a:lnTo>
                    <a:pt x="612" y="6982"/>
                  </a:lnTo>
                  <a:lnTo>
                    <a:pt x="293" y="7166"/>
                  </a:lnTo>
                  <a:lnTo>
                    <a:pt x="130" y="7072"/>
                  </a:lnTo>
                  <a:lnTo>
                    <a:pt x="0" y="6996"/>
                  </a:lnTo>
                  <a:lnTo>
                    <a:pt x="0" y="7013"/>
                  </a:lnTo>
                  <a:lnTo>
                    <a:pt x="284" y="7176"/>
                  </a:lnTo>
                  <a:lnTo>
                    <a:pt x="284" y="7537"/>
                  </a:lnTo>
                  <a:lnTo>
                    <a:pt x="83" y="7422"/>
                  </a:lnTo>
                  <a:lnTo>
                    <a:pt x="0" y="7374"/>
                  </a:lnTo>
                  <a:lnTo>
                    <a:pt x="0" y="7391"/>
                  </a:lnTo>
                  <a:lnTo>
                    <a:pt x="26" y="7407"/>
                  </a:lnTo>
                  <a:lnTo>
                    <a:pt x="284" y="7556"/>
                  </a:lnTo>
                  <a:lnTo>
                    <a:pt x="284" y="7923"/>
                  </a:lnTo>
                  <a:lnTo>
                    <a:pt x="24" y="8076"/>
                  </a:lnTo>
                  <a:lnTo>
                    <a:pt x="0" y="8088"/>
                  </a:lnTo>
                  <a:lnTo>
                    <a:pt x="0" y="8102"/>
                  </a:lnTo>
                  <a:lnTo>
                    <a:pt x="295" y="7930"/>
                  </a:lnTo>
                  <a:lnTo>
                    <a:pt x="295" y="7930"/>
                  </a:lnTo>
                  <a:lnTo>
                    <a:pt x="295" y="7561"/>
                  </a:lnTo>
                  <a:lnTo>
                    <a:pt x="300" y="7563"/>
                  </a:lnTo>
                  <a:lnTo>
                    <a:pt x="612" y="7748"/>
                  </a:lnTo>
                  <a:lnTo>
                    <a:pt x="612" y="8112"/>
                  </a:lnTo>
                  <a:lnTo>
                    <a:pt x="560" y="8142"/>
                  </a:lnTo>
                  <a:lnTo>
                    <a:pt x="293" y="8296"/>
                  </a:lnTo>
                  <a:lnTo>
                    <a:pt x="130" y="8204"/>
                  </a:lnTo>
                  <a:lnTo>
                    <a:pt x="0" y="8128"/>
                  </a:lnTo>
                  <a:lnTo>
                    <a:pt x="0" y="8142"/>
                  </a:lnTo>
                  <a:lnTo>
                    <a:pt x="109" y="8206"/>
                  </a:lnTo>
                  <a:lnTo>
                    <a:pt x="284" y="8308"/>
                  </a:lnTo>
                  <a:lnTo>
                    <a:pt x="284" y="8667"/>
                  </a:lnTo>
                  <a:lnTo>
                    <a:pt x="0" y="8504"/>
                  </a:lnTo>
                  <a:lnTo>
                    <a:pt x="0" y="8520"/>
                  </a:lnTo>
                  <a:lnTo>
                    <a:pt x="26" y="8537"/>
                  </a:lnTo>
                  <a:lnTo>
                    <a:pt x="284" y="8686"/>
                  </a:lnTo>
                  <a:lnTo>
                    <a:pt x="284" y="9052"/>
                  </a:lnTo>
                  <a:lnTo>
                    <a:pt x="0" y="9218"/>
                  </a:lnTo>
                  <a:lnTo>
                    <a:pt x="0" y="9232"/>
                  </a:lnTo>
                  <a:lnTo>
                    <a:pt x="295" y="9059"/>
                  </a:lnTo>
                  <a:lnTo>
                    <a:pt x="295" y="9059"/>
                  </a:lnTo>
                  <a:lnTo>
                    <a:pt x="295" y="8691"/>
                  </a:lnTo>
                  <a:lnTo>
                    <a:pt x="300" y="8693"/>
                  </a:lnTo>
                  <a:lnTo>
                    <a:pt x="612" y="8877"/>
                  </a:lnTo>
                  <a:lnTo>
                    <a:pt x="612" y="9241"/>
                  </a:lnTo>
                  <a:lnTo>
                    <a:pt x="291" y="9426"/>
                  </a:lnTo>
                  <a:lnTo>
                    <a:pt x="83" y="9308"/>
                  </a:lnTo>
                  <a:lnTo>
                    <a:pt x="0" y="9258"/>
                  </a:lnTo>
                  <a:lnTo>
                    <a:pt x="0" y="9274"/>
                  </a:lnTo>
                  <a:lnTo>
                    <a:pt x="106" y="9336"/>
                  </a:lnTo>
                  <a:lnTo>
                    <a:pt x="284" y="9437"/>
                  </a:lnTo>
                  <a:lnTo>
                    <a:pt x="284" y="9799"/>
                  </a:lnTo>
                  <a:lnTo>
                    <a:pt x="227" y="9768"/>
                  </a:lnTo>
                  <a:lnTo>
                    <a:pt x="0" y="9636"/>
                  </a:lnTo>
                  <a:lnTo>
                    <a:pt x="0" y="9650"/>
                  </a:lnTo>
                  <a:lnTo>
                    <a:pt x="116" y="9716"/>
                  </a:lnTo>
                  <a:lnTo>
                    <a:pt x="284" y="9813"/>
                  </a:lnTo>
                  <a:lnTo>
                    <a:pt x="284" y="10182"/>
                  </a:lnTo>
                  <a:lnTo>
                    <a:pt x="0" y="10347"/>
                  </a:lnTo>
                  <a:lnTo>
                    <a:pt x="0" y="10364"/>
                  </a:lnTo>
                  <a:lnTo>
                    <a:pt x="295" y="10191"/>
                  </a:lnTo>
                  <a:lnTo>
                    <a:pt x="295" y="10189"/>
                  </a:lnTo>
                  <a:lnTo>
                    <a:pt x="295" y="9823"/>
                  </a:lnTo>
                  <a:lnTo>
                    <a:pt x="612" y="10007"/>
                  </a:lnTo>
                  <a:lnTo>
                    <a:pt x="612" y="10371"/>
                  </a:lnTo>
                  <a:lnTo>
                    <a:pt x="416" y="10487"/>
                  </a:lnTo>
                  <a:lnTo>
                    <a:pt x="293" y="10558"/>
                  </a:lnTo>
                  <a:lnTo>
                    <a:pt x="102" y="10447"/>
                  </a:lnTo>
                  <a:lnTo>
                    <a:pt x="0" y="10388"/>
                  </a:lnTo>
                  <a:lnTo>
                    <a:pt x="0" y="10404"/>
                  </a:lnTo>
                  <a:lnTo>
                    <a:pt x="99" y="10461"/>
                  </a:lnTo>
                  <a:lnTo>
                    <a:pt x="284" y="10567"/>
                  </a:lnTo>
                  <a:lnTo>
                    <a:pt x="284" y="10929"/>
                  </a:lnTo>
                  <a:lnTo>
                    <a:pt x="227" y="10896"/>
                  </a:lnTo>
                  <a:lnTo>
                    <a:pt x="0" y="10766"/>
                  </a:lnTo>
                  <a:lnTo>
                    <a:pt x="0" y="10782"/>
                  </a:lnTo>
                  <a:lnTo>
                    <a:pt x="284" y="10945"/>
                  </a:lnTo>
                  <a:lnTo>
                    <a:pt x="284" y="11312"/>
                  </a:lnTo>
                  <a:lnTo>
                    <a:pt x="0" y="11477"/>
                  </a:lnTo>
                  <a:lnTo>
                    <a:pt x="0" y="11494"/>
                  </a:lnTo>
                  <a:lnTo>
                    <a:pt x="118" y="11423"/>
                  </a:lnTo>
                  <a:lnTo>
                    <a:pt x="295" y="11321"/>
                  </a:lnTo>
                  <a:lnTo>
                    <a:pt x="295" y="11321"/>
                  </a:lnTo>
                  <a:lnTo>
                    <a:pt x="295" y="10952"/>
                  </a:lnTo>
                  <a:lnTo>
                    <a:pt x="612" y="11134"/>
                  </a:lnTo>
                  <a:lnTo>
                    <a:pt x="612" y="11503"/>
                  </a:lnTo>
                  <a:lnTo>
                    <a:pt x="293" y="11685"/>
                  </a:lnTo>
                  <a:lnTo>
                    <a:pt x="0" y="11517"/>
                  </a:lnTo>
                  <a:lnTo>
                    <a:pt x="0" y="11536"/>
                  </a:lnTo>
                  <a:lnTo>
                    <a:pt x="284" y="11702"/>
                  </a:lnTo>
                  <a:lnTo>
                    <a:pt x="284" y="12063"/>
                  </a:lnTo>
                  <a:lnTo>
                    <a:pt x="83" y="11947"/>
                  </a:lnTo>
                  <a:lnTo>
                    <a:pt x="0" y="11900"/>
                  </a:lnTo>
                  <a:lnTo>
                    <a:pt x="0" y="11912"/>
                  </a:lnTo>
                  <a:lnTo>
                    <a:pt x="52" y="11943"/>
                  </a:lnTo>
                  <a:lnTo>
                    <a:pt x="284" y="12077"/>
                  </a:lnTo>
                  <a:lnTo>
                    <a:pt x="284" y="12446"/>
                  </a:lnTo>
                  <a:lnTo>
                    <a:pt x="0" y="12612"/>
                  </a:lnTo>
                  <a:lnTo>
                    <a:pt x="0" y="12628"/>
                  </a:lnTo>
                  <a:lnTo>
                    <a:pt x="295" y="12456"/>
                  </a:lnTo>
                  <a:lnTo>
                    <a:pt x="295" y="12453"/>
                  </a:lnTo>
                  <a:lnTo>
                    <a:pt x="295" y="12084"/>
                  </a:lnTo>
                  <a:lnTo>
                    <a:pt x="612" y="12271"/>
                  </a:lnTo>
                  <a:lnTo>
                    <a:pt x="612" y="12635"/>
                  </a:lnTo>
                  <a:lnTo>
                    <a:pt x="385" y="12768"/>
                  </a:lnTo>
                  <a:lnTo>
                    <a:pt x="293" y="12822"/>
                  </a:lnTo>
                  <a:lnTo>
                    <a:pt x="73" y="12694"/>
                  </a:lnTo>
                  <a:lnTo>
                    <a:pt x="0" y="12652"/>
                  </a:lnTo>
                  <a:lnTo>
                    <a:pt x="0" y="12666"/>
                  </a:lnTo>
                  <a:lnTo>
                    <a:pt x="284" y="12831"/>
                  </a:lnTo>
                  <a:lnTo>
                    <a:pt x="284" y="13193"/>
                  </a:lnTo>
                  <a:lnTo>
                    <a:pt x="83" y="13077"/>
                  </a:lnTo>
                  <a:lnTo>
                    <a:pt x="0" y="13030"/>
                  </a:lnTo>
                  <a:lnTo>
                    <a:pt x="0" y="13046"/>
                  </a:lnTo>
                  <a:lnTo>
                    <a:pt x="265" y="13198"/>
                  </a:lnTo>
                  <a:lnTo>
                    <a:pt x="295" y="13198"/>
                  </a:lnTo>
                  <a:lnTo>
                    <a:pt x="295" y="12834"/>
                  </a:lnTo>
                  <a:lnTo>
                    <a:pt x="574" y="12673"/>
                  </a:lnTo>
                  <a:lnTo>
                    <a:pt x="612" y="12649"/>
                  </a:lnTo>
                  <a:lnTo>
                    <a:pt x="612" y="13018"/>
                  </a:lnTo>
                  <a:lnTo>
                    <a:pt x="612" y="13020"/>
                  </a:lnTo>
                  <a:lnTo>
                    <a:pt x="818" y="13139"/>
                  </a:lnTo>
                  <a:lnTo>
                    <a:pt x="919" y="13198"/>
                  </a:lnTo>
                  <a:lnTo>
                    <a:pt x="966" y="13198"/>
                  </a:lnTo>
                  <a:lnTo>
                    <a:pt x="1075" y="13134"/>
                  </a:lnTo>
                  <a:lnTo>
                    <a:pt x="1271" y="13020"/>
                  </a:lnTo>
                  <a:lnTo>
                    <a:pt x="1271" y="13018"/>
                  </a:lnTo>
                  <a:lnTo>
                    <a:pt x="1271" y="12649"/>
                  </a:lnTo>
                  <a:lnTo>
                    <a:pt x="1590" y="12834"/>
                  </a:lnTo>
                  <a:lnTo>
                    <a:pt x="1590" y="13198"/>
                  </a:lnTo>
                  <a:lnTo>
                    <a:pt x="1621" y="13198"/>
                  </a:lnTo>
                  <a:lnTo>
                    <a:pt x="1815" y="13087"/>
                  </a:lnTo>
                  <a:lnTo>
                    <a:pt x="1921" y="13025"/>
                  </a:lnTo>
                  <a:lnTo>
                    <a:pt x="1952" y="13042"/>
                  </a:lnTo>
                  <a:lnTo>
                    <a:pt x="2219" y="13198"/>
                  </a:lnTo>
                  <a:lnTo>
                    <a:pt x="2254" y="13198"/>
                  </a:lnTo>
                  <a:lnTo>
                    <a:pt x="2254" y="12834"/>
                  </a:lnTo>
                  <a:lnTo>
                    <a:pt x="2415" y="12739"/>
                  </a:lnTo>
                  <a:lnTo>
                    <a:pt x="2474" y="12706"/>
                  </a:lnTo>
                  <a:lnTo>
                    <a:pt x="2568" y="12652"/>
                  </a:lnTo>
                  <a:lnTo>
                    <a:pt x="2568" y="13018"/>
                  </a:lnTo>
                  <a:lnTo>
                    <a:pt x="2568" y="13020"/>
                  </a:lnTo>
                  <a:lnTo>
                    <a:pt x="2861" y="13188"/>
                  </a:lnTo>
                  <a:lnTo>
                    <a:pt x="2876" y="13198"/>
                  </a:lnTo>
                  <a:lnTo>
                    <a:pt x="2925" y="13198"/>
                  </a:lnTo>
                  <a:lnTo>
                    <a:pt x="3235" y="13020"/>
                  </a:lnTo>
                  <a:lnTo>
                    <a:pt x="3235" y="13018"/>
                  </a:lnTo>
                  <a:lnTo>
                    <a:pt x="3235" y="12652"/>
                  </a:lnTo>
                  <a:lnTo>
                    <a:pt x="3384" y="12739"/>
                  </a:lnTo>
                  <a:lnTo>
                    <a:pt x="3547" y="12834"/>
                  </a:lnTo>
                  <a:lnTo>
                    <a:pt x="3547" y="13198"/>
                  </a:lnTo>
                  <a:lnTo>
                    <a:pt x="3582" y="13198"/>
                  </a:lnTo>
                  <a:lnTo>
                    <a:pt x="3880" y="13025"/>
                  </a:lnTo>
                  <a:lnTo>
                    <a:pt x="4178" y="13198"/>
                  </a:lnTo>
                  <a:lnTo>
                    <a:pt x="4213" y="13198"/>
                  </a:lnTo>
                  <a:lnTo>
                    <a:pt x="4213" y="12834"/>
                  </a:lnTo>
                  <a:lnTo>
                    <a:pt x="4289" y="12789"/>
                  </a:lnTo>
                  <a:lnTo>
                    <a:pt x="4527" y="12652"/>
                  </a:lnTo>
                  <a:lnTo>
                    <a:pt x="4527" y="13018"/>
                  </a:lnTo>
                  <a:lnTo>
                    <a:pt x="4527" y="13020"/>
                  </a:lnTo>
                  <a:lnTo>
                    <a:pt x="4636" y="13082"/>
                  </a:lnTo>
                  <a:lnTo>
                    <a:pt x="4832" y="13198"/>
                  </a:lnTo>
                  <a:lnTo>
                    <a:pt x="4882" y="13198"/>
                  </a:lnTo>
                  <a:lnTo>
                    <a:pt x="5189" y="13020"/>
                  </a:lnTo>
                  <a:lnTo>
                    <a:pt x="5189" y="13018"/>
                  </a:lnTo>
                  <a:lnTo>
                    <a:pt x="5189" y="12652"/>
                  </a:lnTo>
                  <a:lnTo>
                    <a:pt x="5503" y="12834"/>
                  </a:lnTo>
                  <a:lnTo>
                    <a:pt x="5503" y="13198"/>
                  </a:lnTo>
                  <a:lnTo>
                    <a:pt x="5539" y="13198"/>
                  </a:lnTo>
                  <a:lnTo>
                    <a:pt x="5836" y="13025"/>
                  </a:lnTo>
                  <a:lnTo>
                    <a:pt x="6134" y="13198"/>
                  </a:lnTo>
                  <a:lnTo>
                    <a:pt x="6169" y="13198"/>
                  </a:lnTo>
                  <a:lnTo>
                    <a:pt x="6169" y="12834"/>
                  </a:lnTo>
                  <a:lnTo>
                    <a:pt x="6295" y="12760"/>
                  </a:lnTo>
                  <a:lnTo>
                    <a:pt x="6484" y="12652"/>
                  </a:lnTo>
                  <a:lnTo>
                    <a:pt x="6484" y="13018"/>
                  </a:lnTo>
                  <a:lnTo>
                    <a:pt x="6484" y="13020"/>
                  </a:lnTo>
                  <a:lnTo>
                    <a:pt x="6777" y="13188"/>
                  </a:lnTo>
                  <a:lnTo>
                    <a:pt x="6791" y="13198"/>
                  </a:lnTo>
                  <a:lnTo>
                    <a:pt x="6840" y="13198"/>
                  </a:lnTo>
                  <a:lnTo>
                    <a:pt x="7148" y="13020"/>
                  </a:lnTo>
                  <a:lnTo>
                    <a:pt x="7148" y="13018"/>
                  </a:lnTo>
                  <a:lnTo>
                    <a:pt x="7148" y="12652"/>
                  </a:lnTo>
                  <a:lnTo>
                    <a:pt x="7299" y="12739"/>
                  </a:lnTo>
                  <a:lnTo>
                    <a:pt x="7462" y="12834"/>
                  </a:lnTo>
                  <a:lnTo>
                    <a:pt x="7462" y="13198"/>
                  </a:lnTo>
                  <a:lnTo>
                    <a:pt x="7497" y="13198"/>
                  </a:lnTo>
                  <a:lnTo>
                    <a:pt x="7795" y="13025"/>
                  </a:lnTo>
                  <a:lnTo>
                    <a:pt x="8093" y="13198"/>
                  </a:lnTo>
                  <a:lnTo>
                    <a:pt x="8126" y="13198"/>
                  </a:lnTo>
                  <a:lnTo>
                    <a:pt x="8126" y="12836"/>
                  </a:lnTo>
                  <a:lnTo>
                    <a:pt x="8442" y="12649"/>
                  </a:lnTo>
                  <a:lnTo>
                    <a:pt x="8442" y="13018"/>
                  </a:lnTo>
                  <a:lnTo>
                    <a:pt x="8442" y="13020"/>
                  </a:lnTo>
                  <a:lnTo>
                    <a:pt x="8551" y="13082"/>
                  </a:lnTo>
                  <a:lnTo>
                    <a:pt x="8745" y="13198"/>
                  </a:lnTo>
                  <a:lnTo>
                    <a:pt x="8797" y="13198"/>
                  </a:lnTo>
                  <a:lnTo>
                    <a:pt x="9104" y="13020"/>
                  </a:lnTo>
                  <a:lnTo>
                    <a:pt x="9104" y="13018"/>
                  </a:lnTo>
                  <a:lnTo>
                    <a:pt x="9104" y="12652"/>
                  </a:lnTo>
                  <a:lnTo>
                    <a:pt x="9418" y="12834"/>
                  </a:lnTo>
                  <a:lnTo>
                    <a:pt x="9418" y="13198"/>
                  </a:lnTo>
                  <a:lnTo>
                    <a:pt x="9454" y="13198"/>
                  </a:lnTo>
                  <a:lnTo>
                    <a:pt x="9751" y="13025"/>
                  </a:lnTo>
                  <a:lnTo>
                    <a:pt x="10049" y="13198"/>
                  </a:lnTo>
                  <a:lnTo>
                    <a:pt x="10085" y="13198"/>
                  </a:lnTo>
                  <a:lnTo>
                    <a:pt x="10085" y="12834"/>
                  </a:lnTo>
                  <a:lnTo>
                    <a:pt x="10397" y="12652"/>
                  </a:lnTo>
                  <a:lnTo>
                    <a:pt x="10397" y="13018"/>
                  </a:lnTo>
                  <a:lnTo>
                    <a:pt x="10397" y="13020"/>
                  </a:lnTo>
                  <a:lnTo>
                    <a:pt x="10673" y="13179"/>
                  </a:lnTo>
                  <a:lnTo>
                    <a:pt x="10706" y="13198"/>
                  </a:lnTo>
                  <a:lnTo>
                    <a:pt x="10753" y="13198"/>
                  </a:lnTo>
                  <a:lnTo>
                    <a:pt x="11060" y="13020"/>
                  </a:lnTo>
                  <a:lnTo>
                    <a:pt x="11060" y="13018"/>
                  </a:lnTo>
                  <a:lnTo>
                    <a:pt x="11060" y="12649"/>
                  </a:lnTo>
                  <a:lnTo>
                    <a:pt x="11068" y="12654"/>
                  </a:lnTo>
                  <a:lnTo>
                    <a:pt x="11377" y="12836"/>
                  </a:lnTo>
                  <a:lnTo>
                    <a:pt x="11377" y="13198"/>
                  </a:lnTo>
                  <a:lnTo>
                    <a:pt x="11408" y="13198"/>
                  </a:lnTo>
                  <a:lnTo>
                    <a:pt x="11706" y="13025"/>
                  </a:lnTo>
                  <a:lnTo>
                    <a:pt x="12003" y="13198"/>
                  </a:lnTo>
                  <a:lnTo>
                    <a:pt x="12039" y="13198"/>
                  </a:lnTo>
                  <a:lnTo>
                    <a:pt x="12039" y="12834"/>
                  </a:lnTo>
                  <a:lnTo>
                    <a:pt x="12273" y="12699"/>
                  </a:lnTo>
                  <a:lnTo>
                    <a:pt x="12355" y="12649"/>
                  </a:lnTo>
                  <a:lnTo>
                    <a:pt x="12355" y="13018"/>
                  </a:lnTo>
                  <a:lnTo>
                    <a:pt x="12355" y="13020"/>
                  </a:lnTo>
                  <a:lnTo>
                    <a:pt x="12466" y="13082"/>
                  </a:lnTo>
                  <a:lnTo>
                    <a:pt x="12660" y="13198"/>
                  </a:lnTo>
                  <a:lnTo>
                    <a:pt x="12710" y="13198"/>
                  </a:lnTo>
                  <a:lnTo>
                    <a:pt x="13019" y="13020"/>
                  </a:lnTo>
                  <a:lnTo>
                    <a:pt x="13019" y="13018"/>
                  </a:lnTo>
                  <a:lnTo>
                    <a:pt x="13019" y="12652"/>
                  </a:lnTo>
                  <a:lnTo>
                    <a:pt x="13334" y="12834"/>
                  </a:lnTo>
                  <a:lnTo>
                    <a:pt x="13334" y="13198"/>
                  </a:lnTo>
                  <a:lnTo>
                    <a:pt x="13367" y="13198"/>
                  </a:lnTo>
                  <a:lnTo>
                    <a:pt x="13664" y="13025"/>
                  </a:lnTo>
                  <a:lnTo>
                    <a:pt x="13962" y="13198"/>
                  </a:lnTo>
                  <a:lnTo>
                    <a:pt x="14000" y="13198"/>
                  </a:lnTo>
                  <a:lnTo>
                    <a:pt x="14000" y="12834"/>
                  </a:lnTo>
                  <a:lnTo>
                    <a:pt x="14312" y="12652"/>
                  </a:lnTo>
                  <a:lnTo>
                    <a:pt x="14312" y="13018"/>
                  </a:lnTo>
                  <a:lnTo>
                    <a:pt x="14312" y="13020"/>
                  </a:lnTo>
                  <a:lnTo>
                    <a:pt x="14588" y="13179"/>
                  </a:lnTo>
                  <a:lnTo>
                    <a:pt x="14619" y="13198"/>
                  </a:lnTo>
                  <a:lnTo>
                    <a:pt x="14666" y="13198"/>
                  </a:lnTo>
                  <a:lnTo>
                    <a:pt x="14976" y="13020"/>
                  </a:lnTo>
                  <a:lnTo>
                    <a:pt x="14976" y="13018"/>
                  </a:lnTo>
                  <a:lnTo>
                    <a:pt x="14976" y="12649"/>
                  </a:lnTo>
                  <a:lnTo>
                    <a:pt x="15153" y="12753"/>
                  </a:lnTo>
                  <a:lnTo>
                    <a:pt x="15292" y="12834"/>
                  </a:lnTo>
                  <a:lnTo>
                    <a:pt x="15292" y="13198"/>
                  </a:lnTo>
                  <a:lnTo>
                    <a:pt x="15328" y="13198"/>
                  </a:lnTo>
                  <a:lnTo>
                    <a:pt x="15623" y="13025"/>
                  </a:lnTo>
                  <a:lnTo>
                    <a:pt x="15921" y="13198"/>
                  </a:lnTo>
                  <a:lnTo>
                    <a:pt x="15956" y="13198"/>
                  </a:lnTo>
                  <a:lnTo>
                    <a:pt x="15956" y="12834"/>
                  </a:lnTo>
                  <a:lnTo>
                    <a:pt x="16183" y="12701"/>
                  </a:lnTo>
                  <a:lnTo>
                    <a:pt x="16271" y="12652"/>
                  </a:lnTo>
                  <a:lnTo>
                    <a:pt x="16271" y="13018"/>
                  </a:lnTo>
                  <a:lnTo>
                    <a:pt x="16271" y="13020"/>
                  </a:lnTo>
                  <a:lnTo>
                    <a:pt x="16379" y="13082"/>
                  </a:lnTo>
                  <a:lnTo>
                    <a:pt x="16575" y="13198"/>
                  </a:lnTo>
                  <a:lnTo>
                    <a:pt x="16625" y="13198"/>
                  </a:lnTo>
                  <a:lnTo>
                    <a:pt x="16934" y="13020"/>
                  </a:lnTo>
                  <a:lnTo>
                    <a:pt x="16934" y="13018"/>
                  </a:lnTo>
                  <a:lnTo>
                    <a:pt x="16934" y="12652"/>
                  </a:lnTo>
                  <a:lnTo>
                    <a:pt x="17246" y="12834"/>
                  </a:lnTo>
                  <a:lnTo>
                    <a:pt x="17246" y="13198"/>
                  </a:lnTo>
                  <a:lnTo>
                    <a:pt x="17282" y="13198"/>
                  </a:lnTo>
                  <a:lnTo>
                    <a:pt x="17558" y="13039"/>
                  </a:lnTo>
                  <a:lnTo>
                    <a:pt x="17580" y="13025"/>
                  </a:lnTo>
                  <a:lnTo>
                    <a:pt x="17608" y="13042"/>
                  </a:lnTo>
                  <a:lnTo>
                    <a:pt x="17880" y="13198"/>
                  </a:lnTo>
                  <a:lnTo>
                    <a:pt x="17915" y="13198"/>
                  </a:lnTo>
                  <a:lnTo>
                    <a:pt x="17915" y="12834"/>
                  </a:lnTo>
                  <a:lnTo>
                    <a:pt x="17998" y="12784"/>
                  </a:lnTo>
                  <a:lnTo>
                    <a:pt x="18227" y="12652"/>
                  </a:lnTo>
                  <a:lnTo>
                    <a:pt x="18227" y="13018"/>
                  </a:lnTo>
                  <a:lnTo>
                    <a:pt x="18227" y="13020"/>
                  </a:lnTo>
                  <a:lnTo>
                    <a:pt x="18501" y="13179"/>
                  </a:lnTo>
                  <a:lnTo>
                    <a:pt x="18534" y="13198"/>
                  </a:lnTo>
                  <a:lnTo>
                    <a:pt x="18584" y="13198"/>
                  </a:lnTo>
                  <a:lnTo>
                    <a:pt x="18889" y="13020"/>
                  </a:lnTo>
                  <a:lnTo>
                    <a:pt x="18889" y="13018"/>
                  </a:lnTo>
                  <a:lnTo>
                    <a:pt x="18889" y="12649"/>
                  </a:lnTo>
                  <a:lnTo>
                    <a:pt x="19068" y="12753"/>
                  </a:lnTo>
                  <a:lnTo>
                    <a:pt x="19205" y="12834"/>
                  </a:lnTo>
                  <a:lnTo>
                    <a:pt x="19205" y="13198"/>
                  </a:lnTo>
                  <a:lnTo>
                    <a:pt x="19241" y="13198"/>
                  </a:lnTo>
                  <a:lnTo>
                    <a:pt x="19536" y="13025"/>
                  </a:lnTo>
                  <a:lnTo>
                    <a:pt x="19834" y="13198"/>
                  </a:lnTo>
                  <a:lnTo>
                    <a:pt x="19869" y="13198"/>
                  </a:lnTo>
                  <a:lnTo>
                    <a:pt x="19869" y="12834"/>
                  </a:lnTo>
                  <a:lnTo>
                    <a:pt x="19975" y="12772"/>
                  </a:lnTo>
                  <a:lnTo>
                    <a:pt x="20186" y="12652"/>
                  </a:lnTo>
                  <a:lnTo>
                    <a:pt x="20186" y="13018"/>
                  </a:lnTo>
                  <a:lnTo>
                    <a:pt x="20186" y="13020"/>
                  </a:lnTo>
                  <a:lnTo>
                    <a:pt x="20294" y="13082"/>
                  </a:lnTo>
                  <a:lnTo>
                    <a:pt x="20491" y="13198"/>
                  </a:lnTo>
                  <a:lnTo>
                    <a:pt x="20540" y="13198"/>
                  </a:lnTo>
                  <a:lnTo>
                    <a:pt x="20847" y="13020"/>
                  </a:lnTo>
                  <a:lnTo>
                    <a:pt x="20847" y="13018"/>
                  </a:lnTo>
                  <a:lnTo>
                    <a:pt x="20847" y="12652"/>
                  </a:lnTo>
                  <a:lnTo>
                    <a:pt x="21162" y="12834"/>
                  </a:lnTo>
                  <a:lnTo>
                    <a:pt x="21162" y="13198"/>
                  </a:lnTo>
                  <a:lnTo>
                    <a:pt x="21197" y="13198"/>
                  </a:lnTo>
                  <a:lnTo>
                    <a:pt x="21471" y="13039"/>
                  </a:lnTo>
                  <a:lnTo>
                    <a:pt x="21495" y="13025"/>
                  </a:lnTo>
                  <a:lnTo>
                    <a:pt x="21523" y="13042"/>
                  </a:lnTo>
                  <a:lnTo>
                    <a:pt x="21795" y="13198"/>
                  </a:lnTo>
                  <a:lnTo>
                    <a:pt x="21828" y="13198"/>
                  </a:lnTo>
                  <a:lnTo>
                    <a:pt x="21828" y="12834"/>
                  </a:lnTo>
                  <a:lnTo>
                    <a:pt x="21913" y="12784"/>
                  </a:lnTo>
                  <a:lnTo>
                    <a:pt x="22140" y="12652"/>
                  </a:lnTo>
                  <a:lnTo>
                    <a:pt x="22140" y="13018"/>
                  </a:lnTo>
                  <a:lnTo>
                    <a:pt x="22140" y="13020"/>
                  </a:lnTo>
                  <a:lnTo>
                    <a:pt x="22336" y="13134"/>
                  </a:lnTo>
                  <a:lnTo>
                    <a:pt x="22449" y="13198"/>
                  </a:lnTo>
                  <a:lnTo>
                    <a:pt x="22497" y="13198"/>
                  </a:lnTo>
                  <a:lnTo>
                    <a:pt x="22804" y="13020"/>
                  </a:lnTo>
                  <a:lnTo>
                    <a:pt x="22804" y="13018"/>
                  </a:lnTo>
                  <a:lnTo>
                    <a:pt x="22804" y="12649"/>
                  </a:lnTo>
                  <a:lnTo>
                    <a:pt x="22858" y="12680"/>
                  </a:lnTo>
                  <a:lnTo>
                    <a:pt x="23123" y="12836"/>
                  </a:lnTo>
                  <a:lnTo>
                    <a:pt x="23123" y="13198"/>
                  </a:lnTo>
                  <a:lnTo>
                    <a:pt x="23156" y="13198"/>
                  </a:lnTo>
                  <a:lnTo>
                    <a:pt x="23354" y="13084"/>
                  </a:lnTo>
                  <a:lnTo>
                    <a:pt x="23454" y="13025"/>
                  </a:lnTo>
                  <a:lnTo>
                    <a:pt x="23458" y="13027"/>
                  </a:lnTo>
                  <a:lnTo>
                    <a:pt x="23458" y="13011"/>
                  </a:lnTo>
                  <a:lnTo>
                    <a:pt x="23456" y="13011"/>
                  </a:lnTo>
                  <a:lnTo>
                    <a:pt x="23454" y="13011"/>
                  </a:lnTo>
                  <a:lnTo>
                    <a:pt x="23454" y="13011"/>
                  </a:lnTo>
                  <a:lnTo>
                    <a:pt x="23135" y="13193"/>
                  </a:lnTo>
                  <a:lnTo>
                    <a:pt x="23135" y="12831"/>
                  </a:lnTo>
                  <a:lnTo>
                    <a:pt x="23260" y="12758"/>
                  </a:lnTo>
                  <a:lnTo>
                    <a:pt x="23454" y="12647"/>
                  </a:lnTo>
                  <a:lnTo>
                    <a:pt x="23454" y="12647"/>
                  </a:lnTo>
                  <a:lnTo>
                    <a:pt x="23454" y="12647"/>
                  </a:lnTo>
                  <a:lnTo>
                    <a:pt x="23458" y="12649"/>
                  </a:lnTo>
                  <a:lnTo>
                    <a:pt x="23458" y="12628"/>
                  </a:lnTo>
                  <a:lnTo>
                    <a:pt x="23454" y="12630"/>
                  </a:lnTo>
                  <a:lnTo>
                    <a:pt x="23135" y="12446"/>
                  </a:lnTo>
                  <a:lnTo>
                    <a:pt x="23135" y="12077"/>
                  </a:lnTo>
                  <a:lnTo>
                    <a:pt x="23454" y="11893"/>
                  </a:lnTo>
                  <a:lnTo>
                    <a:pt x="23458" y="11895"/>
                  </a:lnTo>
                  <a:lnTo>
                    <a:pt x="23458" y="11881"/>
                  </a:lnTo>
                  <a:lnTo>
                    <a:pt x="23456" y="11881"/>
                  </a:lnTo>
                  <a:lnTo>
                    <a:pt x="23454" y="11881"/>
                  </a:lnTo>
                  <a:lnTo>
                    <a:pt x="23454" y="11881"/>
                  </a:lnTo>
                  <a:lnTo>
                    <a:pt x="23224" y="12014"/>
                  </a:lnTo>
                  <a:lnTo>
                    <a:pt x="23135" y="12063"/>
                  </a:lnTo>
                  <a:lnTo>
                    <a:pt x="23135" y="11702"/>
                  </a:lnTo>
                  <a:lnTo>
                    <a:pt x="23454" y="11517"/>
                  </a:lnTo>
                  <a:lnTo>
                    <a:pt x="23458" y="11520"/>
                  </a:lnTo>
                  <a:lnTo>
                    <a:pt x="23458" y="11494"/>
                  </a:lnTo>
                  <a:lnTo>
                    <a:pt x="23454" y="11496"/>
                  </a:lnTo>
                  <a:lnTo>
                    <a:pt x="23135" y="11312"/>
                  </a:lnTo>
                  <a:lnTo>
                    <a:pt x="23135" y="10945"/>
                  </a:lnTo>
                  <a:lnTo>
                    <a:pt x="23371" y="10811"/>
                  </a:lnTo>
                  <a:lnTo>
                    <a:pt x="23454" y="10761"/>
                  </a:lnTo>
                  <a:lnTo>
                    <a:pt x="23458" y="10763"/>
                  </a:lnTo>
                  <a:lnTo>
                    <a:pt x="23458" y="10747"/>
                  </a:lnTo>
                  <a:lnTo>
                    <a:pt x="23456" y="10747"/>
                  </a:lnTo>
                  <a:lnTo>
                    <a:pt x="23454" y="10747"/>
                  </a:lnTo>
                  <a:lnTo>
                    <a:pt x="23454" y="10747"/>
                  </a:lnTo>
                  <a:lnTo>
                    <a:pt x="23135" y="10929"/>
                  </a:lnTo>
                  <a:lnTo>
                    <a:pt x="23135" y="10567"/>
                  </a:lnTo>
                  <a:lnTo>
                    <a:pt x="23220" y="10518"/>
                  </a:lnTo>
                  <a:lnTo>
                    <a:pt x="23454" y="10383"/>
                  </a:lnTo>
                  <a:lnTo>
                    <a:pt x="23458" y="10385"/>
                  </a:lnTo>
                  <a:lnTo>
                    <a:pt x="23458" y="10364"/>
                  </a:lnTo>
                  <a:lnTo>
                    <a:pt x="23454" y="10366"/>
                  </a:lnTo>
                  <a:lnTo>
                    <a:pt x="23135" y="10182"/>
                  </a:lnTo>
                  <a:lnTo>
                    <a:pt x="23135" y="9813"/>
                  </a:lnTo>
                  <a:lnTo>
                    <a:pt x="23454" y="9631"/>
                  </a:lnTo>
                  <a:lnTo>
                    <a:pt x="23458" y="9631"/>
                  </a:lnTo>
                  <a:lnTo>
                    <a:pt x="23458" y="9617"/>
                  </a:lnTo>
                  <a:lnTo>
                    <a:pt x="23456" y="9617"/>
                  </a:lnTo>
                  <a:lnTo>
                    <a:pt x="23454" y="9617"/>
                  </a:lnTo>
                  <a:lnTo>
                    <a:pt x="23454" y="9617"/>
                  </a:lnTo>
                  <a:lnTo>
                    <a:pt x="23295" y="9707"/>
                  </a:lnTo>
                  <a:lnTo>
                    <a:pt x="23135" y="9799"/>
                  </a:lnTo>
                  <a:lnTo>
                    <a:pt x="23135" y="9437"/>
                  </a:lnTo>
                  <a:lnTo>
                    <a:pt x="23217" y="9390"/>
                  </a:lnTo>
                  <a:lnTo>
                    <a:pt x="23454" y="9253"/>
                  </a:lnTo>
                  <a:lnTo>
                    <a:pt x="23458" y="9256"/>
                  </a:lnTo>
                  <a:lnTo>
                    <a:pt x="23458" y="9234"/>
                  </a:lnTo>
                  <a:lnTo>
                    <a:pt x="23454" y="9237"/>
                  </a:lnTo>
                  <a:lnTo>
                    <a:pt x="23135" y="9052"/>
                  </a:lnTo>
                  <a:lnTo>
                    <a:pt x="23135" y="8686"/>
                  </a:lnTo>
                  <a:lnTo>
                    <a:pt x="23454" y="8502"/>
                  </a:lnTo>
                  <a:lnTo>
                    <a:pt x="23458" y="8502"/>
                  </a:lnTo>
                  <a:lnTo>
                    <a:pt x="23458" y="8485"/>
                  </a:lnTo>
                  <a:lnTo>
                    <a:pt x="23456" y="8485"/>
                  </a:lnTo>
                  <a:lnTo>
                    <a:pt x="23454" y="8485"/>
                  </a:lnTo>
                  <a:lnTo>
                    <a:pt x="23454" y="8485"/>
                  </a:lnTo>
                  <a:lnTo>
                    <a:pt x="23135" y="8669"/>
                  </a:lnTo>
                  <a:lnTo>
                    <a:pt x="23135" y="8308"/>
                  </a:lnTo>
                  <a:lnTo>
                    <a:pt x="23418" y="8140"/>
                  </a:lnTo>
                  <a:lnTo>
                    <a:pt x="23451" y="8123"/>
                  </a:lnTo>
                  <a:lnTo>
                    <a:pt x="23454" y="8123"/>
                  </a:lnTo>
                  <a:lnTo>
                    <a:pt x="23456" y="8123"/>
                  </a:lnTo>
                  <a:lnTo>
                    <a:pt x="23458" y="8123"/>
                  </a:lnTo>
                  <a:lnTo>
                    <a:pt x="23458" y="8105"/>
                  </a:lnTo>
                  <a:lnTo>
                    <a:pt x="23454" y="8107"/>
                  </a:lnTo>
                  <a:lnTo>
                    <a:pt x="23135" y="7923"/>
                  </a:lnTo>
                  <a:lnTo>
                    <a:pt x="23135" y="7556"/>
                  </a:lnTo>
                  <a:lnTo>
                    <a:pt x="23454" y="7372"/>
                  </a:lnTo>
                  <a:lnTo>
                    <a:pt x="23458" y="7374"/>
                  </a:lnTo>
                  <a:lnTo>
                    <a:pt x="23458" y="7358"/>
                  </a:lnTo>
                  <a:lnTo>
                    <a:pt x="23456" y="7355"/>
                  </a:lnTo>
                  <a:lnTo>
                    <a:pt x="23454" y="7355"/>
                  </a:lnTo>
                  <a:lnTo>
                    <a:pt x="23454" y="7355"/>
                  </a:lnTo>
                  <a:lnTo>
                    <a:pt x="23135" y="7537"/>
                  </a:lnTo>
                  <a:lnTo>
                    <a:pt x="23135" y="7176"/>
                  </a:lnTo>
                  <a:lnTo>
                    <a:pt x="23454" y="6991"/>
                  </a:lnTo>
                  <a:lnTo>
                    <a:pt x="23458" y="6994"/>
                  </a:lnTo>
                  <a:lnTo>
                    <a:pt x="23458" y="6972"/>
                  </a:lnTo>
                  <a:lnTo>
                    <a:pt x="23454" y="6975"/>
                  </a:lnTo>
                  <a:lnTo>
                    <a:pt x="23135" y="6793"/>
                  </a:lnTo>
                  <a:lnTo>
                    <a:pt x="23135" y="6427"/>
                  </a:lnTo>
                  <a:lnTo>
                    <a:pt x="23354" y="6299"/>
                  </a:lnTo>
                  <a:lnTo>
                    <a:pt x="23454" y="6242"/>
                  </a:lnTo>
                  <a:lnTo>
                    <a:pt x="23458" y="6245"/>
                  </a:lnTo>
                  <a:lnTo>
                    <a:pt x="23458" y="6228"/>
                  </a:lnTo>
                  <a:lnTo>
                    <a:pt x="23456" y="6226"/>
                  </a:lnTo>
                  <a:lnTo>
                    <a:pt x="23454" y="6226"/>
                  </a:lnTo>
                  <a:lnTo>
                    <a:pt x="23454" y="6226"/>
                  </a:lnTo>
                  <a:lnTo>
                    <a:pt x="23224" y="6358"/>
                  </a:lnTo>
                  <a:lnTo>
                    <a:pt x="23135" y="6410"/>
                  </a:lnTo>
                  <a:lnTo>
                    <a:pt x="23135" y="6046"/>
                  </a:lnTo>
                  <a:lnTo>
                    <a:pt x="23260" y="5975"/>
                  </a:lnTo>
                  <a:lnTo>
                    <a:pt x="23454" y="5862"/>
                  </a:lnTo>
                  <a:lnTo>
                    <a:pt x="23458" y="5864"/>
                  </a:lnTo>
                  <a:lnTo>
                    <a:pt x="23458" y="5843"/>
                  </a:lnTo>
                  <a:lnTo>
                    <a:pt x="23454" y="5845"/>
                  </a:lnTo>
                  <a:lnTo>
                    <a:pt x="23135" y="5661"/>
                  </a:lnTo>
                  <a:lnTo>
                    <a:pt x="23135" y="5294"/>
                  </a:lnTo>
                  <a:lnTo>
                    <a:pt x="23454" y="5110"/>
                  </a:lnTo>
                  <a:lnTo>
                    <a:pt x="23458" y="5110"/>
                  </a:lnTo>
                  <a:lnTo>
                    <a:pt x="23458" y="5098"/>
                  </a:lnTo>
                  <a:lnTo>
                    <a:pt x="23456" y="5096"/>
                  </a:lnTo>
                  <a:lnTo>
                    <a:pt x="23454" y="5098"/>
                  </a:lnTo>
                  <a:lnTo>
                    <a:pt x="23454" y="5096"/>
                  </a:lnTo>
                  <a:lnTo>
                    <a:pt x="23224" y="5228"/>
                  </a:lnTo>
                  <a:lnTo>
                    <a:pt x="23135" y="5280"/>
                  </a:lnTo>
                  <a:lnTo>
                    <a:pt x="23135" y="4914"/>
                  </a:lnTo>
                  <a:lnTo>
                    <a:pt x="23454" y="4730"/>
                  </a:lnTo>
                  <a:lnTo>
                    <a:pt x="23454" y="4730"/>
                  </a:lnTo>
                  <a:lnTo>
                    <a:pt x="23454" y="4730"/>
                  </a:lnTo>
                  <a:lnTo>
                    <a:pt x="23458" y="4732"/>
                  </a:lnTo>
                  <a:lnTo>
                    <a:pt x="23458" y="4713"/>
                  </a:lnTo>
                  <a:lnTo>
                    <a:pt x="23454" y="4715"/>
                  </a:lnTo>
                  <a:lnTo>
                    <a:pt x="23454" y="4715"/>
                  </a:lnTo>
                  <a:lnTo>
                    <a:pt x="23454" y="4715"/>
                  </a:lnTo>
                  <a:lnTo>
                    <a:pt x="23135" y="4531"/>
                  </a:lnTo>
                  <a:lnTo>
                    <a:pt x="23135" y="4165"/>
                  </a:lnTo>
                  <a:lnTo>
                    <a:pt x="23454" y="3980"/>
                  </a:lnTo>
                  <a:lnTo>
                    <a:pt x="23458" y="3983"/>
                  </a:lnTo>
                  <a:lnTo>
                    <a:pt x="23458" y="3966"/>
                  </a:lnTo>
                  <a:lnTo>
                    <a:pt x="23456" y="3964"/>
                  </a:lnTo>
                  <a:lnTo>
                    <a:pt x="23454" y="3966"/>
                  </a:lnTo>
                  <a:lnTo>
                    <a:pt x="23454" y="3964"/>
                  </a:lnTo>
                  <a:lnTo>
                    <a:pt x="23135" y="4148"/>
                  </a:lnTo>
                  <a:lnTo>
                    <a:pt x="23135" y="3784"/>
                  </a:lnTo>
                  <a:lnTo>
                    <a:pt x="23345" y="3661"/>
                  </a:lnTo>
                  <a:lnTo>
                    <a:pt x="23454" y="3600"/>
                  </a:lnTo>
                  <a:lnTo>
                    <a:pt x="23458" y="3602"/>
                  </a:lnTo>
                  <a:lnTo>
                    <a:pt x="23458" y="3583"/>
                  </a:lnTo>
                  <a:lnTo>
                    <a:pt x="23454" y="3583"/>
                  </a:lnTo>
                  <a:lnTo>
                    <a:pt x="23255" y="3470"/>
                  </a:lnTo>
                  <a:lnTo>
                    <a:pt x="23135" y="3401"/>
                  </a:lnTo>
                  <a:lnTo>
                    <a:pt x="23135" y="3035"/>
                  </a:lnTo>
                  <a:lnTo>
                    <a:pt x="23328" y="2924"/>
                  </a:lnTo>
                  <a:lnTo>
                    <a:pt x="23454" y="2851"/>
                  </a:lnTo>
                  <a:lnTo>
                    <a:pt x="23458" y="2853"/>
                  </a:lnTo>
                  <a:lnTo>
                    <a:pt x="23458" y="2837"/>
                  </a:lnTo>
                  <a:lnTo>
                    <a:pt x="23456" y="2837"/>
                  </a:lnTo>
                  <a:lnTo>
                    <a:pt x="23454" y="2837"/>
                  </a:lnTo>
                  <a:lnTo>
                    <a:pt x="23454" y="2837"/>
                  </a:lnTo>
                  <a:lnTo>
                    <a:pt x="23135" y="3019"/>
                  </a:lnTo>
                  <a:lnTo>
                    <a:pt x="23135" y="2655"/>
                  </a:lnTo>
                  <a:lnTo>
                    <a:pt x="23454" y="2470"/>
                  </a:lnTo>
                  <a:lnTo>
                    <a:pt x="23458" y="2473"/>
                  </a:lnTo>
                  <a:lnTo>
                    <a:pt x="23458" y="2451"/>
                  </a:lnTo>
                  <a:lnTo>
                    <a:pt x="23454" y="2454"/>
                  </a:lnTo>
                  <a:lnTo>
                    <a:pt x="23135" y="2272"/>
                  </a:lnTo>
                  <a:lnTo>
                    <a:pt x="23135" y="1903"/>
                  </a:lnTo>
                  <a:lnTo>
                    <a:pt x="23454" y="1719"/>
                  </a:lnTo>
                  <a:lnTo>
                    <a:pt x="23458" y="1721"/>
                  </a:lnTo>
                  <a:lnTo>
                    <a:pt x="23458" y="1707"/>
                  </a:lnTo>
                  <a:lnTo>
                    <a:pt x="23456" y="1707"/>
                  </a:lnTo>
                  <a:lnTo>
                    <a:pt x="23454" y="1707"/>
                  </a:lnTo>
                  <a:lnTo>
                    <a:pt x="23454" y="1707"/>
                  </a:lnTo>
                  <a:lnTo>
                    <a:pt x="23224" y="1839"/>
                  </a:lnTo>
                  <a:lnTo>
                    <a:pt x="23135" y="1889"/>
                  </a:lnTo>
                  <a:lnTo>
                    <a:pt x="23135" y="1525"/>
                  </a:lnTo>
                  <a:lnTo>
                    <a:pt x="23454" y="1338"/>
                  </a:lnTo>
                  <a:lnTo>
                    <a:pt x="23454" y="1341"/>
                  </a:lnTo>
                  <a:lnTo>
                    <a:pt x="23454" y="1341"/>
                  </a:lnTo>
                  <a:lnTo>
                    <a:pt x="23458" y="1341"/>
                  </a:lnTo>
                  <a:lnTo>
                    <a:pt x="23458" y="1322"/>
                  </a:lnTo>
                  <a:lnTo>
                    <a:pt x="23454" y="1324"/>
                  </a:lnTo>
                  <a:lnTo>
                    <a:pt x="23316" y="1246"/>
                  </a:lnTo>
                  <a:lnTo>
                    <a:pt x="23135" y="1142"/>
                  </a:lnTo>
                  <a:lnTo>
                    <a:pt x="23135" y="773"/>
                  </a:lnTo>
                  <a:lnTo>
                    <a:pt x="23454" y="587"/>
                  </a:lnTo>
                  <a:lnTo>
                    <a:pt x="23458" y="589"/>
                  </a:lnTo>
                  <a:lnTo>
                    <a:pt x="23458" y="572"/>
                  </a:lnTo>
                  <a:lnTo>
                    <a:pt x="23456" y="572"/>
                  </a:lnTo>
                  <a:lnTo>
                    <a:pt x="23454" y="572"/>
                  </a:lnTo>
                  <a:lnTo>
                    <a:pt x="23454" y="572"/>
                  </a:lnTo>
                  <a:lnTo>
                    <a:pt x="23135" y="757"/>
                  </a:lnTo>
                  <a:lnTo>
                    <a:pt x="23135" y="395"/>
                  </a:lnTo>
                  <a:lnTo>
                    <a:pt x="23454" y="211"/>
                  </a:lnTo>
                  <a:lnTo>
                    <a:pt x="23454" y="211"/>
                  </a:lnTo>
                  <a:lnTo>
                    <a:pt x="23456" y="211"/>
                  </a:lnTo>
                  <a:lnTo>
                    <a:pt x="23458" y="211"/>
                  </a:lnTo>
                  <a:lnTo>
                    <a:pt x="23458" y="192"/>
                  </a:lnTo>
                  <a:lnTo>
                    <a:pt x="23454" y="192"/>
                  </a:lnTo>
                  <a:lnTo>
                    <a:pt x="23371" y="147"/>
                  </a:lnTo>
                  <a:lnTo>
                    <a:pt x="23135" y="8"/>
                  </a:lnTo>
                  <a:lnTo>
                    <a:pt x="23135" y="0"/>
                  </a:lnTo>
                  <a:lnTo>
                    <a:pt x="23123" y="0"/>
                  </a:lnTo>
                  <a:lnTo>
                    <a:pt x="23123" y="17"/>
                  </a:lnTo>
                  <a:lnTo>
                    <a:pt x="23123" y="17"/>
                  </a:lnTo>
                  <a:lnTo>
                    <a:pt x="23170" y="45"/>
                  </a:lnTo>
                  <a:lnTo>
                    <a:pt x="23439" y="201"/>
                  </a:lnTo>
                  <a:lnTo>
                    <a:pt x="23187" y="348"/>
                  </a:lnTo>
                  <a:lnTo>
                    <a:pt x="23125" y="383"/>
                  </a:lnTo>
                  <a:lnTo>
                    <a:pt x="22903" y="256"/>
                  </a:lnTo>
                  <a:lnTo>
                    <a:pt x="22808" y="199"/>
                  </a:lnTo>
                  <a:lnTo>
                    <a:pt x="22808" y="0"/>
                  </a:lnTo>
                  <a:lnTo>
                    <a:pt x="22790" y="0"/>
                  </a:lnTo>
                  <a:lnTo>
                    <a:pt x="22790" y="190"/>
                  </a:lnTo>
                  <a:lnTo>
                    <a:pt x="22475" y="8"/>
                  </a:lnTo>
                  <a:lnTo>
                    <a:pt x="22475" y="8"/>
                  </a:lnTo>
                  <a:lnTo>
                    <a:pt x="22473" y="8"/>
                  </a:lnTo>
                  <a:lnTo>
                    <a:pt x="22404" y="48"/>
                  </a:lnTo>
                  <a:lnTo>
                    <a:pt x="22156" y="192"/>
                  </a:lnTo>
                  <a:lnTo>
                    <a:pt x="22156" y="0"/>
                  </a:lnTo>
                  <a:lnTo>
                    <a:pt x="22140" y="0"/>
                  </a:lnTo>
                  <a:lnTo>
                    <a:pt x="22140" y="199"/>
                  </a:lnTo>
                  <a:lnTo>
                    <a:pt x="22140" y="201"/>
                  </a:lnTo>
                  <a:lnTo>
                    <a:pt x="21892" y="346"/>
                  </a:lnTo>
                  <a:lnTo>
                    <a:pt x="21826" y="383"/>
                  </a:lnTo>
                  <a:lnTo>
                    <a:pt x="21585" y="249"/>
                  </a:lnTo>
                  <a:lnTo>
                    <a:pt x="21507" y="201"/>
                  </a:lnTo>
                  <a:lnTo>
                    <a:pt x="21828" y="17"/>
                  </a:lnTo>
                  <a:lnTo>
                    <a:pt x="21828" y="17"/>
                  </a:lnTo>
                  <a:lnTo>
                    <a:pt x="21828" y="0"/>
                  </a:lnTo>
                  <a:lnTo>
                    <a:pt x="21814" y="0"/>
                  </a:lnTo>
                  <a:lnTo>
                    <a:pt x="21814" y="8"/>
                  </a:lnTo>
                  <a:lnTo>
                    <a:pt x="21625" y="119"/>
                  </a:lnTo>
                  <a:lnTo>
                    <a:pt x="21495" y="192"/>
                  </a:lnTo>
                  <a:lnTo>
                    <a:pt x="21400" y="140"/>
                  </a:lnTo>
                  <a:lnTo>
                    <a:pt x="21173" y="8"/>
                  </a:lnTo>
                  <a:lnTo>
                    <a:pt x="21173" y="0"/>
                  </a:lnTo>
                  <a:lnTo>
                    <a:pt x="21162" y="0"/>
                  </a:lnTo>
                  <a:lnTo>
                    <a:pt x="21162" y="17"/>
                  </a:lnTo>
                  <a:lnTo>
                    <a:pt x="21162" y="17"/>
                  </a:lnTo>
                  <a:lnTo>
                    <a:pt x="21242" y="64"/>
                  </a:lnTo>
                  <a:lnTo>
                    <a:pt x="21481" y="204"/>
                  </a:lnTo>
                  <a:lnTo>
                    <a:pt x="21433" y="230"/>
                  </a:lnTo>
                  <a:lnTo>
                    <a:pt x="21166" y="383"/>
                  </a:lnTo>
                  <a:lnTo>
                    <a:pt x="20847" y="199"/>
                  </a:lnTo>
                  <a:lnTo>
                    <a:pt x="20847" y="0"/>
                  </a:lnTo>
                  <a:lnTo>
                    <a:pt x="20836" y="0"/>
                  </a:lnTo>
                  <a:lnTo>
                    <a:pt x="20836" y="194"/>
                  </a:lnTo>
                  <a:lnTo>
                    <a:pt x="20514" y="8"/>
                  </a:lnTo>
                  <a:lnTo>
                    <a:pt x="20514" y="8"/>
                  </a:lnTo>
                  <a:lnTo>
                    <a:pt x="20514" y="8"/>
                  </a:lnTo>
                  <a:lnTo>
                    <a:pt x="20245" y="164"/>
                  </a:lnTo>
                  <a:lnTo>
                    <a:pt x="20198" y="192"/>
                  </a:lnTo>
                  <a:lnTo>
                    <a:pt x="20198" y="0"/>
                  </a:lnTo>
                  <a:lnTo>
                    <a:pt x="20181" y="0"/>
                  </a:lnTo>
                  <a:lnTo>
                    <a:pt x="20181" y="199"/>
                  </a:lnTo>
                  <a:lnTo>
                    <a:pt x="20004" y="303"/>
                  </a:lnTo>
                  <a:lnTo>
                    <a:pt x="19867" y="383"/>
                  </a:lnTo>
                  <a:lnTo>
                    <a:pt x="19732" y="308"/>
                  </a:lnTo>
                  <a:lnTo>
                    <a:pt x="19550" y="201"/>
                  </a:lnTo>
                  <a:lnTo>
                    <a:pt x="19869" y="17"/>
                  </a:lnTo>
                  <a:lnTo>
                    <a:pt x="19869" y="17"/>
                  </a:lnTo>
                  <a:lnTo>
                    <a:pt x="19869" y="0"/>
                  </a:lnTo>
                  <a:lnTo>
                    <a:pt x="19855" y="0"/>
                  </a:lnTo>
                  <a:lnTo>
                    <a:pt x="19855" y="8"/>
                  </a:lnTo>
                  <a:lnTo>
                    <a:pt x="19652" y="128"/>
                  </a:lnTo>
                  <a:lnTo>
                    <a:pt x="19536" y="194"/>
                  </a:lnTo>
                  <a:lnTo>
                    <a:pt x="19217" y="8"/>
                  </a:lnTo>
                  <a:lnTo>
                    <a:pt x="19217" y="0"/>
                  </a:lnTo>
                  <a:lnTo>
                    <a:pt x="19205" y="0"/>
                  </a:lnTo>
                  <a:lnTo>
                    <a:pt x="19205" y="17"/>
                  </a:lnTo>
                  <a:lnTo>
                    <a:pt x="19205" y="17"/>
                  </a:lnTo>
                  <a:lnTo>
                    <a:pt x="19243" y="41"/>
                  </a:lnTo>
                  <a:lnTo>
                    <a:pt x="19522" y="204"/>
                  </a:lnTo>
                  <a:lnTo>
                    <a:pt x="19475" y="230"/>
                  </a:lnTo>
                  <a:lnTo>
                    <a:pt x="19208" y="383"/>
                  </a:lnTo>
                  <a:lnTo>
                    <a:pt x="19144" y="346"/>
                  </a:lnTo>
                  <a:lnTo>
                    <a:pt x="18893" y="199"/>
                  </a:lnTo>
                  <a:lnTo>
                    <a:pt x="18893" y="0"/>
                  </a:lnTo>
                  <a:lnTo>
                    <a:pt x="18877" y="0"/>
                  </a:lnTo>
                  <a:lnTo>
                    <a:pt x="18877" y="192"/>
                  </a:lnTo>
                  <a:lnTo>
                    <a:pt x="18581" y="22"/>
                  </a:lnTo>
                  <a:lnTo>
                    <a:pt x="18560" y="8"/>
                  </a:lnTo>
                  <a:lnTo>
                    <a:pt x="18560" y="8"/>
                  </a:lnTo>
                  <a:lnTo>
                    <a:pt x="18560" y="8"/>
                  </a:lnTo>
                  <a:lnTo>
                    <a:pt x="18241" y="192"/>
                  </a:lnTo>
                  <a:lnTo>
                    <a:pt x="18241" y="0"/>
                  </a:lnTo>
                  <a:lnTo>
                    <a:pt x="18227" y="0"/>
                  </a:lnTo>
                  <a:lnTo>
                    <a:pt x="18227" y="199"/>
                  </a:lnTo>
                  <a:lnTo>
                    <a:pt x="18227" y="201"/>
                  </a:lnTo>
                  <a:lnTo>
                    <a:pt x="17976" y="346"/>
                  </a:lnTo>
                  <a:lnTo>
                    <a:pt x="17910" y="383"/>
                  </a:lnTo>
                  <a:lnTo>
                    <a:pt x="17672" y="249"/>
                  </a:lnTo>
                  <a:lnTo>
                    <a:pt x="17594" y="201"/>
                  </a:lnTo>
                  <a:lnTo>
                    <a:pt x="17913" y="17"/>
                  </a:lnTo>
                  <a:lnTo>
                    <a:pt x="17913" y="17"/>
                  </a:lnTo>
                  <a:lnTo>
                    <a:pt x="17913" y="0"/>
                  </a:lnTo>
                  <a:lnTo>
                    <a:pt x="17899" y="0"/>
                  </a:lnTo>
                  <a:lnTo>
                    <a:pt x="17899" y="8"/>
                  </a:lnTo>
                  <a:lnTo>
                    <a:pt x="17709" y="119"/>
                  </a:lnTo>
                  <a:lnTo>
                    <a:pt x="17580" y="192"/>
                  </a:lnTo>
                  <a:lnTo>
                    <a:pt x="17485" y="140"/>
                  </a:lnTo>
                  <a:lnTo>
                    <a:pt x="17258" y="8"/>
                  </a:lnTo>
                  <a:lnTo>
                    <a:pt x="17258" y="0"/>
                  </a:lnTo>
                  <a:lnTo>
                    <a:pt x="17246" y="0"/>
                  </a:lnTo>
                  <a:lnTo>
                    <a:pt x="17246" y="17"/>
                  </a:lnTo>
                  <a:lnTo>
                    <a:pt x="17246" y="17"/>
                  </a:lnTo>
                  <a:lnTo>
                    <a:pt x="17327" y="64"/>
                  </a:lnTo>
                  <a:lnTo>
                    <a:pt x="17565" y="204"/>
                  </a:lnTo>
                  <a:lnTo>
                    <a:pt x="17520" y="230"/>
                  </a:lnTo>
                  <a:lnTo>
                    <a:pt x="17251" y="383"/>
                  </a:lnTo>
                  <a:lnTo>
                    <a:pt x="16934" y="199"/>
                  </a:lnTo>
                  <a:lnTo>
                    <a:pt x="16934" y="0"/>
                  </a:lnTo>
                  <a:lnTo>
                    <a:pt x="16923" y="0"/>
                  </a:lnTo>
                  <a:lnTo>
                    <a:pt x="16923" y="194"/>
                  </a:lnTo>
                  <a:lnTo>
                    <a:pt x="16601" y="8"/>
                  </a:lnTo>
                  <a:lnTo>
                    <a:pt x="16601" y="8"/>
                  </a:lnTo>
                  <a:lnTo>
                    <a:pt x="16599" y="8"/>
                  </a:lnTo>
                  <a:lnTo>
                    <a:pt x="16332" y="164"/>
                  </a:lnTo>
                  <a:lnTo>
                    <a:pt x="16282" y="192"/>
                  </a:lnTo>
                  <a:lnTo>
                    <a:pt x="16282" y="0"/>
                  </a:lnTo>
                  <a:lnTo>
                    <a:pt x="16271" y="0"/>
                  </a:lnTo>
                  <a:lnTo>
                    <a:pt x="16271" y="199"/>
                  </a:lnTo>
                  <a:lnTo>
                    <a:pt x="15952" y="383"/>
                  </a:lnTo>
                  <a:lnTo>
                    <a:pt x="15758" y="272"/>
                  </a:lnTo>
                  <a:lnTo>
                    <a:pt x="15637" y="201"/>
                  </a:lnTo>
                  <a:lnTo>
                    <a:pt x="15888" y="57"/>
                  </a:lnTo>
                  <a:lnTo>
                    <a:pt x="15954" y="17"/>
                  </a:lnTo>
                  <a:lnTo>
                    <a:pt x="15954" y="17"/>
                  </a:lnTo>
                  <a:lnTo>
                    <a:pt x="15954" y="0"/>
                  </a:lnTo>
                  <a:lnTo>
                    <a:pt x="15940" y="0"/>
                  </a:lnTo>
                  <a:lnTo>
                    <a:pt x="15940" y="8"/>
                  </a:lnTo>
                  <a:lnTo>
                    <a:pt x="15666" y="171"/>
                  </a:lnTo>
                  <a:lnTo>
                    <a:pt x="15623" y="192"/>
                  </a:lnTo>
                  <a:lnTo>
                    <a:pt x="15505" y="126"/>
                  </a:lnTo>
                  <a:lnTo>
                    <a:pt x="15304" y="8"/>
                  </a:lnTo>
                  <a:lnTo>
                    <a:pt x="15304" y="0"/>
                  </a:lnTo>
                  <a:lnTo>
                    <a:pt x="15292" y="0"/>
                  </a:lnTo>
                  <a:lnTo>
                    <a:pt x="15292" y="17"/>
                  </a:lnTo>
                  <a:lnTo>
                    <a:pt x="15292" y="17"/>
                  </a:lnTo>
                  <a:lnTo>
                    <a:pt x="15363" y="60"/>
                  </a:lnTo>
                  <a:lnTo>
                    <a:pt x="15609" y="201"/>
                  </a:lnTo>
                  <a:lnTo>
                    <a:pt x="15470" y="284"/>
                  </a:lnTo>
                  <a:lnTo>
                    <a:pt x="15295" y="383"/>
                  </a:lnTo>
                  <a:lnTo>
                    <a:pt x="15229" y="346"/>
                  </a:lnTo>
                  <a:lnTo>
                    <a:pt x="14978" y="199"/>
                  </a:lnTo>
                  <a:lnTo>
                    <a:pt x="14978" y="0"/>
                  </a:lnTo>
                  <a:lnTo>
                    <a:pt x="14962" y="0"/>
                  </a:lnTo>
                  <a:lnTo>
                    <a:pt x="14962" y="192"/>
                  </a:lnTo>
                  <a:lnTo>
                    <a:pt x="14666" y="22"/>
                  </a:lnTo>
                  <a:lnTo>
                    <a:pt x="14645" y="8"/>
                  </a:lnTo>
                  <a:lnTo>
                    <a:pt x="14645" y="8"/>
                  </a:lnTo>
                  <a:lnTo>
                    <a:pt x="14645" y="8"/>
                  </a:lnTo>
                  <a:lnTo>
                    <a:pt x="14326" y="192"/>
                  </a:lnTo>
                  <a:lnTo>
                    <a:pt x="14326" y="0"/>
                  </a:lnTo>
                  <a:lnTo>
                    <a:pt x="14309" y="0"/>
                  </a:lnTo>
                  <a:lnTo>
                    <a:pt x="14309" y="199"/>
                  </a:lnTo>
                  <a:lnTo>
                    <a:pt x="13995" y="383"/>
                  </a:lnTo>
                  <a:lnTo>
                    <a:pt x="13702" y="218"/>
                  </a:lnTo>
                  <a:lnTo>
                    <a:pt x="13678" y="204"/>
                  </a:lnTo>
                  <a:lnTo>
                    <a:pt x="13997" y="17"/>
                  </a:lnTo>
                  <a:lnTo>
                    <a:pt x="13997" y="0"/>
                  </a:lnTo>
                  <a:lnTo>
                    <a:pt x="13986" y="0"/>
                  </a:lnTo>
                  <a:lnTo>
                    <a:pt x="13986" y="8"/>
                  </a:lnTo>
                  <a:lnTo>
                    <a:pt x="13794" y="119"/>
                  </a:lnTo>
                  <a:lnTo>
                    <a:pt x="13664" y="192"/>
                  </a:lnTo>
                  <a:lnTo>
                    <a:pt x="13546" y="126"/>
                  </a:lnTo>
                  <a:lnTo>
                    <a:pt x="13345" y="8"/>
                  </a:lnTo>
                  <a:lnTo>
                    <a:pt x="13345" y="0"/>
                  </a:lnTo>
                  <a:lnTo>
                    <a:pt x="13334" y="0"/>
                  </a:lnTo>
                  <a:lnTo>
                    <a:pt x="13334" y="17"/>
                  </a:lnTo>
                  <a:lnTo>
                    <a:pt x="13334" y="17"/>
                  </a:lnTo>
                  <a:lnTo>
                    <a:pt x="13463" y="93"/>
                  </a:lnTo>
                  <a:lnTo>
                    <a:pt x="13653" y="204"/>
                  </a:lnTo>
                  <a:lnTo>
                    <a:pt x="13605" y="230"/>
                  </a:lnTo>
                  <a:lnTo>
                    <a:pt x="13336" y="383"/>
                  </a:lnTo>
                  <a:lnTo>
                    <a:pt x="13019" y="199"/>
                  </a:lnTo>
                  <a:lnTo>
                    <a:pt x="13019" y="0"/>
                  </a:lnTo>
                  <a:lnTo>
                    <a:pt x="13007" y="0"/>
                  </a:lnTo>
                  <a:lnTo>
                    <a:pt x="13007" y="194"/>
                  </a:lnTo>
                  <a:lnTo>
                    <a:pt x="12686" y="8"/>
                  </a:lnTo>
                  <a:lnTo>
                    <a:pt x="12686" y="8"/>
                  </a:lnTo>
                  <a:lnTo>
                    <a:pt x="12686" y="8"/>
                  </a:lnTo>
                  <a:lnTo>
                    <a:pt x="12658" y="24"/>
                  </a:lnTo>
                  <a:lnTo>
                    <a:pt x="12367" y="192"/>
                  </a:lnTo>
                  <a:lnTo>
                    <a:pt x="12367" y="0"/>
                  </a:lnTo>
                  <a:lnTo>
                    <a:pt x="12353" y="0"/>
                  </a:lnTo>
                  <a:lnTo>
                    <a:pt x="12353" y="199"/>
                  </a:lnTo>
                  <a:lnTo>
                    <a:pt x="12329" y="213"/>
                  </a:lnTo>
                  <a:lnTo>
                    <a:pt x="12036" y="383"/>
                  </a:lnTo>
                  <a:lnTo>
                    <a:pt x="11902" y="308"/>
                  </a:lnTo>
                  <a:lnTo>
                    <a:pt x="11720" y="201"/>
                  </a:lnTo>
                  <a:lnTo>
                    <a:pt x="12039" y="17"/>
                  </a:lnTo>
                  <a:lnTo>
                    <a:pt x="12039" y="17"/>
                  </a:lnTo>
                  <a:lnTo>
                    <a:pt x="12039" y="0"/>
                  </a:lnTo>
                  <a:lnTo>
                    <a:pt x="12027" y="0"/>
                  </a:lnTo>
                  <a:lnTo>
                    <a:pt x="12027" y="8"/>
                  </a:lnTo>
                  <a:lnTo>
                    <a:pt x="11800" y="140"/>
                  </a:lnTo>
                  <a:lnTo>
                    <a:pt x="11706" y="194"/>
                  </a:lnTo>
                  <a:lnTo>
                    <a:pt x="11389" y="8"/>
                  </a:lnTo>
                  <a:lnTo>
                    <a:pt x="11389" y="0"/>
                  </a:lnTo>
                  <a:lnTo>
                    <a:pt x="11377" y="0"/>
                  </a:lnTo>
                  <a:lnTo>
                    <a:pt x="11377" y="17"/>
                  </a:lnTo>
                  <a:lnTo>
                    <a:pt x="11377" y="17"/>
                  </a:lnTo>
                  <a:lnTo>
                    <a:pt x="11415" y="41"/>
                  </a:lnTo>
                  <a:lnTo>
                    <a:pt x="11694" y="204"/>
                  </a:lnTo>
                  <a:lnTo>
                    <a:pt x="11552" y="284"/>
                  </a:lnTo>
                  <a:lnTo>
                    <a:pt x="11379" y="383"/>
                  </a:lnTo>
                  <a:lnTo>
                    <a:pt x="11127" y="237"/>
                  </a:lnTo>
                  <a:lnTo>
                    <a:pt x="11060" y="199"/>
                  </a:lnTo>
                  <a:lnTo>
                    <a:pt x="11060" y="0"/>
                  </a:lnTo>
                  <a:lnTo>
                    <a:pt x="11046" y="0"/>
                  </a:lnTo>
                  <a:lnTo>
                    <a:pt x="11046" y="192"/>
                  </a:lnTo>
                  <a:lnTo>
                    <a:pt x="10753" y="22"/>
                  </a:lnTo>
                  <a:lnTo>
                    <a:pt x="10730" y="8"/>
                  </a:lnTo>
                  <a:lnTo>
                    <a:pt x="10730" y="8"/>
                  </a:lnTo>
                  <a:lnTo>
                    <a:pt x="10730" y="8"/>
                  </a:lnTo>
                  <a:lnTo>
                    <a:pt x="10411" y="192"/>
                  </a:lnTo>
                  <a:lnTo>
                    <a:pt x="10411" y="0"/>
                  </a:lnTo>
                  <a:lnTo>
                    <a:pt x="10397" y="0"/>
                  </a:lnTo>
                  <a:lnTo>
                    <a:pt x="10397" y="199"/>
                  </a:lnTo>
                  <a:lnTo>
                    <a:pt x="10080" y="383"/>
                  </a:lnTo>
                  <a:lnTo>
                    <a:pt x="9789" y="218"/>
                  </a:lnTo>
                  <a:lnTo>
                    <a:pt x="9763" y="204"/>
                  </a:lnTo>
                  <a:lnTo>
                    <a:pt x="10085" y="17"/>
                  </a:lnTo>
                  <a:lnTo>
                    <a:pt x="10085" y="0"/>
                  </a:lnTo>
                  <a:lnTo>
                    <a:pt x="10070" y="0"/>
                  </a:lnTo>
                  <a:lnTo>
                    <a:pt x="10070" y="8"/>
                  </a:lnTo>
                  <a:lnTo>
                    <a:pt x="9881" y="119"/>
                  </a:lnTo>
                  <a:lnTo>
                    <a:pt x="9749" y="192"/>
                  </a:lnTo>
                  <a:lnTo>
                    <a:pt x="9633" y="126"/>
                  </a:lnTo>
                  <a:lnTo>
                    <a:pt x="9430" y="8"/>
                  </a:lnTo>
                  <a:lnTo>
                    <a:pt x="9430" y="0"/>
                  </a:lnTo>
                  <a:lnTo>
                    <a:pt x="9418" y="0"/>
                  </a:lnTo>
                  <a:lnTo>
                    <a:pt x="9418" y="17"/>
                  </a:lnTo>
                  <a:lnTo>
                    <a:pt x="9418" y="17"/>
                  </a:lnTo>
                  <a:lnTo>
                    <a:pt x="9548" y="93"/>
                  </a:lnTo>
                  <a:lnTo>
                    <a:pt x="9737" y="204"/>
                  </a:lnTo>
                  <a:lnTo>
                    <a:pt x="9690" y="230"/>
                  </a:lnTo>
                  <a:lnTo>
                    <a:pt x="9421" y="383"/>
                  </a:lnTo>
                  <a:lnTo>
                    <a:pt x="9104" y="199"/>
                  </a:lnTo>
                  <a:lnTo>
                    <a:pt x="9104" y="0"/>
                  </a:lnTo>
                  <a:lnTo>
                    <a:pt x="9092" y="0"/>
                  </a:lnTo>
                  <a:lnTo>
                    <a:pt x="9092" y="194"/>
                  </a:lnTo>
                  <a:lnTo>
                    <a:pt x="8771" y="8"/>
                  </a:lnTo>
                  <a:lnTo>
                    <a:pt x="8771" y="8"/>
                  </a:lnTo>
                  <a:lnTo>
                    <a:pt x="8771" y="8"/>
                  </a:lnTo>
                  <a:lnTo>
                    <a:pt x="8745" y="24"/>
                  </a:lnTo>
                  <a:lnTo>
                    <a:pt x="8454" y="192"/>
                  </a:lnTo>
                  <a:lnTo>
                    <a:pt x="8454" y="0"/>
                  </a:lnTo>
                  <a:lnTo>
                    <a:pt x="8442" y="0"/>
                  </a:lnTo>
                  <a:lnTo>
                    <a:pt x="8442" y="199"/>
                  </a:lnTo>
                  <a:lnTo>
                    <a:pt x="8121" y="383"/>
                  </a:lnTo>
                  <a:lnTo>
                    <a:pt x="7930" y="272"/>
                  </a:lnTo>
                  <a:lnTo>
                    <a:pt x="7807" y="201"/>
                  </a:lnTo>
                  <a:lnTo>
                    <a:pt x="8067" y="52"/>
                  </a:lnTo>
                  <a:lnTo>
                    <a:pt x="8126" y="17"/>
                  </a:lnTo>
                  <a:lnTo>
                    <a:pt x="8126" y="17"/>
                  </a:lnTo>
                  <a:lnTo>
                    <a:pt x="8126" y="0"/>
                  </a:lnTo>
                  <a:lnTo>
                    <a:pt x="8112" y="0"/>
                  </a:lnTo>
                  <a:lnTo>
                    <a:pt x="8112" y="8"/>
                  </a:lnTo>
                  <a:lnTo>
                    <a:pt x="7819" y="180"/>
                  </a:lnTo>
                  <a:lnTo>
                    <a:pt x="7795" y="192"/>
                  </a:lnTo>
                  <a:lnTo>
                    <a:pt x="7677" y="126"/>
                  </a:lnTo>
                  <a:lnTo>
                    <a:pt x="7474" y="8"/>
                  </a:lnTo>
                  <a:lnTo>
                    <a:pt x="7474" y="0"/>
                  </a:lnTo>
                  <a:lnTo>
                    <a:pt x="7462" y="0"/>
                  </a:lnTo>
                  <a:lnTo>
                    <a:pt x="7462" y="17"/>
                  </a:lnTo>
                  <a:lnTo>
                    <a:pt x="7462" y="17"/>
                  </a:lnTo>
                  <a:lnTo>
                    <a:pt x="7535" y="60"/>
                  </a:lnTo>
                  <a:lnTo>
                    <a:pt x="7781" y="201"/>
                  </a:lnTo>
                  <a:lnTo>
                    <a:pt x="7611" y="301"/>
                  </a:lnTo>
                  <a:lnTo>
                    <a:pt x="7464" y="383"/>
                  </a:lnTo>
                  <a:lnTo>
                    <a:pt x="7327" y="303"/>
                  </a:lnTo>
                  <a:lnTo>
                    <a:pt x="7148" y="199"/>
                  </a:lnTo>
                  <a:lnTo>
                    <a:pt x="7148" y="0"/>
                  </a:lnTo>
                  <a:lnTo>
                    <a:pt x="7136" y="0"/>
                  </a:lnTo>
                  <a:lnTo>
                    <a:pt x="7136" y="194"/>
                  </a:lnTo>
                  <a:lnTo>
                    <a:pt x="7126" y="187"/>
                  </a:lnTo>
                  <a:lnTo>
                    <a:pt x="6814" y="8"/>
                  </a:lnTo>
                  <a:lnTo>
                    <a:pt x="6814" y="8"/>
                  </a:lnTo>
                  <a:lnTo>
                    <a:pt x="6814" y="8"/>
                  </a:lnTo>
                  <a:lnTo>
                    <a:pt x="6682" y="86"/>
                  </a:lnTo>
                  <a:lnTo>
                    <a:pt x="6495" y="192"/>
                  </a:lnTo>
                  <a:lnTo>
                    <a:pt x="6495" y="0"/>
                  </a:lnTo>
                  <a:lnTo>
                    <a:pt x="6481" y="0"/>
                  </a:lnTo>
                  <a:lnTo>
                    <a:pt x="6481" y="199"/>
                  </a:lnTo>
                  <a:lnTo>
                    <a:pt x="6292" y="310"/>
                  </a:lnTo>
                  <a:lnTo>
                    <a:pt x="6165" y="383"/>
                  </a:lnTo>
                  <a:lnTo>
                    <a:pt x="6002" y="291"/>
                  </a:lnTo>
                  <a:lnTo>
                    <a:pt x="5874" y="218"/>
                  </a:lnTo>
                  <a:lnTo>
                    <a:pt x="5848" y="204"/>
                  </a:lnTo>
                  <a:lnTo>
                    <a:pt x="6169" y="17"/>
                  </a:lnTo>
                  <a:lnTo>
                    <a:pt x="6169" y="17"/>
                  </a:lnTo>
                  <a:lnTo>
                    <a:pt x="6169" y="0"/>
                  </a:lnTo>
                  <a:lnTo>
                    <a:pt x="6155" y="0"/>
                  </a:lnTo>
                  <a:lnTo>
                    <a:pt x="6155" y="8"/>
                  </a:lnTo>
                  <a:lnTo>
                    <a:pt x="5966" y="119"/>
                  </a:lnTo>
                  <a:lnTo>
                    <a:pt x="5836" y="192"/>
                  </a:lnTo>
                  <a:lnTo>
                    <a:pt x="5718" y="126"/>
                  </a:lnTo>
                  <a:lnTo>
                    <a:pt x="5515" y="8"/>
                  </a:lnTo>
                  <a:lnTo>
                    <a:pt x="5515" y="0"/>
                  </a:lnTo>
                  <a:lnTo>
                    <a:pt x="5503" y="0"/>
                  </a:lnTo>
                  <a:lnTo>
                    <a:pt x="5503" y="17"/>
                  </a:lnTo>
                  <a:lnTo>
                    <a:pt x="5503" y="17"/>
                  </a:lnTo>
                  <a:lnTo>
                    <a:pt x="5635" y="93"/>
                  </a:lnTo>
                  <a:lnTo>
                    <a:pt x="5671" y="114"/>
                  </a:lnTo>
                  <a:lnTo>
                    <a:pt x="5822" y="204"/>
                  </a:lnTo>
                  <a:lnTo>
                    <a:pt x="5775" y="230"/>
                  </a:lnTo>
                  <a:lnTo>
                    <a:pt x="5671" y="291"/>
                  </a:lnTo>
                  <a:lnTo>
                    <a:pt x="5508" y="383"/>
                  </a:lnTo>
                  <a:lnTo>
                    <a:pt x="5189" y="199"/>
                  </a:lnTo>
                  <a:lnTo>
                    <a:pt x="5189" y="0"/>
                  </a:lnTo>
                  <a:lnTo>
                    <a:pt x="5177" y="0"/>
                  </a:lnTo>
                  <a:lnTo>
                    <a:pt x="5177" y="194"/>
                  </a:lnTo>
                  <a:lnTo>
                    <a:pt x="4858" y="8"/>
                  </a:lnTo>
                  <a:lnTo>
                    <a:pt x="4856" y="8"/>
                  </a:lnTo>
                  <a:lnTo>
                    <a:pt x="4856" y="8"/>
                  </a:lnTo>
                  <a:lnTo>
                    <a:pt x="4539" y="192"/>
                  </a:lnTo>
                  <a:lnTo>
                    <a:pt x="4539" y="0"/>
                  </a:lnTo>
                  <a:lnTo>
                    <a:pt x="4527" y="0"/>
                  </a:lnTo>
                  <a:lnTo>
                    <a:pt x="4527" y="199"/>
                  </a:lnTo>
                  <a:lnTo>
                    <a:pt x="4208" y="383"/>
                  </a:lnTo>
                  <a:lnTo>
                    <a:pt x="4015" y="272"/>
                  </a:lnTo>
                  <a:lnTo>
                    <a:pt x="3894" y="201"/>
                  </a:lnTo>
                  <a:lnTo>
                    <a:pt x="4152" y="52"/>
                  </a:lnTo>
                  <a:lnTo>
                    <a:pt x="4211" y="17"/>
                  </a:lnTo>
                  <a:lnTo>
                    <a:pt x="4211" y="17"/>
                  </a:lnTo>
                  <a:lnTo>
                    <a:pt x="4211" y="0"/>
                  </a:lnTo>
                  <a:lnTo>
                    <a:pt x="4196" y="0"/>
                  </a:lnTo>
                  <a:lnTo>
                    <a:pt x="4196" y="8"/>
                  </a:lnTo>
                  <a:lnTo>
                    <a:pt x="3903" y="180"/>
                  </a:lnTo>
                  <a:lnTo>
                    <a:pt x="3880" y="192"/>
                  </a:lnTo>
                  <a:lnTo>
                    <a:pt x="3762" y="126"/>
                  </a:lnTo>
                  <a:lnTo>
                    <a:pt x="3558" y="8"/>
                  </a:lnTo>
                  <a:lnTo>
                    <a:pt x="3558" y="0"/>
                  </a:lnTo>
                  <a:lnTo>
                    <a:pt x="3547" y="0"/>
                  </a:lnTo>
                  <a:lnTo>
                    <a:pt x="3547" y="17"/>
                  </a:lnTo>
                  <a:lnTo>
                    <a:pt x="3547" y="17"/>
                  </a:lnTo>
                  <a:lnTo>
                    <a:pt x="3620" y="60"/>
                  </a:lnTo>
                  <a:lnTo>
                    <a:pt x="3866" y="201"/>
                  </a:lnTo>
                  <a:lnTo>
                    <a:pt x="3698" y="301"/>
                  </a:lnTo>
                  <a:lnTo>
                    <a:pt x="3551" y="383"/>
                  </a:lnTo>
                  <a:lnTo>
                    <a:pt x="3412" y="303"/>
                  </a:lnTo>
                  <a:lnTo>
                    <a:pt x="3393" y="291"/>
                  </a:lnTo>
                  <a:lnTo>
                    <a:pt x="3235" y="199"/>
                  </a:lnTo>
                  <a:lnTo>
                    <a:pt x="3235" y="0"/>
                  </a:lnTo>
                  <a:lnTo>
                    <a:pt x="3223" y="0"/>
                  </a:lnTo>
                  <a:lnTo>
                    <a:pt x="3223" y="194"/>
                  </a:lnTo>
                  <a:lnTo>
                    <a:pt x="3211" y="187"/>
                  </a:lnTo>
                  <a:lnTo>
                    <a:pt x="2902" y="8"/>
                  </a:lnTo>
                  <a:lnTo>
                    <a:pt x="2902" y="8"/>
                  </a:lnTo>
                  <a:lnTo>
                    <a:pt x="2902" y="8"/>
                  </a:lnTo>
                  <a:lnTo>
                    <a:pt x="2767" y="86"/>
                  </a:lnTo>
                  <a:lnTo>
                    <a:pt x="2583" y="192"/>
                  </a:lnTo>
                  <a:lnTo>
                    <a:pt x="2583" y="0"/>
                  </a:lnTo>
                  <a:lnTo>
                    <a:pt x="2566" y="0"/>
                  </a:lnTo>
                  <a:lnTo>
                    <a:pt x="2566" y="199"/>
                  </a:lnTo>
                  <a:lnTo>
                    <a:pt x="2472" y="256"/>
                  </a:lnTo>
                  <a:lnTo>
                    <a:pt x="2249" y="383"/>
                  </a:lnTo>
                  <a:lnTo>
                    <a:pt x="2089" y="291"/>
                  </a:lnTo>
                  <a:lnTo>
                    <a:pt x="1935" y="201"/>
                  </a:lnTo>
                  <a:lnTo>
                    <a:pt x="1994" y="168"/>
                  </a:lnTo>
                  <a:lnTo>
                    <a:pt x="2254" y="17"/>
                  </a:lnTo>
                  <a:lnTo>
                    <a:pt x="2254" y="17"/>
                  </a:lnTo>
                  <a:lnTo>
                    <a:pt x="2254" y="0"/>
                  </a:lnTo>
                  <a:lnTo>
                    <a:pt x="2242" y="0"/>
                  </a:lnTo>
                  <a:lnTo>
                    <a:pt x="2242" y="8"/>
                  </a:lnTo>
                  <a:lnTo>
                    <a:pt x="2027" y="133"/>
                  </a:lnTo>
                  <a:lnTo>
                    <a:pt x="1921" y="192"/>
                  </a:lnTo>
                  <a:lnTo>
                    <a:pt x="1909" y="185"/>
                  </a:lnTo>
                  <a:lnTo>
                    <a:pt x="1604" y="8"/>
                  </a:lnTo>
                  <a:lnTo>
                    <a:pt x="1604" y="0"/>
                  </a:lnTo>
                  <a:lnTo>
                    <a:pt x="1593" y="0"/>
                  </a:lnTo>
                  <a:lnTo>
                    <a:pt x="1593" y="17"/>
                  </a:lnTo>
                  <a:lnTo>
                    <a:pt x="1593" y="17"/>
                  </a:lnTo>
                  <a:lnTo>
                    <a:pt x="1640" y="45"/>
                  </a:lnTo>
                  <a:lnTo>
                    <a:pt x="1909" y="201"/>
                  </a:lnTo>
                  <a:lnTo>
                    <a:pt x="1732" y="305"/>
                  </a:lnTo>
                  <a:lnTo>
                    <a:pt x="1595" y="383"/>
                  </a:lnTo>
                  <a:lnTo>
                    <a:pt x="1274" y="197"/>
                  </a:lnTo>
                  <a:lnTo>
                    <a:pt x="1274" y="0"/>
                  </a:lnTo>
                  <a:lnTo>
                    <a:pt x="1259" y="0"/>
                  </a:lnTo>
                  <a:lnTo>
                    <a:pt x="1259" y="190"/>
                  </a:lnTo>
                  <a:lnTo>
                    <a:pt x="945" y="8"/>
                  </a:lnTo>
                  <a:lnTo>
                    <a:pt x="945" y="10"/>
                  </a:lnTo>
                  <a:lnTo>
                    <a:pt x="943" y="8"/>
                  </a:lnTo>
                  <a:lnTo>
                    <a:pt x="626" y="192"/>
                  </a:lnTo>
                  <a:lnTo>
                    <a:pt x="624" y="192"/>
                  </a:lnTo>
                  <a:lnTo>
                    <a:pt x="624" y="0"/>
                  </a:lnTo>
                  <a:lnTo>
                    <a:pt x="612" y="0"/>
                  </a:lnTo>
                  <a:close/>
                  <a:moveTo>
                    <a:pt x="416" y="1964"/>
                  </a:moveTo>
                  <a:lnTo>
                    <a:pt x="295" y="1894"/>
                  </a:lnTo>
                  <a:lnTo>
                    <a:pt x="295" y="1530"/>
                  </a:lnTo>
                  <a:lnTo>
                    <a:pt x="612" y="1345"/>
                  </a:lnTo>
                  <a:lnTo>
                    <a:pt x="612" y="1714"/>
                  </a:lnTo>
                  <a:lnTo>
                    <a:pt x="612" y="1714"/>
                  </a:lnTo>
                  <a:lnTo>
                    <a:pt x="931" y="1898"/>
                  </a:lnTo>
                  <a:lnTo>
                    <a:pt x="671" y="2047"/>
                  </a:lnTo>
                  <a:lnTo>
                    <a:pt x="617" y="2080"/>
                  </a:lnTo>
                  <a:lnTo>
                    <a:pt x="416" y="1964"/>
                  </a:lnTo>
                  <a:close/>
                  <a:moveTo>
                    <a:pt x="1909" y="2463"/>
                  </a:moveTo>
                  <a:lnTo>
                    <a:pt x="1595" y="2643"/>
                  </a:lnTo>
                  <a:lnTo>
                    <a:pt x="1562" y="2626"/>
                  </a:lnTo>
                  <a:lnTo>
                    <a:pt x="1274" y="2456"/>
                  </a:lnTo>
                  <a:lnTo>
                    <a:pt x="1274" y="2092"/>
                  </a:lnTo>
                  <a:lnTo>
                    <a:pt x="1593" y="1910"/>
                  </a:lnTo>
                  <a:lnTo>
                    <a:pt x="1593" y="2281"/>
                  </a:lnTo>
                  <a:lnTo>
                    <a:pt x="1909" y="2463"/>
                  </a:lnTo>
                  <a:close/>
                  <a:moveTo>
                    <a:pt x="2887" y="1898"/>
                  </a:moveTo>
                  <a:lnTo>
                    <a:pt x="2734" y="1986"/>
                  </a:lnTo>
                  <a:lnTo>
                    <a:pt x="2571" y="2080"/>
                  </a:lnTo>
                  <a:lnTo>
                    <a:pt x="2521" y="2052"/>
                  </a:lnTo>
                  <a:lnTo>
                    <a:pt x="2254" y="1894"/>
                  </a:lnTo>
                  <a:lnTo>
                    <a:pt x="2254" y="1530"/>
                  </a:lnTo>
                  <a:lnTo>
                    <a:pt x="2415" y="1435"/>
                  </a:lnTo>
                  <a:lnTo>
                    <a:pt x="2538" y="1362"/>
                  </a:lnTo>
                  <a:lnTo>
                    <a:pt x="2568" y="1345"/>
                  </a:lnTo>
                  <a:lnTo>
                    <a:pt x="2568" y="1714"/>
                  </a:lnTo>
                  <a:lnTo>
                    <a:pt x="2568" y="1714"/>
                  </a:lnTo>
                  <a:lnTo>
                    <a:pt x="2887" y="1898"/>
                  </a:lnTo>
                  <a:close/>
                  <a:moveTo>
                    <a:pt x="3866" y="2463"/>
                  </a:moveTo>
                  <a:lnTo>
                    <a:pt x="3551" y="2643"/>
                  </a:lnTo>
                  <a:lnTo>
                    <a:pt x="3393" y="2553"/>
                  </a:lnTo>
                  <a:lnTo>
                    <a:pt x="3339" y="2522"/>
                  </a:lnTo>
                  <a:lnTo>
                    <a:pt x="3235" y="2461"/>
                  </a:lnTo>
                  <a:lnTo>
                    <a:pt x="3235" y="2092"/>
                  </a:lnTo>
                  <a:lnTo>
                    <a:pt x="3518" y="1927"/>
                  </a:lnTo>
                  <a:lnTo>
                    <a:pt x="3547" y="1910"/>
                  </a:lnTo>
                  <a:lnTo>
                    <a:pt x="3547" y="2281"/>
                  </a:lnTo>
                  <a:lnTo>
                    <a:pt x="3866" y="2463"/>
                  </a:lnTo>
                  <a:close/>
                  <a:moveTo>
                    <a:pt x="4846" y="1898"/>
                  </a:moveTo>
                  <a:lnTo>
                    <a:pt x="4530" y="2080"/>
                  </a:lnTo>
                  <a:lnTo>
                    <a:pt x="4442" y="2028"/>
                  </a:lnTo>
                  <a:lnTo>
                    <a:pt x="4371" y="1988"/>
                  </a:lnTo>
                  <a:lnTo>
                    <a:pt x="4213" y="1894"/>
                  </a:lnTo>
                  <a:lnTo>
                    <a:pt x="4213" y="1527"/>
                  </a:lnTo>
                  <a:lnTo>
                    <a:pt x="4527" y="1345"/>
                  </a:lnTo>
                  <a:lnTo>
                    <a:pt x="4527" y="1714"/>
                  </a:lnTo>
                  <a:lnTo>
                    <a:pt x="4527" y="1714"/>
                  </a:lnTo>
                  <a:lnTo>
                    <a:pt x="4846" y="1898"/>
                  </a:lnTo>
                  <a:close/>
                  <a:moveTo>
                    <a:pt x="5822" y="2463"/>
                  </a:moveTo>
                  <a:lnTo>
                    <a:pt x="5671" y="2553"/>
                  </a:lnTo>
                  <a:lnTo>
                    <a:pt x="5671" y="2553"/>
                  </a:lnTo>
                  <a:lnTo>
                    <a:pt x="5510" y="2643"/>
                  </a:lnTo>
                  <a:lnTo>
                    <a:pt x="5224" y="2482"/>
                  </a:lnTo>
                  <a:lnTo>
                    <a:pt x="5189" y="2461"/>
                  </a:lnTo>
                  <a:lnTo>
                    <a:pt x="5189" y="2092"/>
                  </a:lnTo>
                  <a:lnTo>
                    <a:pt x="5354" y="1998"/>
                  </a:lnTo>
                  <a:lnTo>
                    <a:pt x="5503" y="1910"/>
                  </a:lnTo>
                  <a:lnTo>
                    <a:pt x="5503" y="2281"/>
                  </a:lnTo>
                  <a:lnTo>
                    <a:pt x="5822" y="2463"/>
                  </a:lnTo>
                  <a:close/>
                  <a:moveTo>
                    <a:pt x="6803" y="1898"/>
                  </a:moveTo>
                  <a:lnTo>
                    <a:pt x="6649" y="1986"/>
                  </a:lnTo>
                  <a:lnTo>
                    <a:pt x="6486" y="2080"/>
                  </a:lnTo>
                  <a:lnTo>
                    <a:pt x="6439" y="2052"/>
                  </a:lnTo>
                  <a:lnTo>
                    <a:pt x="6167" y="1894"/>
                  </a:lnTo>
                  <a:lnTo>
                    <a:pt x="6167" y="1527"/>
                  </a:lnTo>
                  <a:lnTo>
                    <a:pt x="6484" y="1345"/>
                  </a:lnTo>
                  <a:lnTo>
                    <a:pt x="6484" y="1714"/>
                  </a:lnTo>
                  <a:lnTo>
                    <a:pt x="6484" y="1714"/>
                  </a:lnTo>
                  <a:lnTo>
                    <a:pt x="6803" y="1898"/>
                  </a:lnTo>
                  <a:close/>
                  <a:moveTo>
                    <a:pt x="7779" y="2463"/>
                  </a:moveTo>
                  <a:lnTo>
                    <a:pt x="7467" y="2643"/>
                  </a:lnTo>
                  <a:lnTo>
                    <a:pt x="7254" y="2522"/>
                  </a:lnTo>
                  <a:lnTo>
                    <a:pt x="7148" y="2461"/>
                  </a:lnTo>
                  <a:lnTo>
                    <a:pt x="7148" y="2092"/>
                  </a:lnTo>
                  <a:lnTo>
                    <a:pt x="7434" y="1927"/>
                  </a:lnTo>
                  <a:lnTo>
                    <a:pt x="7462" y="1910"/>
                  </a:lnTo>
                  <a:lnTo>
                    <a:pt x="7462" y="2281"/>
                  </a:lnTo>
                  <a:lnTo>
                    <a:pt x="7779" y="2463"/>
                  </a:lnTo>
                  <a:close/>
                  <a:moveTo>
                    <a:pt x="8759" y="1898"/>
                  </a:moveTo>
                  <a:lnTo>
                    <a:pt x="8445" y="2080"/>
                  </a:lnTo>
                  <a:lnTo>
                    <a:pt x="8223" y="1953"/>
                  </a:lnTo>
                  <a:lnTo>
                    <a:pt x="8123" y="1894"/>
                  </a:lnTo>
                  <a:lnTo>
                    <a:pt x="8123" y="1530"/>
                  </a:lnTo>
                  <a:lnTo>
                    <a:pt x="8442" y="1345"/>
                  </a:lnTo>
                  <a:lnTo>
                    <a:pt x="8442" y="1714"/>
                  </a:lnTo>
                  <a:lnTo>
                    <a:pt x="8442" y="1714"/>
                  </a:lnTo>
                  <a:lnTo>
                    <a:pt x="8759" y="1898"/>
                  </a:lnTo>
                  <a:close/>
                  <a:moveTo>
                    <a:pt x="9737" y="2463"/>
                  </a:moveTo>
                  <a:lnTo>
                    <a:pt x="9584" y="2553"/>
                  </a:lnTo>
                  <a:lnTo>
                    <a:pt x="9423" y="2643"/>
                  </a:lnTo>
                  <a:lnTo>
                    <a:pt x="9139" y="2482"/>
                  </a:lnTo>
                  <a:lnTo>
                    <a:pt x="9104" y="2461"/>
                  </a:lnTo>
                  <a:lnTo>
                    <a:pt x="9104" y="2092"/>
                  </a:lnTo>
                  <a:lnTo>
                    <a:pt x="9269" y="1998"/>
                  </a:lnTo>
                  <a:lnTo>
                    <a:pt x="9418" y="1910"/>
                  </a:lnTo>
                  <a:lnTo>
                    <a:pt x="9418" y="2281"/>
                  </a:lnTo>
                  <a:lnTo>
                    <a:pt x="9737" y="2463"/>
                  </a:lnTo>
                  <a:close/>
                  <a:moveTo>
                    <a:pt x="10718" y="1898"/>
                  </a:moveTo>
                  <a:lnTo>
                    <a:pt x="10401" y="2080"/>
                  </a:lnTo>
                  <a:lnTo>
                    <a:pt x="10085" y="1894"/>
                  </a:lnTo>
                  <a:lnTo>
                    <a:pt x="10085" y="1527"/>
                  </a:lnTo>
                  <a:lnTo>
                    <a:pt x="10397" y="1345"/>
                  </a:lnTo>
                  <a:lnTo>
                    <a:pt x="10397" y="1714"/>
                  </a:lnTo>
                  <a:lnTo>
                    <a:pt x="10397" y="1714"/>
                  </a:lnTo>
                  <a:lnTo>
                    <a:pt x="10718" y="1898"/>
                  </a:lnTo>
                  <a:close/>
                  <a:moveTo>
                    <a:pt x="11694" y="2463"/>
                  </a:moveTo>
                  <a:lnTo>
                    <a:pt x="11379" y="2643"/>
                  </a:lnTo>
                  <a:lnTo>
                    <a:pt x="11292" y="2593"/>
                  </a:lnTo>
                  <a:lnTo>
                    <a:pt x="11060" y="2461"/>
                  </a:lnTo>
                  <a:lnTo>
                    <a:pt x="11060" y="2092"/>
                  </a:lnTo>
                  <a:lnTo>
                    <a:pt x="11202" y="2012"/>
                  </a:lnTo>
                  <a:lnTo>
                    <a:pt x="11377" y="1910"/>
                  </a:lnTo>
                  <a:lnTo>
                    <a:pt x="11377" y="2281"/>
                  </a:lnTo>
                  <a:lnTo>
                    <a:pt x="11694" y="2463"/>
                  </a:lnTo>
                  <a:close/>
                  <a:moveTo>
                    <a:pt x="12674" y="1898"/>
                  </a:moveTo>
                  <a:lnTo>
                    <a:pt x="12358" y="2080"/>
                  </a:lnTo>
                  <a:lnTo>
                    <a:pt x="12313" y="2054"/>
                  </a:lnTo>
                  <a:lnTo>
                    <a:pt x="12039" y="1894"/>
                  </a:lnTo>
                  <a:lnTo>
                    <a:pt x="12039" y="1530"/>
                  </a:lnTo>
                  <a:lnTo>
                    <a:pt x="12332" y="1357"/>
                  </a:lnTo>
                  <a:lnTo>
                    <a:pt x="12355" y="1343"/>
                  </a:lnTo>
                  <a:lnTo>
                    <a:pt x="12355" y="1714"/>
                  </a:lnTo>
                  <a:lnTo>
                    <a:pt x="12355" y="1714"/>
                  </a:lnTo>
                  <a:lnTo>
                    <a:pt x="12674" y="1898"/>
                  </a:lnTo>
                  <a:close/>
                  <a:moveTo>
                    <a:pt x="13650" y="2463"/>
                  </a:moveTo>
                  <a:lnTo>
                    <a:pt x="13499" y="2551"/>
                  </a:lnTo>
                  <a:lnTo>
                    <a:pt x="13338" y="2643"/>
                  </a:lnTo>
                  <a:lnTo>
                    <a:pt x="13055" y="2482"/>
                  </a:lnTo>
                  <a:lnTo>
                    <a:pt x="13019" y="2461"/>
                  </a:lnTo>
                  <a:lnTo>
                    <a:pt x="13019" y="2092"/>
                  </a:lnTo>
                  <a:lnTo>
                    <a:pt x="13182" y="1998"/>
                  </a:lnTo>
                  <a:lnTo>
                    <a:pt x="13334" y="1910"/>
                  </a:lnTo>
                  <a:lnTo>
                    <a:pt x="13334" y="2281"/>
                  </a:lnTo>
                  <a:lnTo>
                    <a:pt x="13650" y="2463"/>
                  </a:lnTo>
                  <a:close/>
                  <a:moveTo>
                    <a:pt x="14631" y="1898"/>
                  </a:moveTo>
                  <a:lnTo>
                    <a:pt x="14314" y="2080"/>
                  </a:lnTo>
                  <a:lnTo>
                    <a:pt x="14260" y="2047"/>
                  </a:lnTo>
                  <a:lnTo>
                    <a:pt x="14000" y="1894"/>
                  </a:lnTo>
                  <a:lnTo>
                    <a:pt x="14000" y="1527"/>
                  </a:lnTo>
                  <a:lnTo>
                    <a:pt x="14312" y="1345"/>
                  </a:lnTo>
                  <a:lnTo>
                    <a:pt x="14312" y="1714"/>
                  </a:lnTo>
                  <a:lnTo>
                    <a:pt x="14312" y="1714"/>
                  </a:lnTo>
                  <a:lnTo>
                    <a:pt x="14631" y="1898"/>
                  </a:lnTo>
                  <a:close/>
                  <a:moveTo>
                    <a:pt x="15609" y="2463"/>
                  </a:moveTo>
                  <a:lnTo>
                    <a:pt x="15295" y="2643"/>
                  </a:lnTo>
                  <a:lnTo>
                    <a:pt x="14978" y="2461"/>
                  </a:lnTo>
                  <a:lnTo>
                    <a:pt x="14978" y="2092"/>
                  </a:lnTo>
                  <a:lnTo>
                    <a:pt x="15292" y="1910"/>
                  </a:lnTo>
                  <a:lnTo>
                    <a:pt x="15292" y="2281"/>
                  </a:lnTo>
                  <a:lnTo>
                    <a:pt x="15609" y="2463"/>
                  </a:lnTo>
                  <a:close/>
                  <a:moveTo>
                    <a:pt x="16590" y="1898"/>
                  </a:moveTo>
                  <a:lnTo>
                    <a:pt x="16273" y="2080"/>
                  </a:lnTo>
                  <a:lnTo>
                    <a:pt x="16185" y="2031"/>
                  </a:lnTo>
                  <a:lnTo>
                    <a:pt x="15956" y="1894"/>
                  </a:lnTo>
                  <a:lnTo>
                    <a:pt x="15956" y="1527"/>
                  </a:lnTo>
                  <a:lnTo>
                    <a:pt x="16271" y="1345"/>
                  </a:lnTo>
                  <a:lnTo>
                    <a:pt x="16271" y="1714"/>
                  </a:lnTo>
                  <a:lnTo>
                    <a:pt x="16271" y="1714"/>
                  </a:lnTo>
                  <a:lnTo>
                    <a:pt x="16590" y="1898"/>
                  </a:lnTo>
                  <a:close/>
                  <a:moveTo>
                    <a:pt x="17565" y="2463"/>
                  </a:moveTo>
                  <a:lnTo>
                    <a:pt x="17414" y="2553"/>
                  </a:lnTo>
                  <a:lnTo>
                    <a:pt x="17253" y="2643"/>
                  </a:lnTo>
                  <a:lnTo>
                    <a:pt x="16970" y="2482"/>
                  </a:lnTo>
                  <a:lnTo>
                    <a:pt x="16934" y="2461"/>
                  </a:lnTo>
                  <a:lnTo>
                    <a:pt x="16934" y="2092"/>
                  </a:lnTo>
                  <a:lnTo>
                    <a:pt x="17098" y="1998"/>
                  </a:lnTo>
                  <a:lnTo>
                    <a:pt x="17246" y="1910"/>
                  </a:lnTo>
                  <a:lnTo>
                    <a:pt x="17246" y="2281"/>
                  </a:lnTo>
                  <a:lnTo>
                    <a:pt x="17565" y="2463"/>
                  </a:lnTo>
                  <a:close/>
                  <a:moveTo>
                    <a:pt x="17580" y="1341"/>
                  </a:moveTo>
                  <a:lnTo>
                    <a:pt x="17901" y="1527"/>
                  </a:lnTo>
                  <a:lnTo>
                    <a:pt x="17901" y="1891"/>
                  </a:lnTo>
                  <a:lnTo>
                    <a:pt x="17580" y="1707"/>
                  </a:lnTo>
                  <a:lnTo>
                    <a:pt x="17580" y="1707"/>
                  </a:lnTo>
                  <a:lnTo>
                    <a:pt x="17580" y="1707"/>
                  </a:lnTo>
                  <a:lnTo>
                    <a:pt x="17544" y="1728"/>
                  </a:lnTo>
                  <a:lnTo>
                    <a:pt x="17258" y="1889"/>
                  </a:lnTo>
                  <a:lnTo>
                    <a:pt x="17258" y="1527"/>
                  </a:lnTo>
                  <a:lnTo>
                    <a:pt x="17580" y="1341"/>
                  </a:lnTo>
                  <a:close/>
                  <a:moveTo>
                    <a:pt x="17580" y="1326"/>
                  </a:moveTo>
                  <a:lnTo>
                    <a:pt x="17509" y="1284"/>
                  </a:lnTo>
                  <a:lnTo>
                    <a:pt x="17258" y="1142"/>
                  </a:lnTo>
                  <a:lnTo>
                    <a:pt x="17258" y="773"/>
                  </a:lnTo>
                  <a:lnTo>
                    <a:pt x="17419" y="681"/>
                  </a:lnTo>
                  <a:lnTo>
                    <a:pt x="17580" y="587"/>
                  </a:lnTo>
                  <a:lnTo>
                    <a:pt x="17899" y="771"/>
                  </a:lnTo>
                  <a:lnTo>
                    <a:pt x="17899" y="1142"/>
                  </a:lnTo>
                  <a:lnTo>
                    <a:pt x="17580" y="1326"/>
                  </a:lnTo>
                  <a:close/>
                  <a:moveTo>
                    <a:pt x="18546" y="1898"/>
                  </a:moveTo>
                  <a:lnTo>
                    <a:pt x="18232" y="2080"/>
                  </a:lnTo>
                  <a:lnTo>
                    <a:pt x="18149" y="2033"/>
                  </a:lnTo>
                  <a:lnTo>
                    <a:pt x="17915" y="1894"/>
                  </a:lnTo>
                  <a:lnTo>
                    <a:pt x="17915" y="1527"/>
                  </a:lnTo>
                  <a:lnTo>
                    <a:pt x="18102" y="1419"/>
                  </a:lnTo>
                  <a:lnTo>
                    <a:pt x="18227" y="1348"/>
                  </a:lnTo>
                  <a:lnTo>
                    <a:pt x="18227" y="1714"/>
                  </a:lnTo>
                  <a:lnTo>
                    <a:pt x="18227" y="1714"/>
                  </a:lnTo>
                  <a:lnTo>
                    <a:pt x="18546" y="1898"/>
                  </a:lnTo>
                  <a:close/>
                  <a:moveTo>
                    <a:pt x="19524" y="2463"/>
                  </a:moveTo>
                  <a:lnTo>
                    <a:pt x="19210" y="2643"/>
                  </a:lnTo>
                  <a:lnTo>
                    <a:pt x="18893" y="2461"/>
                  </a:lnTo>
                  <a:lnTo>
                    <a:pt x="18893" y="2092"/>
                  </a:lnTo>
                  <a:lnTo>
                    <a:pt x="19163" y="1934"/>
                  </a:lnTo>
                  <a:lnTo>
                    <a:pt x="19205" y="1910"/>
                  </a:lnTo>
                  <a:lnTo>
                    <a:pt x="19205" y="2281"/>
                  </a:lnTo>
                  <a:lnTo>
                    <a:pt x="19524" y="2463"/>
                  </a:lnTo>
                  <a:close/>
                  <a:moveTo>
                    <a:pt x="20505" y="1898"/>
                  </a:moveTo>
                  <a:lnTo>
                    <a:pt x="20188" y="2080"/>
                  </a:lnTo>
                  <a:lnTo>
                    <a:pt x="19869" y="1894"/>
                  </a:lnTo>
                  <a:lnTo>
                    <a:pt x="19869" y="1527"/>
                  </a:lnTo>
                  <a:lnTo>
                    <a:pt x="19935" y="1489"/>
                  </a:lnTo>
                  <a:lnTo>
                    <a:pt x="20186" y="1345"/>
                  </a:lnTo>
                  <a:lnTo>
                    <a:pt x="20186" y="1714"/>
                  </a:lnTo>
                  <a:lnTo>
                    <a:pt x="20186" y="1714"/>
                  </a:lnTo>
                  <a:lnTo>
                    <a:pt x="20505" y="1898"/>
                  </a:lnTo>
                  <a:close/>
                  <a:moveTo>
                    <a:pt x="21481" y="2463"/>
                  </a:moveTo>
                  <a:lnTo>
                    <a:pt x="21329" y="2553"/>
                  </a:lnTo>
                  <a:lnTo>
                    <a:pt x="21169" y="2643"/>
                  </a:lnTo>
                  <a:lnTo>
                    <a:pt x="20883" y="2482"/>
                  </a:lnTo>
                  <a:lnTo>
                    <a:pt x="20847" y="2461"/>
                  </a:lnTo>
                  <a:lnTo>
                    <a:pt x="20847" y="2092"/>
                  </a:lnTo>
                  <a:lnTo>
                    <a:pt x="21013" y="1998"/>
                  </a:lnTo>
                  <a:lnTo>
                    <a:pt x="21162" y="1910"/>
                  </a:lnTo>
                  <a:lnTo>
                    <a:pt x="21162" y="2281"/>
                  </a:lnTo>
                  <a:lnTo>
                    <a:pt x="21481" y="2463"/>
                  </a:lnTo>
                  <a:close/>
                  <a:moveTo>
                    <a:pt x="21495" y="1341"/>
                  </a:moveTo>
                  <a:lnTo>
                    <a:pt x="21816" y="1527"/>
                  </a:lnTo>
                  <a:lnTo>
                    <a:pt x="21816" y="1891"/>
                  </a:lnTo>
                  <a:lnTo>
                    <a:pt x="21495" y="1707"/>
                  </a:lnTo>
                  <a:lnTo>
                    <a:pt x="21495" y="1707"/>
                  </a:lnTo>
                  <a:lnTo>
                    <a:pt x="21495" y="1707"/>
                  </a:lnTo>
                  <a:lnTo>
                    <a:pt x="21457" y="1728"/>
                  </a:lnTo>
                  <a:lnTo>
                    <a:pt x="21173" y="1889"/>
                  </a:lnTo>
                  <a:lnTo>
                    <a:pt x="21173" y="1527"/>
                  </a:lnTo>
                  <a:lnTo>
                    <a:pt x="21495" y="1341"/>
                  </a:lnTo>
                  <a:close/>
                  <a:moveTo>
                    <a:pt x="21495" y="1326"/>
                  </a:moveTo>
                  <a:lnTo>
                    <a:pt x="21421" y="1284"/>
                  </a:lnTo>
                  <a:lnTo>
                    <a:pt x="21173" y="1142"/>
                  </a:lnTo>
                  <a:lnTo>
                    <a:pt x="21173" y="773"/>
                  </a:lnTo>
                  <a:lnTo>
                    <a:pt x="21332" y="681"/>
                  </a:lnTo>
                  <a:lnTo>
                    <a:pt x="21495" y="587"/>
                  </a:lnTo>
                  <a:lnTo>
                    <a:pt x="21814" y="771"/>
                  </a:lnTo>
                  <a:lnTo>
                    <a:pt x="21814" y="1142"/>
                  </a:lnTo>
                  <a:lnTo>
                    <a:pt x="21495" y="1326"/>
                  </a:lnTo>
                  <a:close/>
                  <a:moveTo>
                    <a:pt x="22461" y="1898"/>
                  </a:moveTo>
                  <a:lnTo>
                    <a:pt x="22145" y="2080"/>
                  </a:lnTo>
                  <a:lnTo>
                    <a:pt x="21998" y="1995"/>
                  </a:lnTo>
                  <a:lnTo>
                    <a:pt x="21828" y="1894"/>
                  </a:lnTo>
                  <a:lnTo>
                    <a:pt x="21828" y="1527"/>
                  </a:lnTo>
                  <a:lnTo>
                    <a:pt x="22017" y="1419"/>
                  </a:lnTo>
                  <a:lnTo>
                    <a:pt x="22140" y="1348"/>
                  </a:lnTo>
                  <a:lnTo>
                    <a:pt x="22140" y="1714"/>
                  </a:lnTo>
                  <a:lnTo>
                    <a:pt x="22140" y="1714"/>
                  </a:lnTo>
                  <a:lnTo>
                    <a:pt x="22461" y="1898"/>
                  </a:lnTo>
                  <a:close/>
                  <a:moveTo>
                    <a:pt x="21495" y="11881"/>
                  </a:moveTo>
                  <a:lnTo>
                    <a:pt x="21495" y="11881"/>
                  </a:lnTo>
                  <a:lnTo>
                    <a:pt x="21495" y="11881"/>
                  </a:lnTo>
                  <a:lnTo>
                    <a:pt x="21457" y="11903"/>
                  </a:lnTo>
                  <a:lnTo>
                    <a:pt x="21173" y="12063"/>
                  </a:lnTo>
                  <a:lnTo>
                    <a:pt x="21173" y="11702"/>
                  </a:lnTo>
                  <a:lnTo>
                    <a:pt x="21495" y="11517"/>
                  </a:lnTo>
                  <a:lnTo>
                    <a:pt x="21814" y="11702"/>
                  </a:lnTo>
                  <a:lnTo>
                    <a:pt x="21814" y="12063"/>
                  </a:lnTo>
                  <a:lnTo>
                    <a:pt x="21495" y="11881"/>
                  </a:lnTo>
                  <a:close/>
                  <a:moveTo>
                    <a:pt x="21814" y="12077"/>
                  </a:moveTo>
                  <a:lnTo>
                    <a:pt x="21814" y="12446"/>
                  </a:lnTo>
                  <a:lnTo>
                    <a:pt x="21592" y="12576"/>
                  </a:lnTo>
                  <a:lnTo>
                    <a:pt x="21495" y="12633"/>
                  </a:lnTo>
                  <a:lnTo>
                    <a:pt x="21495" y="12630"/>
                  </a:lnTo>
                  <a:lnTo>
                    <a:pt x="21495" y="12633"/>
                  </a:lnTo>
                  <a:lnTo>
                    <a:pt x="21173" y="12446"/>
                  </a:lnTo>
                  <a:lnTo>
                    <a:pt x="21173" y="12077"/>
                  </a:lnTo>
                  <a:lnTo>
                    <a:pt x="21332" y="11988"/>
                  </a:lnTo>
                  <a:lnTo>
                    <a:pt x="21495" y="11893"/>
                  </a:lnTo>
                  <a:lnTo>
                    <a:pt x="21814" y="12077"/>
                  </a:lnTo>
                  <a:close/>
                  <a:moveTo>
                    <a:pt x="17580" y="11881"/>
                  </a:moveTo>
                  <a:lnTo>
                    <a:pt x="17580" y="11881"/>
                  </a:lnTo>
                  <a:lnTo>
                    <a:pt x="17580" y="11881"/>
                  </a:lnTo>
                  <a:lnTo>
                    <a:pt x="17544" y="11903"/>
                  </a:lnTo>
                  <a:lnTo>
                    <a:pt x="17258" y="12063"/>
                  </a:lnTo>
                  <a:lnTo>
                    <a:pt x="17258" y="11702"/>
                  </a:lnTo>
                  <a:lnTo>
                    <a:pt x="17580" y="11517"/>
                  </a:lnTo>
                  <a:lnTo>
                    <a:pt x="17899" y="11702"/>
                  </a:lnTo>
                  <a:lnTo>
                    <a:pt x="17899" y="12063"/>
                  </a:lnTo>
                  <a:lnTo>
                    <a:pt x="17580" y="11881"/>
                  </a:lnTo>
                  <a:close/>
                  <a:moveTo>
                    <a:pt x="17899" y="12077"/>
                  </a:moveTo>
                  <a:lnTo>
                    <a:pt x="17899" y="12446"/>
                  </a:lnTo>
                  <a:lnTo>
                    <a:pt x="17679" y="12576"/>
                  </a:lnTo>
                  <a:lnTo>
                    <a:pt x="17580" y="12633"/>
                  </a:lnTo>
                  <a:lnTo>
                    <a:pt x="17580" y="12630"/>
                  </a:lnTo>
                  <a:lnTo>
                    <a:pt x="17580" y="12633"/>
                  </a:lnTo>
                  <a:lnTo>
                    <a:pt x="17258" y="12446"/>
                  </a:lnTo>
                  <a:lnTo>
                    <a:pt x="17258" y="12077"/>
                  </a:lnTo>
                  <a:lnTo>
                    <a:pt x="17416" y="11988"/>
                  </a:lnTo>
                  <a:lnTo>
                    <a:pt x="17580" y="11893"/>
                  </a:lnTo>
                  <a:lnTo>
                    <a:pt x="17899" y="12077"/>
                  </a:lnTo>
                  <a:close/>
                  <a:moveTo>
                    <a:pt x="945" y="11314"/>
                  </a:moveTo>
                  <a:lnTo>
                    <a:pt x="945" y="11314"/>
                  </a:lnTo>
                  <a:lnTo>
                    <a:pt x="943" y="11314"/>
                  </a:lnTo>
                  <a:lnTo>
                    <a:pt x="747" y="11427"/>
                  </a:lnTo>
                  <a:lnTo>
                    <a:pt x="624" y="11498"/>
                  </a:lnTo>
                  <a:lnTo>
                    <a:pt x="624" y="11132"/>
                  </a:lnTo>
                  <a:lnTo>
                    <a:pt x="945" y="10950"/>
                  </a:lnTo>
                  <a:lnTo>
                    <a:pt x="1259" y="11132"/>
                  </a:lnTo>
                  <a:lnTo>
                    <a:pt x="1259" y="11496"/>
                  </a:lnTo>
                  <a:lnTo>
                    <a:pt x="945" y="11314"/>
                  </a:lnTo>
                  <a:close/>
                  <a:moveTo>
                    <a:pt x="1259" y="11513"/>
                  </a:moveTo>
                  <a:lnTo>
                    <a:pt x="1259" y="11879"/>
                  </a:lnTo>
                  <a:lnTo>
                    <a:pt x="943" y="12063"/>
                  </a:lnTo>
                  <a:lnTo>
                    <a:pt x="624" y="11879"/>
                  </a:lnTo>
                  <a:lnTo>
                    <a:pt x="624" y="11515"/>
                  </a:lnTo>
                  <a:lnTo>
                    <a:pt x="839" y="11390"/>
                  </a:lnTo>
                  <a:lnTo>
                    <a:pt x="945" y="11331"/>
                  </a:lnTo>
                  <a:lnTo>
                    <a:pt x="1070" y="11404"/>
                  </a:lnTo>
                  <a:lnTo>
                    <a:pt x="1148" y="11449"/>
                  </a:lnTo>
                  <a:lnTo>
                    <a:pt x="1259" y="11513"/>
                  </a:lnTo>
                  <a:close/>
                  <a:moveTo>
                    <a:pt x="1016" y="1948"/>
                  </a:moveTo>
                  <a:lnTo>
                    <a:pt x="1259" y="2092"/>
                  </a:lnTo>
                  <a:lnTo>
                    <a:pt x="1259" y="2451"/>
                  </a:lnTo>
                  <a:lnTo>
                    <a:pt x="945" y="2267"/>
                  </a:lnTo>
                  <a:lnTo>
                    <a:pt x="945" y="2267"/>
                  </a:lnTo>
                  <a:lnTo>
                    <a:pt x="943" y="2267"/>
                  </a:lnTo>
                  <a:lnTo>
                    <a:pt x="624" y="2451"/>
                  </a:lnTo>
                  <a:lnTo>
                    <a:pt x="624" y="2092"/>
                  </a:lnTo>
                  <a:lnTo>
                    <a:pt x="943" y="1905"/>
                  </a:lnTo>
                  <a:lnTo>
                    <a:pt x="1016" y="1948"/>
                  </a:lnTo>
                  <a:close/>
                  <a:moveTo>
                    <a:pt x="624" y="1704"/>
                  </a:moveTo>
                  <a:lnTo>
                    <a:pt x="624" y="1338"/>
                  </a:lnTo>
                  <a:lnTo>
                    <a:pt x="624" y="1338"/>
                  </a:lnTo>
                  <a:lnTo>
                    <a:pt x="945" y="1154"/>
                  </a:lnTo>
                  <a:lnTo>
                    <a:pt x="1122" y="1258"/>
                  </a:lnTo>
                  <a:lnTo>
                    <a:pt x="1259" y="1338"/>
                  </a:lnTo>
                  <a:lnTo>
                    <a:pt x="1259" y="1704"/>
                  </a:lnTo>
                  <a:lnTo>
                    <a:pt x="943" y="1889"/>
                  </a:lnTo>
                  <a:lnTo>
                    <a:pt x="624" y="1704"/>
                  </a:lnTo>
                  <a:close/>
                  <a:moveTo>
                    <a:pt x="1909" y="3593"/>
                  </a:moveTo>
                  <a:lnTo>
                    <a:pt x="1595" y="3775"/>
                  </a:lnTo>
                  <a:lnTo>
                    <a:pt x="1274" y="3590"/>
                  </a:lnTo>
                  <a:lnTo>
                    <a:pt x="1274" y="3224"/>
                  </a:lnTo>
                  <a:lnTo>
                    <a:pt x="1545" y="3066"/>
                  </a:lnTo>
                  <a:lnTo>
                    <a:pt x="1593" y="3040"/>
                  </a:lnTo>
                  <a:lnTo>
                    <a:pt x="1593" y="3408"/>
                  </a:lnTo>
                  <a:lnTo>
                    <a:pt x="1593" y="3411"/>
                  </a:lnTo>
                  <a:lnTo>
                    <a:pt x="1909" y="3593"/>
                  </a:lnTo>
                  <a:close/>
                  <a:moveTo>
                    <a:pt x="1680" y="2990"/>
                  </a:moveTo>
                  <a:lnTo>
                    <a:pt x="1921" y="2851"/>
                  </a:lnTo>
                  <a:lnTo>
                    <a:pt x="1956" y="2870"/>
                  </a:lnTo>
                  <a:lnTo>
                    <a:pt x="2242" y="3035"/>
                  </a:lnTo>
                  <a:lnTo>
                    <a:pt x="2242" y="3401"/>
                  </a:lnTo>
                  <a:lnTo>
                    <a:pt x="2138" y="3460"/>
                  </a:lnTo>
                  <a:lnTo>
                    <a:pt x="1921" y="3583"/>
                  </a:lnTo>
                  <a:lnTo>
                    <a:pt x="1789" y="3508"/>
                  </a:lnTo>
                  <a:lnTo>
                    <a:pt x="1604" y="3401"/>
                  </a:lnTo>
                  <a:lnTo>
                    <a:pt x="1604" y="3033"/>
                  </a:lnTo>
                  <a:lnTo>
                    <a:pt x="1680" y="2990"/>
                  </a:lnTo>
                  <a:close/>
                  <a:moveTo>
                    <a:pt x="1604" y="3016"/>
                  </a:moveTo>
                  <a:lnTo>
                    <a:pt x="1604" y="2652"/>
                  </a:lnTo>
                  <a:lnTo>
                    <a:pt x="1923" y="2470"/>
                  </a:lnTo>
                  <a:lnTo>
                    <a:pt x="2240" y="2655"/>
                  </a:lnTo>
                  <a:lnTo>
                    <a:pt x="2240" y="3019"/>
                  </a:lnTo>
                  <a:lnTo>
                    <a:pt x="1921" y="2837"/>
                  </a:lnTo>
                  <a:lnTo>
                    <a:pt x="1921" y="2837"/>
                  </a:lnTo>
                  <a:lnTo>
                    <a:pt x="1921" y="2837"/>
                  </a:lnTo>
                  <a:lnTo>
                    <a:pt x="1604" y="3016"/>
                  </a:lnTo>
                  <a:close/>
                  <a:moveTo>
                    <a:pt x="2887" y="3028"/>
                  </a:moveTo>
                  <a:lnTo>
                    <a:pt x="2734" y="3118"/>
                  </a:lnTo>
                  <a:lnTo>
                    <a:pt x="2573" y="3210"/>
                  </a:lnTo>
                  <a:lnTo>
                    <a:pt x="2254" y="3028"/>
                  </a:lnTo>
                  <a:lnTo>
                    <a:pt x="2254" y="2657"/>
                  </a:lnTo>
                  <a:lnTo>
                    <a:pt x="2415" y="2565"/>
                  </a:lnTo>
                  <a:lnTo>
                    <a:pt x="2568" y="2475"/>
                  </a:lnTo>
                  <a:lnTo>
                    <a:pt x="2568" y="2844"/>
                  </a:lnTo>
                  <a:lnTo>
                    <a:pt x="2568" y="2844"/>
                  </a:lnTo>
                  <a:lnTo>
                    <a:pt x="2887" y="3028"/>
                  </a:lnTo>
                  <a:close/>
                  <a:moveTo>
                    <a:pt x="3866" y="3593"/>
                  </a:moveTo>
                  <a:lnTo>
                    <a:pt x="3818" y="3621"/>
                  </a:lnTo>
                  <a:lnTo>
                    <a:pt x="3549" y="3775"/>
                  </a:lnTo>
                  <a:lnTo>
                    <a:pt x="3450" y="3716"/>
                  </a:lnTo>
                  <a:lnTo>
                    <a:pt x="3393" y="3683"/>
                  </a:lnTo>
                  <a:lnTo>
                    <a:pt x="3235" y="3590"/>
                  </a:lnTo>
                  <a:lnTo>
                    <a:pt x="3235" y="3224"/>
                  </a:lnTo>
                  <a:lnTo>
                    <a:pt x="3547" y="3042"/>
                  </a:lnTo>
                  <a:lnTo>
                    <a:pt x="3547" y="3408"/>
                  </a:lnTo>
                  <a:lnTo>
                    <a:pt x="3547" y="3411"/>
                  </a:lnTo>
                  <a:lnTo>
                    <a:pt x="3866" y="3593"/>
                  </a:lnTo>
                  <a:close/>
                  <a:moveTo>
                    <a:pt x="3880" y="2470"/>
                  </a:moveTo>
                  <a:lnTo>
                    <a:pt x="4196" y="2655"/>
                  </a:lnTo>
                  <a:lnTo>
                    <a:pt x="4196" y="3019"/>
                  </a:lnTo>
                  <a:lnTo>
                    <a:pt x="3998" y="2903"/>
                  </a:lnTo>
                  <a:lnTo>
                    <a:pt x="3880" y="2837"/>
                  </a:lnTo>
                  <a:lnTo>
                    <a:pt x="3880" y="2837"/>
                  </a:lnTo>
                  <a:lnTo>
                    <a:pt x="3880" y="2837"/>
                  </a:lnTo>
                  <a:lnTo>
                    <a:pt x="3748" y="2912"/>
                  </a:lnTo>
                  <a:lnTo>
                    <a:pt x="3558" y="3021"/>
                  </a:lnTo>
                  <a:lnTo>
                    <a:pt x="3558" y="2655"/>
                  </a:lnTo>
                  <a:lnTo>
                    <a:pt x="3880" y="2470"/>
                  </a:lnTo>
                  <a:close/>
                  <a:moveTo>
                    <a:pt x="3880" y="2456"/>
                  </a:moveTo>
                  <a:lnTo>
                    <a:pt x="3558" y="2272"/>
                  </a:lnTo>
                  <a:lnTo>
                    <a:pt x="3558" y="1903"/>
                  </a:lnTo>
                  <a:lnTo>
                    <a:pt x="3880" y="1719"/>
                  </a:lnTo>
                  <a:lnTo>
                    <a:pt x="3967" y="1768"/>
                  </a:lnTo>
                  <a:lnTo>
                    <a:pt x="4071" y="1830"/>
                  </a:lnTo>
                  <a:lnTo>
                    <a:pt x="4196" y="1903"/>
                  </a:lnTo>
                  <a:lnTo>
                    <a:pt x="4196" y="1903"/>
                  </a:lnTo>
                  <a:lnTo>
                    <a:pt x="4196" y="2272"/>
                  </a:lnTo>
                  <a:lnTo>
                    <a:pt x="3880" y="2456"/>
                  </a:lnTo>
                  <a:close/>
                  <a:moveTo>
                    <a:pt x="4577" y="2872"/>
                  </a:moveTo>
                  <a:lnTo>
                    <a:pt x="4844" y="3028"/>
                  </a:lnTo>
                  <a:lnTo>
                    <a:pt x="4610" y="3165"/>
                  </a:lnTo>
                  <a:lnTo>
                    <a:pt x="4532" y="3210"/>
                  </a:lnTo>
                  <a:lnTo>
                    <a:pt x="4338" y="3099"/>
                  </a:lnTo>
                  <a:lnTo>
                    <a:pt x="4213" y="3026"/>
                  </a:lnTo>
                  <a:lnTo>
                    <a:pt x="4213" y="2657"/>
                  </a:lnTo>
                  <a:lnTo>
                    <a:pt x="4397" y="2551"/>
                  </a:lnTo>
                  <a:lnTo>
                    <a:pt x="4527" y="2475"/>
                  </a:lnTo>
                  <a:lnTo>
                    <a:pt x="4527" y="2844"/>
                  </a:lnTo>
                  <a:lnTo>
                    <a:pt x="4527" y="2844"/>
                  </a:lnTo>
                  <a:lnTo>
                    <a:pt x="4577" y="2872"/>
                  </a:lnTo>
                  <a:close/>
                  <a:moveTo>
                    <a:pt x="5822" y="3593"/>
                  </a:moveTo>
                  <a:lnTo>
                    <a:pt x="5671" y="3680"/>
                  </a:lnTo>
                  <a:lnTo>
                    <a:pt x="5505" y="3775"/>
                  </a:lnTo>
                  <a:lnTo>
                    <a:pt x="5189" y="3590"/>
                  </a:lnTo>
                  <a:lnTo>
                    <a:pt x="5189" y="3224"/>
                  </a:lnTo>
                  <a:lnTo>
                    <a:pt x="5503" y="3042"/>
                  </a:lnTo>
                  <a:lnTo>
                    <a:pt x="5503" y="3408"/>
                  </a:lnTo>
                  <a:lnTo>
                    <a:pt x="5503" y="3411"/>
                  </a:lnTo>
                  <a:lnTo>
                    <a:pt x="5822" y="3593"/>
                  </a:lnTo>
                  <a:close/>
                  <a:moveTo>
                    <a:pt x="5836" y="2851"/>
                  </a:moveTo>
                  <a:lnTo>
                    <a:pt x="6155" y="3035"/>
                  </a:lnTo>
                  <a:lnTo>
                    <a:pt x="6155" y="3401"/>
                  </a:lnTo>
                  <a:lnTo>
                    <a:pt x="6070" y="3451"/>
                  </a:lnTo>
                  <a:lnTo>
                    <a:pt x="5846" y="3579"/>
                  </a:lnTo>
                  <a:lnTo>
                    <a:pt x="5836" y="3583"/>
                  </a:lnTo>
                  <a:lnTo>
                    <a:pt x="5827" y="3579"/>
                  </a:lnTo>
                  <a:lnTo>
                    <a:pt x="5609" y="3456"/>
                  </a:lnTo>
                  <a:lnTo>
                    <a:pt x="5515" y="3401"/>
                  </a:lnTo>
                  <a:lnTo>
                    <a:pt x="5515" y="3035"/>
                  </a:lnTo>
                  <a:lnTo>
                    <a:pt x="5836" y="2851"/>
                  </a:lnTo>
                  <a:close/>
                  <a:moveTo>
                    <a:pt x="5515" y="3021"/>
                  </a:moveTo>
                  <a:lnTo>
                    <a:pt x="5515" y="2657"/>
                  </a:lnTo>
                  <a:lnTo>
                    <a:pt x="5836" y="2473"/>
                  </a:lnTo>
                  <a:lnTo>
                    <a:pt x="6155" y="2655"/>
                  </a:lnTo>
                  <a:lnTo>
                    <a:pt x="6155" y="3019"/>
                  </a:lnTo>
                  <a:lnTo>
                    <a:pt x="6089" y="2981"/>
                  </a:lnTo>
                  <a:lnTo>
                    <a:pt x="5836" y="2837"/>
                  </a:lnTo>
                  <a:lnTo>
                    <a:pt x="5836" y="2837"/>
                  </a:lnTo>
                  <a:lnTo>
                    <a:pt x="5836" y="2837"/>
                  </a:lnTo>
                  <a:lnTo>
                    <a:pt x="5706" y="2910"/>
                  </a:lnTo>
                  <a:lnTo>
                    <a:pt x="5515" y="3021"/>
                  </a:lnTo>
                  <a:close/>
                  <a:moveTo>
                    <a:pt x="6803" y="3028"/>
                  </a:moveTo>
                  <a:lnTo>
                    <a:pt x="6649" y="3118"/>
                  </a:lnTo>
                  <a:lnTo>
                    <a:pt x="6488" y="3210"/>
                  </a:lnTo>
                  <a:lnTo>
                    <a:pt x="6169" y="3028"/>
                  </a:lnTo>
                  <a:lnTo>
                    <a:pt x="6169" y="2655"/>
                  </a:lnTo>
                  <a:lnTo>
                    <a:pt x="6245" y="2612"/>
                  </a:lnTo>
                  <a:lnTo>
                    <a:pt x="6484" y="2475"/>
                  </a:lnTo>
                  <a:lnTo>
                    <a:pt x="6484" y="2844"/>
                  </a:lnTo>
                  <a:lnTo>
                    <a:pt x="6484" y="2844"/>
                  </a:lnTo>
                  <a:lnTo>
                    <a:pt x="6803" y="3028"/>
                  </a:lnTo>
                  <a:close/>
                  <a:moveTo>
                    <a:pt x="7781" y="3593"/>
                  </a:moveTo>
                  <a:lnTo>
                    <a:pt x="7734" y="3621"/>
                  </a:lnTo>
                  <a:lnTo>
                    <a:pt x="7464" y="3775"/>
                  </a:lnTo>
                  <a:lnTo>
                    <a:pt x="7363" y="3716"/>
                  </a:lnTo>
                  <a:lnTo>
                    <a:pt x="7148" y="3590"/>
                  </a:lnTo>
                  <a:lnTo>
                    <a:pt x="7148" y="3224"/>
                  </a:lnTo>
                  <a:lnTo>
                    <a:pt x="7462" y="3042"/>
                  </a:lnTo>
                  <a:lnTo>
                    <a:pt x="7462" y="3408"/>
                  </a:lnTo>
                  <a:lnTo>
                    <a:pt x="7462" y="3411"/>
                  </a:lnTo>
                  <a:lnTo>
                    <a:pt x="7781" y="3593"/>
                  </a:lnTo>
                  <a:close/>
                  <a:moveTo>
                    <a:pt x="7795" y="2851"/>
                  </a:moveTo>
                  <a:lnTo>
                    <a:pt x="8109" y="3033"/>
                  </a:lnTo>
                  <a:lnTo>
                    <a:pt x="8109" y="3033"/>
                  </a:lnTo>
                  <a:lnTo>
                    <a:pt x="8112" y="3035"/>
                  </a:lnTo>
                  <a:lnTo>
                    <a:pt x="8112" y="3401"/>
                  </a:lnTo>
                  <a:lnTo>
                    <a:pt x="7939" y="3501"/>
                  </a:lnTo>
                  <a:lnTo>
                    <a:pt x="7795" y="3583"/>
                  </a:lnTo>
                  <a:lnTo>
                    <a:pt x="7568" y="3456"/>
                  </a:lnTo>
                  <a:lnTo>
                    <a:pt x="7474" y="3401"/>
                  </a:lnTo>
                  <a:lnTo>
                    <a:pt x="7474" y="3035"/>
                  </a:lnTo>
                  <a:lnTo>
                    <a:pt x="7795" y="2851"/>
                  </a:lnTo>
                  <a:close/>
                  <a:moveTo>
                    <a:pt x="7474" y="3021"/>
                  </a:moveTo>
                  <a:lnTo>
                    <a:pt x="7474" y="2655"/>
                  </a:lnTo>
                  <a:lnTo>
                    <a:pt x="7793" y="2470"/>
                  </a:lnTo>
                  <a:lnTo>
                    <a:pt x="8109" y="2652"/>
                  </a:lnTo>
                  <a:lnTo>
                    <a:pt x="8109" y="3016"/>
                  </a:lnTo>
                  <a:lnTo>
                    <a:pt x="7911" y="2903"/>
                  </a:lnTo>
                  <a:lnTo>
                    <a:pt x="7795" y="2837"/>
                  </a:lnTo>
                  <a:lnTo>
                    <a:pt x="7795" y="2837"/>
                  </a:lnTo>
                  <a:lnTo>
                    <a:pt x="7795" y="2837"/>
                  </a:lnTo>
                  <a:lnTo>
                    <a:pt x="7660" y="2912"/>
                  </a:lnTo>
                  <a:lnTo>
                    <a:pt x="7474" y="3021"/>
                  </a:lnTo>
                  <a:close/>
                  <a:moveTo>
                    <a:pt x="8572" y="2919"/>
                  </a:moveTo>
                  <a:lnTo>
                    <a:pt x="8759" y="3028"/>
                  </a:lnTo>
                  <a:lnTo>
                    <a:pt x="8759" y="3028"/>
                  </a:lnTo>
                  <a:lnTo>
                    <a:pt x="8759" y="3028"/>
                  </a:lnTo>
                  <a:lnTo>
                    <a:pt x="8757" y="3028"/>
                  </a:lnTo>
                  <a:lnTo>
                    <a:pt x="8587" y="3127"/>
                  </a:lnTo>
                  <a:lnTo>
                    <a:pt x="8445" y="3210"/>
                  </a:lnTo>
                  <a:lnTo>
                    <a:pt x="8126" y="3026"/>
                  </a:lnTo>
                  <a:lnTo>
                    <a:pt x="8126" y="2666"/>
                  </a:lnTo>
                  <a:lnTo>
                    <a:pt x="8126" y="2657"/>
                  </a:lnTo>
                  <a:lnTo>
                    <a:pt x="8442" y="2475"/>
                  </a:lnTo>
                  <a:lnTo>
                    <a:pt x="8442" y="2837"/>
                  </a:lnTo>
                  <a:lnTo>
                    <a:pt x="8442" y="2844"/>
                  </a:lnTo>
                  <a:lnTo>
                    <a:pt x="8442" y="2844"/>
                  </a:lnTo>
                  <a:lnTo>
                    <a:pt x="8442" y="2844"/>
                  </a:lnTo>
                  <a:lnTo>
                    <a:pt x="8572" y="2919"/>
                  </a:lnTo>
                  <a:close/>
                  <a:moveTo>
                    <a:pt x="9492" y="3453"/>
                  </a:moveTo>
                  <a:lnTo>
                    <a:pt x="9737" y="3593"/>
                  </a:lnTo>
                  <a:lnTo>
                    <a:pt x="9737" y="3595"/>
                  </a:lnTo>
                  <a:lnTo>
                    <a:pt x="9737" y="3595"/>
                  </a:lnTo>
                  <a:lnTo>
                    <a:pt x="9737" y="3595"/>
                  </a:lnTo>
                  <a:lnTo>
                    <a:pt x="9421" y="3775"/>
                  </a:lnTo>
                  <a:lnTo>
                    <a:pt x="9104" y="3590"/>
                  </a:lnTo>
                  <a:lnTo>
                    <a:pt x="9104" y="3224"/>
                  </a:lnTo>
                  <a:lnTo>
                    <a:pt x="9418" y="3042"/>
                  </a:lnTo>
                  <a:lnTo>
                    <a:pt x="9418" y="3401"/>
                  </a:lnTo>
                  <a:lnTo>
                    <a:pt x="9418" y="3408"/>
                  </a:lnTo>
                  <a:lnTo>
                    <a:pt x="9418" y="3411"/>
                  </a:lnTo>
                  <a:lnTo>
                    <a:pt x="9418" y="3411"/>
                  </a:lnTo>
                  <a:lnTo>
                    <a:pt x="9492" y="3453"/>
                  </a:lnTo>
                  <a:close/>
                  <a:moveTo>
                    <a:pt x="9751" y="2473"/>
                  </a:moveTo>
                  <a:lnTo>
                    <a:pt x="10070" y="2657"/>
                  </a:lnTo>
                  <a:lnTo>
                    <a:pt x="10070" y="3019"/>
                  </a:lnTo>
                  <a:lnTo>
                    <a:pt x="10004" y="2981"/>
                  </a:lnTo>
                  <a:lnTo>
                    <a:pt x="9751" y="2837"/>
                  </a:lnTo>
                  <a:lnTo>
                    <a:pt x="9751" y="2837"/>
                  </a:lnTo>
                  <a:lnTo>
                    <a:pt x="9751" y="2837"/>
                  </a:lnTo>
                  <a:lnTo>
                    <a:pt x="9622" y="2910"/>
                  </a:lnTo>
                  <a:lnTo>
                    <a:pt x="9430" y="3021"/>
                  </a:lnTo>
                  <a:lnTo>
                    <a:pt x="9430" y="2657"/>
                  </a:lnTo>
                  <a:lnTo>
                    <a:pt x="9751" y="2473"/>
                  </a:lnTo>
                  <a:close/>
                  <a:moveTo>
                    <a:pt x="9751" y="2456"/>
                  </a:moveTo>
                  <a:lnTo>
                    <a:pt x="9430" y="2272"/>
                  </a:lnTo>
                  <a:lnTo>
                    <a:pt x="9430" y="1903"/>
                  </a:lnTo>
                  <a:lnTo>
                    <a:pt x="9751" y="1719"/>
                  </a:lnTo>
                  <a:lnTo>
                    <a:pt x="10070" y="1903"/>
                  </a:lnTo>
                  <a:lnTo>
                    <a:pt x="10070" y="2272"/>
                  </a:lnTo>
                  <a:lnTo>
                    <a:pt x="9751" y="2456"/>
                  </a:lnTo>
                  <a:close/>
                  <a:moveTo>
                    <a:pt x="10718" y="3028"/>
                  </a:moveTo>
                  <a:lnTo>
                    <a:pt x="10404" y="3210"/>
                  </a:lnTo>
                  <a:lnTo>
                    <a:pt x="10085" y="3026"/>
                  </a:lnTo>
                  <a:lnTo>
                    <a:pt x="10085" y="2657"/>
                  </a:lnTo>
                  <a:lnTo>
                    <a:pt x="10397" y="2475"/>
                  </a:lnTo>
                  <a:lnTo>
                    <a:pt x="10397" y="2844"/>
                  </a:lnTo>
                  <a:lnTo>
                    <a:pt x="10397" y="2844"/>
                  </a:lnTo>
                  <a:lnTo>
                    <a:pt x="10718" y="3028"/>
                  </a:lnTo>
                  <a:close/>
                  <a:moveTo>
                    <a:pt x="11696" y="3593"/>
                  </a:moveTo>
                  <a:lnTo>
                    <a:pt x="11379" y="3775"/>
                  </a:lnTo>
                  <a:lnTo>
                    <a:pt x="11221" y="3683"/>
                  </a:lnTo>
                  <a:lnTo>
                    <a:pt x="11060" y="3590"/>
                  </a:lnTo>
                  <a:lnTo>
                    <a:pt x="11060" y="3224"/>
                  </a:lnTo>
                  <a:lnTo>
                    <a:pt x="11377" y="3040"/>
                  </a:lnTo>
                  <a:lnTo>
                    <a:pt x="11377" y="3408"/>
                  </a:lnTo>
                  <a:lnTo>
                    <a:pt x="11377" y="3411"/>
                  </a:lnTo>
                  <a:lnTo>
                    <a:pt x="11696" y="3593"/>
                  </a:lnTo>
                  <a:close/>
                  <a:moveTo>
                    <a:pt x="11706" y="2851"/>
                  </a:moveTo>
                  <a:lnTo>
                    <a:pt x="12027" y="3035"/>
                  </a:lnTo>
                  <a:lnTo>
                    <a:pt x="12027" y="3401"/>
                  </a:lnTo>
                  <a:lnTo>
                    <a:pt x="11916" y="3465"/>
                  </a:lnTo>
                  <a:lnTo>
                    <a:pt x="11706" y="3586"/>
                  </a:lnTo>
                  <a:lnTo>
                    <a:pt x="11599" y="3524"/>
                  </a:lnTo>
                  <a:lnTo>
                    <a:pt x="11389" y="3401"/>
                  </a:lnTo>
                  <a:lnTo>
                    <a:pt x="11389" y="3035"/>
                  </a:lnTo>
                  <a:lnTo>
                    <a:pt x="11706" y="2851"/>
                  </a:lnTo>
                  <a:close/>
                  <a:moveTo>
                    <a:pt x="11389" y="3019"/>
                  </a:moveTo>
                  <a:lnTo>
                    <a:pt x="11389" y="2655"/>
                  </a:lnTo>
                  <a:lnTo>
                    <a:pt x="11708" y="2470"/>
                  </a:lnTo>
                  <a:lnTo>
                    <a:pt x="12025" y="2652"/>
                  </a:lnTo>
                  <a:lnTo>
                    <a:pt x="12025" y="3019"/>
                  </a:lnTo>
                  <a:lnTo>
                    <a:pt x="11706" y="2837"/>
                  </a:lnTo>
                  <a:lnTo>
                    <a:pt x="11706" y="2837"/>
                  </a:lnTo>
                  <a:lnTo>
                    <a:pt x="11706" y="2837"/>
                  </a:lnTo>
                  <a:lnTo>
                    <a:pt x="11684" y="2848"/>
                  </a:lnTo>
                  <a:lnTo>
                    <a:pt x="11389" y="3019"/>
                  </a:lnTo>
                  <a:close/>
                  <a:moveTo>
                    <a:pt x="12405" y="2872"/>
                  </a:moveTo>
                  <a:lnTo>
                    <a:pt x="12672" y="3028"/>
                  </a:lnTo>
                  <a:lnTo>
                    <a:pt x="12502" y="3127"/>
                  </a:lnTo>
                  <a:lnTo>
                    <a:pt x="12358" y="3210"/>
                  </a:lnTo>
                  <a:lnTo>
                    <a:pt x="12039" y="3028"/>
                  </a:lnTo>
                  <a:lnTo>
                    <a:pt x="12039" y="2657"/>
                  </a:lnTo>
                  <a:lnTo>
                    <a:pt x="12355" y="2473"/>
                  </a:lnTo>
                  <a:lnTo>
                    <a:pt x="12355" y="2844"/>
                  </a:lnTo>
                  <a:lnTo>
                    <a:pt x="12355" y="2844"/>
                  </a:lnTo>
                  <a:lnTo>
                    <a:pt x="12405" y="2872"/>
                  </a:lnTo>
                  <a:close/>
                  <a:moveTo>
                    <a:pt x="13653" y="3593"/>
                  </a:moveTo>
                  <a:lnTo>
                    <a:pt x="13336" y="3775"/>
                  </a:lnTo>
                  <a:lnTo>
                    <a:pt x="13019" y="3590"/>
                  </a:lnTo>
                  <a:lnTo>
                    <a:pt x="13019" y="3224"/>
                  </a:lnTo>
                  <a:lnTo>
                    <a:pt x="13334" y="3042"/>
                  </a:lnTo>
                  <a:lnTo>
                    <a:pt x="13334" y="3408"/>
                  </a:lnTo>
                  <a:lnTo>
                    <a:pt x="13334" y="3411"/>
                  </a:lnTo>
                  <a:lnTo>
                    <a:pt x="13653" y="3593"/>
                  </a:lnTo>
                  <a:close/>
                  <a:moveTo>
                    <a:pt x="13664" y="2473"/>
                  </a:moveTo>
                  <a:lnTo>
                    <a:pt x="13986" y="2657"/>
                  </a:lnTo>
                  <a:lnTo>
                    <a:pt x="13986" y="3019"/>
                  </a:lnTo>
                  <a:lnTo>
                    <a:pt x="13920" y="2981"/>
                  </a:lnTo>
                  <a:lnTo>
                    <a:pt x="13667" y="2837"/>
                  </a:lnTo>
                  <a:lnTo>
                    <a:pt x="13664" y="2837"/>
                  </a:lnTo>
                  <a:lnTo>
                    <a:pt x="13664" y="2837"/>
                  </a:lnTo>
                  <a:lnTo>
                    <a:pt x="13537" y="2910"/>
                  </a:lnTo>
                  <a:lnTo>
                    <a:pt x="13345" y="3021"/>
                  </a:lnTo>
                  <a:lnTo>
                    <a:pt x="13345" y="2657"/>
                  </a:lnTo>
                  <a:lnTo>
                    <a:pt x="13664" y="2473"/>
                  </a:lnTo>
                  <a:close/>
                  <a:moveTo>
                    <a:pt x="13664" y="2456"/>
                  </a:moveTo>
                  <a:lnTo>
                    <a:pt x="13345" y="2272"/>
                  </a:lnTo>
                  <a:lnTo>
                    <a:pt x="13345" y="1903"/>
                  </a:lnTo>
                  <a:lnTo>
                    <a:pt x="13664" y="1719"/>
                  </a:lnTo>
                  <a:lnTo>
                    <a:pt x="13986" y="1903"/>
                  </a:lnTo>
                  <a:lnTo>
                    <a:pt x="13986" y="2272"/>
                  </a:lnTo>
                  <a:lnTo>
                    <a:pt x="13664" y="2456"/>
                  </a:lnTo>
                  <a:close/>
                  <a:moveTo>
                    <a:pt x="14633" y="3028"/>
                  </a:moveTo>
                  <a:lnTo>
                    <a:pt x="14487" y="3113"/>
                  </a:lnTo>
                  <a:lnTo>
                    <a:pt x="14316" y="3210"/>
                  </a:lnTo>
                  <a:lnTo>
                    <a:pt x="14191" y="3139"/>
                  </a:lnTo>
                  <a:lnTo>
                    <a:pt x="14000" y="3026"/>
                  </a:lnTo>
                  <a:lnTo>
                    <a:pt x="14000" y="2657"/>
                  </a:lnTo>
                  <a:lnTo>
                    <a:pt x="14312" y="2475"/>
                  </a:lnTo>
                  <a:lnTo>
                    <a:pt x="14312" y="2844"/>
                  </a:lnTo>
                  <a:lnTo>
                    <a:pt x="14312" y="2844"/>
                  </a:lnTo>
                  <a:lnTo>
                    <a:pt x="14633" y="3028"/>
                  </a:lnTo>
                  <a:close/>
                  <a:moveTo>
                    <a:pt x="15611" y="3593"/>
                  </a:moveTo>
                  <a:lnTo>
                    <a:pt x="15588" y="3607"/>
                  </a:lnTo>
                  <a:lnTo>
                    <a:pt x="15292" y="3775"/>
                  </a:lnTo>
                  <a:lnTo>
                    <a:pt x="15233" y="3739"/>
                  </a:lnTo>
                  <a:lnTo>
                    <a:pt x="14978" y="3590"/>
                  </a:lnTo>
                  <a:lnTo>
                    <a:pt x="14978" y="3224"/>
                  </a:lnTo>
                  <a:lnTo>
                    <a:pt x="15292" y="3042"/>
                  </a:lnTo>
                  <a:lnTo>
                    <a:pt x="15292" y="3408"/>
                  </a:lnTo>
                  <a:lnTo>
                    <a:pt x="15292" y="3411"/>
                  </a:lnTo>
                  <a:lnTo>
                    <a:pt x="15611" y="3593"/>
                  </a:lnTo>
                  <a:close/>
                  <a:moveTo>
                    <a:pt x="15623" y="2473"/>
                  </a:moveTo>
                  <a:lnTo>
                    <a:pt x="15940" y="2655"/>
                  </a:lnTo>
                  <a:lnTo>
                    <a:pt x="15940" y="3019"/>
                  </a:lnTo>
                  <a:lnTo>
                    <a:pt x="15777" y="2924"/>
                  </a:lnTo>
                  <a:lnTo>
                    <a:pt x="15623" y="2837"/>
                  </a:lnTo>
                  <a:lnTo>
                    <a:pt x="15623" y="2837"/>
                  </a:lnTo>
                  <a:lnTo>
                    <a:pt x="15623" y="2837"/>
                  </a:lnTo>
                  <a:lnTo>
                    <a:pt x="15434" y="2945"/>
                  </a:lnTo>
                  <a:lnTo>
                    <a:pt x="15304" y="3021"/>
                  </a:lnTo>
                  <a:lnTo>
                    <a:pt x="15304" y="2655"/>
                  </a:lnTo>
                  <a:lnTo>
                    <a:pt x="15623" y="2473"/>
                  </a:lnTo>
                  <a:close/>
                  <a:moveTo>
                    <a:pt x="15623" y="2456"/>
                  </a:moveTo>
                  <a:lnTo>
                    <a:pt x="15304" y="2272"/>
                  </a:lnTo>
                  <a:lnTo>
                    <a:pt x="15304" y="1903"/>
                  </a:lnTo>
                  <a:lnTo>
                    <a:pt x="15623" y="1719"/>
                  </a:lnTo>
                  <a:lnTo>
                    <a:pt x="15744" y="1787"/>
                  </a:lnTo>
                  <a:lnTo>
                    <a:pt x="15940" y="1903"/>
                  </a:lnTo>
                  <a:lnTo>
                    <a:pt x="15940" y="2272"/>
                  </a:lnTo>
                  <a:lnTo>
                    <a:pt x="15623" y="2456"/>
                  </a:lnTo>
                  <a:close/>
                  <a:moveTo>
                    <a:pt x="16320" y="2872"/>
                  </a:moveTo>
                  <a:lnTo>
                    <a:pt x="16587" y="3028"/>
                  </a:lnTo>
                  <a:lnTo>
                    <a:pt x="16311" y="3189"/>
                  </a:lnTo>
                  <a:lnTo>
                    <a:pt x="16275" y="3210"/>
                  </a:lnTo>
                  <a:lnTo>
                    <a:pt x="15956" y="3026"/>
                  </a:lnTo>
                  <a:lnTo>
                    <a:pt x="15956" y="2657"/>
                  </a:lnTo>
                  <a:lnTo>
                    <a:pt x="16271" y="2475"/>
                  </a:lnTo>
                  <a:lnTo>
                    <a:pt x="16271" y="2844"/>
                  </a:lnTo>
                  <a:lnTo>
                    <a:pt x="16271" y="2844"/>
                  </a:lnTo>
                  <a:lnTo>
                    <a:pt x="16320" y="2872"/>
                  </a:lnTo>
                  <a:close/>
                  <a:moveTo>
                    <a:pt x="17568" y="3593"/>
                  </a:moveTo>
                  <a:lnTo>
                    <a:pt x="17249" y="3775"/>
                  </a:lnTo>
                  <a:lnTo>
                    <a:pt x="16934" y="3590"/>
                  </a:lnTo>
                  <a:lnTo>
                    <a:pt x="16934" y="3224"/>
                  </a:lnTo>
                  <a:lnTo>
                    <a:pt x="17246" y="3042"/>
                  </a:lnTo>
                  <a:lnTo>
                    <a:pt x="17246" y="3408"/>
                  </a:lnTo>
                  <a:lnTo>
                    <a:pt x="17246" y="3411"/>
                  </a:lnTo>
                  <a:lnTo>
                    <a:pt x="17568" y="3593"/>
                  </a:lnTo>
                  <a:close/>
                  <a:moveTo>
                    <a:pt x="17580" y="2473"/>
                  </a:moveTo>
                  <a:lnTo>
                    <a:pt x="17899" y="2655"/>
                  </a:lnTo>
                  <a:lnTo>
                    <a:pt x="17899" y="3019"/>
                  </a:lnTo>
                  <a:lnTo>
                    <a:pt x="17580" y="2837"/>
                  </a:lnTo>
                  <a:lnTo>
                    <a:pt x="17580" y="2837"/>
                  </a:lnTo>
                  <a:lnTo>
                    <a:pt x="17580" y="2837"/>
                  </a:lnTo>
                  <a:lnTo>
                    <a:pt x="17258" y="3021"/>
                  </a:lnTo>
                  <a:lnTo>
                    <a:pt x="17258" y="2657"/>
                  </a:lnTo>
                  <a:lnTo>
                    <a:pt x="17580" y="2473"/>
                  </a:lnTo>
                  <a:close/>
                  <a:moveTo>
                    <a:pt x="17580" y="2456"/>
                  </a:moveTo>
                  <a:lnTo>
                    <a:pt x="17258" y="2272"/>
                  </a:lnTo>
                  <a:lnTo>
                    <a:pt x="17258" y="1903"/>
                  </a:lnTo>
                  <a:lnTo>
                    <a:pt x="17419" y="1811"/>
                  </a:lnTo>
                  <a:lnTo>
                    <a:pt x="17580" y="1719"/>
                  </a:lnTo>
                  <a:lnTo>
                    <a:pt x="17899" y="1903"/>
                  </a:lnTo>
                  <a:lnTo>
                    <a:pt x="17899" y="2272"/>
                  </a:lnTo>
                  <a:lnTo>
                    <a:pt x="17580" y="2456"/>
                  </a:lnTo>
                  <a:close/>
                  <a:moveTo>
                    <a:pt x="18546" y="3028"/>
                  </a:moveTo>
                  <a:lnTo>
                    <a:pt x="18234" y="3210"/>
                  </a:lnTo>
                  <a:lnTo>
                    <a:pt x="17976" y="3063"/>
                  </a:lnTo>
                  <a:lnTo>
                    <a:pt x="17915" y="3026"/>
                  </a:lnTo>
                  <a:lnTo>
                    <a:pt x="17915" y="2657"/>
                  </a:lnTo>
                  <a:lnTo>
                    <a:pt x="18052" y="2577"/>
                  </a:lnTo>
                  <a:lnTo>
                    <a:pt x="18227" y="2475"/>
                  </a:lnTo>
                  <a:lnTo>
                    <a:pt x="18227" y="2844"/>
                  </a:lnTo>
                  <a:lnTo>
                    <a:pt x="18227" y="2844"/>
                  </a:lnTo>
                  <a:lnTo>
                    <a:pt x="18546" y="3028"/>
                  </a:lnTo>
                  <a:close/>
                  <a:moveTo>
                    <a:pt x="19524" y="3593"/>
                  </a:moveTo>
                  <a:lnTo>
                    <a:pt x="19208" y="3775"/>
                  </a:lnTo>
                  <a:lnTo>
                    <a:pt x="19148" y="3739"/>
                  </a:lnTo>
                  <a:lnTo>
                    <a:pt x="18893" y="3590"/>
                  </a:lnTo>
                  <a:lnTo>
                    <a:pt x="18893" y="3224"/>
                  </a:lnTo>
                  <a:lnTo>
                    <a:pt x="19205" y="3042"/>
                  </a:lnTo>
                  <a:lnTo>
                    <a:pt x="19205" y="3408"/>
                  </a:lnTo>
                  <a:lnTo>
                    <a:pt x="19205" y="3411"/>
                  </a:lnTo>
                  <a:lnTo>
                    <a:pt x="19524" y="3593"/>
                  </a:lnTo>
                  <a:close/>
                  <a:moveTo>
                    <a:pt x="19538" y="2473"/>
                  </a:moveTo>
                  <a:lnTo>
                    <a:pt x="19855" y="2655"/>
                  </a:lnTo>
                  <a:lnTo>
                    <a:pt x="19855" y="3019"/>
                  </a:lnTo>
                  <a:lnTo>
                    <a:pt x="19536" y="2837"/>
                  </a:lnTo>
                  <a:lnTo>
                    <a:pt x="19536" y="2837"/>
                  </a:lnTo>
                  <a:lnTo>
                    <a:pt x="19534" y="2837"/>
                  </a:lnTo>
                  <a:lnTo>
                    <a:pt x="19413" y="2907"/>
                  </a:lnTo>
                  <a:lnTo>
                    <a:pt x="19217" y="3019"/>
                  </a:lnTo>
                  <a:lnTo>
                    <a:pt x="19217" y="2655"/>
                  </a:lnTo>
                  <a:lnTo>
                    <a:pt x="19538" y="2473"/>
                  </a:lnTo>
                  <a:close/>
                  <a:moveTo>
                    <a:pt x="19536" y="2456"/>
                  </a:moveTo>
                  <a:lnTo>
                    <a:pt x="19217" y="2272"/>
                  </a:lnTo>
                  <a:lnTo>
                    <a:pt x="19217" y="1903"/>
                  </a:lnTo>
                  <a:lnTo>
                    <a:pt x="19269" y="1875"/>
                  </a:lnTo>
                  <a:lnTo>
                    <a:pt x="19536" y="1719"/>
                  </a:lnTo>
                  <a:lnTo>
                    <a:pt x="19855" y="1903"/>
                  </a:lnTo>
                  <a:lnTo>
                    <a:pt x="19855" y="2272"/>
                  </a:lnTo>
                  <a:lnTo>
                    <a:pt x="19536" y="2456"/>
                  </a:lnTo>
                  <a:close/>
                  <a:moveTo>
                    <a:pt x="20235" y="2872"/>
                  </a:moveTo>
                  <a:lnTo>
                    <a:pt x="20502" y="3028"/>
                  </a:lnTo>
                  <a:lnTo>
                    <a:pt x="20226" y="3189"/>
                  </a:lnTo>
                  <a:lnTo>
                    <a:pt x="20190" y="3210"/>
                  </a:lnTo>
                  <a:lnTo>
                    <a:pt x="19869" y="3026"/>
                  </a:lnTo>
                  <a:lnTo>
                    <a:pt x="19869" y="2657"/>
                  </a:lnTo>
                  <a:lnTo>
                    <a:pt x="19954" y="2607"/>
                  </a:lnTo>
                  <a:lnTo>
                    <a:pt x="20186" y="2473"/>
                  </a:lnTo>
                  <a:lnTo>
                    <a:pt x="20186" y="2844"/>
                  </a:lnTo>
                  <a:lnTo>
                    <a:pt x="20186" y="2844"/>
                  </a:lnTo>
                  <a:lnTo>
                    <a:pt x="20235" y="2872"/>
                  </a:lnTo>
                  <a:close/>
                  <a:moveTo>
                    <a:pt x="21481" y="3593"/>
                  </a:moveTo>
                  <a:lnTo>
                    <a:pt x="21164" y="3775"/>
                  </a:lnTo>
                  <a:lnTo>
                    <a:pt x="20847" y="3590"/>
                  </a:lnTo>
                  <a:lnTo>
                    <a:pt x="20847" y="3224"/>
                  </a:lnTo>
                  <a:lnTo>
                    <a:pt x="21162" y="3042"/>
                  </a:lnTo>
                  <a:lnTo>
                    <a:pt x="21162" y="3408"/>
                  </a:lnTo>
                  <a:lnTo>
                    <a:pt x="21162" y="3411"/>
                  </a:lnTo>
                  <a:lnTo>
                    <a:pt x="21481" y="3593"/>
                  </a:lnTo>
                  <a:close/>
                  <a:moveTo>
                    <a:pt x="21495" y="2473"/>
                  </a:moveTo>
                  <a:lnTo>
                    <a:pt x="21814" y="2655"/>
                  </a:lnTo>
                  <a:lnTo>
                    <a:pt x="21814" y="3019"/>
                  </a:lnTo>
                  <a:lnTo>
                    <a:pt x="21495" y="2837"/>
                  </a:lnTo>
                  <a:lnTo>
                    <a:pt x="21495" y="2837"/>
                  </a:lnTo>
                  <a:lnTo>
                    <a:pt x="21495" y="2837"/>
                  </a:lnTo>
                  <a:lnTo>
                    <a:pt x="21173" y="3021"/>
                  </a:lnTo>
                  <a:lnTo>
                    <a:pt x="21173" y="2657"/>
                  </a:lnTo>
                  <a:lnTo>
                    <a:pt x="21495" y="2473"/>
                  </a:lnTo>
                  <a:close/>
                  <a:moveTo>
                    <a:pt x="21495" y="2456"/>
                  </a:moveTo>
                  <a:lnTo>
                    <a:pt x="21173" y="2272"/>
                  </a:lnTo>
                  <a:lnTo>
                    <a:pt x="21173" y="1903"/>
                  </a:lnTo>
                  <a:lnTo>
                    <a:pt x="21334" y="1811"/>
                  </a:lnTo>
                  <a:lnTo>
                    <a:pt x="21495" y="1719"/>
                  </a:lnTo>
                  <a:lnTo>
                    <a:pt x="21814" y="1903"/>
                  </a:lnTo>
                  <a:lnTo>
                    <a:pt x="21814" y="2272"/>
                  </a:lnTo>
                  <a:lnTo>
                    <a:pt x="21495" y="2456"/>
                  </a:lnTo>
                  <a:close/>
                  <a:moveTo>
                    <a:pt x="22274" y="2922"/>
                  </a:moveTo>
                  <a:lnTo>
                    <a:pt x="22461" y="3028"/>
                  </a:lnTo>
                  <a:lnTo>
                    <a:pt x="22315" y="3113"/>
                  </a:lnTo>
                  <a:lnTo>
                    <a:pt x="22147" y="3210"/>
                  </a:lnTo>
                  <a:lnTo>
                    <a:pt x="21859" y="3045"/>
                  </a:lnTo>
                  <a:lnTo>
                    <a:pt x="21828" y="3026"/>
                  </a:lnTo>
                  <a:lnTo>
                    <a:pt x="21828" y="2657"/>
                  </a:lnTo>
                  <a:lnTo>
                    <a:pt x="21967" y="2577"/>
                  </a:lnTo>
                  <a:lnTo>
                    <a:pt x="22140" y="2475"/>
                  </a:lnTo>
                  <a:lnTo>
                    <a:pt x="22140" y="2844"/>
                  </a:lnTo>
                  <a:lnTo>
                    <a:pt x="22140" y="2844"/>
                  </a:lnTo>
                  <a:lnTo>
                    <a:pt x="22274" y="2922"/>
                  </a:lnTo>
                  <a:close/>
                  <a:moveTo>
                    <a:pt x="22345" y="2357"/>
                  </a:moveTo>
                  <a:lnTo>
                    <a:pt x="22475" y="2284"/>
                  </a:lnTo>
                  <a:lnTo>
                    <a:pt x="22790" y="2468"/>
                  </a:lnTo>
                  <a:lnTo>
                    <a:pt x="22790" y="2837"/>
                  </a:lnTo>
                  <a:lnTo>
                    <a:pt x="22712" y="2881"/>
                  </a:lnTo>
                  <a:lnTo>
                    <a:pt x="22473" y="3021"/>
                  </a:lnTo>
                  <a:lnTo>
                    <a:pt x="22473" y="3021"/>
                  </a:lnTo>
                  <a:lnTo>
                    <a:pt x="22473" y="3021"/>
                  </a:lnTo>
                  <a:lnTo>
                    <a:pt x="22348" y="2950"/>
                  </a:lnTo>
                  <a:lnTo>
                    <a:pt x="22154" y="2837"/>
                  </a:lnTo>
                  <a:lnTo>
                    <a:pt x="22154" y="2468"/>
                  </a:lnTo>
                  <a:lnTo>
                    <a:pt x="22156" y="2468"/>
                  </a:lnTo>
                  <a:lnTo>
                    <a:pt x="22156" y="2468"/>
                  </a:lnTo>
                  <a:lnTo>
                    <a:pt x="22345" y="2357"/>
                  </a:lnTo>
                  <a:close/>
                  <a:moveTo>
                    <a:pt x="22156" y="2451"/>
                  </a:moveTo>
                  <a:lnTo>
                    <a:pt x="22156" y="2090"/>
                  </a:lnTo>
                  <a:lnTo>
                    <a:pt x="22466" y="1910"/>
                  </a:lnTo>
                  <a:lnTo>
                    <a:pt x="22473" y="1905"/>
                  </a:lnTo>
                  <a:lnTo>
                    <a:pt x="22537" y="1943"/>
                  </a:lnTo>
                  <a:lnTo>
                    <a:pt x="22790" y="2092"/>
                  </a:lnTo>
                  <a:lnTo>
                    <a:pt x="22790" y="2449"/>
                  </a:lnTo>
                  <a:lnTo>
                    <a:pt x="22475" y="2267"/>
                  </a:lnTo>
                  <a:lnTo>
                    <a:pt x="22475" y="2267"/>
                  </a:lnTo>
                  <a:lnTo>
                    <a:pt x="22473" y="2267"/>
                  </a:lnTo>
                  <a:lnTo>
                    <a:pt x="22241" y="2402"/>
                  </a:lnTo>
                  <a:lnTo>
                    <a:pt x="22156" y="2451"/>
                  </a:lnTo>
                  <a:close/>
                  <a:moveTo>
                    <a:pt x="21495" y="10747"/>
                  </a:moveTo>
                  <a:lnTo>
                    <a:pt x="21495" y="10747"/>
                  </a:lnTo>
                  <a:lnTo>
                    <a:pt x="21495" y="10747"/>
                  </a:lnTo>
                  <a:lnTo>
                    <a:pt x="21173" y="10931"/>
                  </a:lnTo>
                  <a:lnTo>
                    <a:pt x="21173" y="10570"/>
                  </a:lnTo>
                  <a:lnTo>
                    <a:pt x="21492" y="10385"/>
                  </a:lnTo>
                  <a:lnTo>
                    <a:pt x="21495" y="10383"/>
                  </a:lnTo>
                  <a:lnTo>
                    <a:pt x="21566" y="10423"/>
                  </a:lnTo>
                  <a:lnTo>
                    <a:pt x="21814" y="10567"/>
                  </a:lnTo>
                  <a:lnTo>
                    <a:pt x="21814" y="10929"/>
                  </a:lnTo>
                  <a:lnTo>
                    <a:pt x="21495" y="10747"/>
                  </a:lnTo>
                  <a:close/>
                  <a:moveTo>
                    <a:pt x="21814" y="10945"/>
                  </a:moveTo>
                  <a:lnTo>
                    <a:pt x="21814" y="11312"/>
                  </a:lnTo>
                  <a:lnTo>
                    <a:pt x="21495" y="11496"/>
                  </a:lnTo>
                  <a:lnTo>
                    <a:pt x="21173" y="11312"/>
                  </a:lnTo>
                  <a:lnTo>
                    <a:pt x="21173" y="10948"/>
                  </a:lnTo>
                  <a:lnTo>
                    <a:pt x="21476" y="10773"/>
                  </a:lnTo>
                  <a:lnTo>
                    <a:pt x="21495" y="10761"/>
                  </a:lnTo>
                  <a:lnTo>
                    <a:pt x="21518" y="10775"/>
                  </a:lnTo>
                  <a:lnTo>
                    <a:pt x="21814" y="10945"/>
                  </a:lnTo>
                  <a:close/>
                  <a:moveTo>
                    <a:pt x="17580" y="10747"/>
                  </a:moveTo>
                  <a:lnTo>
                    <a:pt x="17580" y="10747"/>
                  </a:lnTo>
                  <a:lnTo>
                    <a:pt x="17580" y="10747"/>
                  </a:lnTo>
                  <a:lnTo>
                    <a:pt x="17258" y="10931"/>
                  </a:lnTo>
                  <a:lnTo>
                    <a:pt x="17258" y="10570"/>
                  </a:lnTo>
                  <a:lnTo>
                    <a:pt x="17577" y="10385"/>
                  </a:lnTo>
                  <a:lnTo>
                    <a:pt x="17580" y="10383"/>
                  </a:lnTo>
                  <a:lnTo>
                    <a:pt x="17650" y="10423"/>
                  </a:lnTo>
                  <a:lnTo>
                    <a:pt x="17899" y="10567"/>
                  </a:lnTo>
                  <a:lnTo>
                    <a:pt x="17899" y="10929"/>
                  </a:lnTo>
                  <a:lnTo>
                    <a:pt x="17580" y="10747"/>
                  </a:lnTo>
                  <a:close/>
                  <a:moveTo>
                    <a:pt x="17899" y="10945"/>
                  </a:moveTo>
                  <a:lnTo>
                    <a:pt x="17899" y="11312"/>
                  </a:lnTo>
                  <a:lnTo>
                    <a:pt x="17580" y="11496"/>
                  </a:lnTo>
                  <a:lnTo>
                    <a:pt x="17258" y="11312"/>
                  </a:lnTo>
                  <a:lnTo>
                    <a:pt x="17258" y="10948"/>
                  </a:lnTo>
                  <a:lnTo>
                    <a:pt x="17561" y="10773"/>
                  </a:lnTo>
                  <a:lnTo>
                    <a:pt x="17580" y="10761"/>
                  </a:lnTo>
                  <a:lnTo>
                    <a:pt x="17603" y="10775"/>
                  </a:lnTo>
                  <a:lnTo>
                    <a:pt x="17899" y="10945"/>
                  </a:lnTo>
                  <a:close/>
                  <a:moveTo>
                    <a:pt x="11512" y="11383"/>
                  </a:moveTo>
                  <a:lnTo>
                    <a:pt x="11389" y="11312"/>
                  </a:lnTo>
                  <a:lnTo>
                    <a:pt x="11389" y="10945"/>
                  </a:lnTo>
                  <a:lnTo>
                    <a:pt x="11706" y="10761"/>
                  </a:lnTo>
                  <a:lnTo>
                    <a:pt x="12027" y="10948"/>
                  </a:lnTo>
                  <a:lnTo>
                    <a:pt x="12027" y="11312"/>
                  </a:lnTo>
                  <a:lnTo>
                    <a:pt x="11708" y="11496"/>
                  </a:lnTo>
                  <a:lnTo>
                    <a:pt x="11512" y="11383"/>
                  </a:lnTo>
                  <a:close/>
                  <a:moveTo>
                    <a:pt x="12025" y="11699"/>
                  </a:moveTo>
                  <a:lnTo>
                    <a:pt x="12025" y="12063"/>
                  </a:lnTo>
                  <a:lnTo>
                    <a:pt x="11706" y="11881"/>
                  </a:lnTo>
                  <a:lnTo>
                    <a:pt x="11706" y="11881"/>
                  </a:lnTo>
                  <a:lnTo>
                    <a:pt x="11706" y="11881"/>
                  </a:lnTo>
                  <a:lnTo>
                    <a:pt x="11389" y="12063"/>
                  </a:lnTo>
                  <a:lnTo>
                    <a:pt x="11389" y="11702"/>
                  </a:lnTo>
                  <a:lnTo>
                    <a:pt x="11706" y="11517"/>
                  </a:lnTo>
                  <a:lnTo>
                    <a:pt x="12025" y="11699"/>
                  </a:lnTo>
                  <a:close/>
                  <a:moveTo>
                    <a:pt x="7474" y="11312"/>
                  </a:moveTo>
                  <a:lnTo>
                    <a:pt x="7474" y="10948"/>
                  </a:lnTo>
                  <a:lnTo>
                    <a:pt x="7795" y="10761"/>
                  </a:lnTo>
                  <a:lnTo>
                    <a:pt x="8109" y="10945"/>
                  </a:lnTo>
                  <a:lnTo>
                    <a:pt x="8109" y="10945"/>
                  </a:lnTo>
                  <a:lnTo>
                    <a:pt x="8112" y="10945"/>
                  </a:lnTo>
                  <a:lnTo>
                    <a:pt x="8112" y="11312"/>
                  </a:lnTo>
                  <a:lnTo>
                    <a:pt x="7953" y="11404"/>
                  </a:lnTo>
                  <a:lnTo>
                    <a:pt x="7795" y="11496"/>
                  </a:lnTo>
                  <a:lnTo>
                    <a:pt x="7474" y="11312"/>
                  </a:lnTo>
                  <a:close/>
                  <a:moveTo>
                    <a:pt x="8109" y="11699"/>
                  </a:moveTo>
                  <a:lnTo>
                    <a:pt x="8109" y="12063"/>
                  </a:lnTo>
                  <a:lnTo>
                    <a:pt x="7911" y="11947"/>
                  </a:lnTo>
                  <a:lnTo>
                    <a:pt x="7795" y="11881"/>
                  </a:lnTo>
                  <a:lnTo>
                    <a:pt x="7795" y="11881"/>
                  </a:lnTo>
                  <a:lnTo>
                    <a:pt x="7795" y="11881"/>
                  </a:lnTo>
                  <a:lnTo>
                    <a:pt x="7474" y="12063"/>
                  </a:lnTo>
                  <a:lnTo>
                    <a:pt x="7474" y="11702"/>
                  </a:lnTo>
                  <a:lnTo>
                    <a:pt x="7795" y="11517"/>
                  </a:lnTo>
                  <a:lnTo>
                    <a:pt x="8109" y="11699"/>
                  </a:lnTo>
                  <a:close/>
                  <a:moveTo>
                    <a:pt x="5836" y="11496"/>
                  </a:moveTo>
                  <a:lnTo>
                    <a:pt x="5515" y="11312"/>
                  </a:lnTo>
                  <a:lnTo>
                    <a:pt x="5515" y="10948"/>
                  </a:lnTo>
                  <a:lnTo>
                    <a:pt x="5836" y="10761"/>
                  </a:lnTo>
                  <a:lnTo>
                    <a:pt x="6155" y="10948"/>
                  </a:lnTo>
                  <a:lnTo>
                    <a:pt x="6155" y="11312"/>
                  </a:lnTo>
                  <a:lnTo>
                    <a:pt x="5836" y="11496"/>
                  </a:lnTo>
                  <a:close/>
                  <a:moveTo>
                    <a:pt x="5836" y="11517"/>
                  </a:moveTo>
                  <a:lnTo>
                    <a:pt x="5997" y="11609"/>
                  </a:lnTo>
                  <a:lnTo>
                    <a:pt x="6155" y="11699"/>
                  </a:lnTo>
                  <a:lnTo>
                    <a:pt x="6155" y="12063"/>
                  </a:lnTo>
                  <a:lnTo>
                    <a:pt x="6089" y="12028"/>
                  </a:lnTo>
                  <a:lnTo>
                    <a:pt x="5836" y="11881"/>
                  </a:lnTo>
                  <a:lnTo>
                    <a:pt x="5836" y="11881"/>
                  </a:lnTo>
                  <a:lnTo>
                    <a:pt x="5836" y="11881"/>
                  </a:lnTo>
                  <a:lnTo>
                    <a:pt x="5515" y="12063"/>
                  </a:lnTo>
                  <a:lnTo>
                    <a:pt x="5515" y="11702"/>
                  </a:lnTo>
                  <a:lnTo>
                    <a:pt x="5836" y="11517"/>
                  </a:lnTo>
                  <a:close/>
                  <a:moveTo>
                    <a:pt x="1749" y="11394"/>
                  </a:moveTo>
                  <a:lnTo>
                    <a:pt x="1604" y="11312"/>
                  </a:lnTo>
                  <a:lnTo>
                    <a:pt x="1604" y="10943"/>
                  </a:lnTo>
                  <a:lnTo>
                    <a:pt x="1853" y="10801"/>
                  </a:lnTo>
                  <a:lnTo>
                    <a:pt x="1921" y="10761"/>
                  </a:lnTo>
                  <a:lnTo>
                    <a:pt x="1947" y="10775"/>
                  </a:lnTo>
                  <a:lnTo>
                    <a:pt x="2242" y="10948"/>
                  </a:lnTo>
                  <a:lnTo>
                    <a:pt x="2242" y="11312"/>
                  </a:lnTo>
                  <a:lnTo>
                    <a:pt x="1921" y="11496"/>
                  </a:lnTo>
                  <a:lnTo>
                    <a:pt x="1749" y="11394"/>
                  </a:lnTo>
                  <a:close/>
                  <a:moveTo>
                    <a:pt x="2240" y="11699"/>
                  </a:moveTo>
                  <a:lnTo>
                    <a:pt x="2240" y="12063"/>
                  </a:lnTo>
                  <a:lnTo>
                    <a:pt x="1921" y="11881"/>
                  </a:lnTo>
                  <a:lnTo>
                    <a:pt x="1921" y="11881"/>
                  </a:lnTo>
                  <a:lnTo>
                    <a:pt x="1921" y="11881"/>
                  </a:lnTo>
                  <a:lnTo>
                    <a:pt x="1604" y="12063"/>
                  </a:lnTo>
                  <a:lnTo>
                    <a:pt x="1604" y="11702"/>
                  </a:lnTo>
                  <a:lnTo>
                    <a:pt x="1921" y="11517"/>
                  </a:lnTo>
                  <a:lnTo>
                    <a:pt x="2240" y="11699"/>
                  </a:lnTo>
                  <a:close/>
                  <a:moveTo>
                    <a:pt x="1765" y="4640"/>
                  </a:moveTo>
                  <a:lnTo>
                    <a:pt x="1909" y="4723"/>
                  </a:lnTo>
                  <a:lnTo>
                    <a:pt x="1661" y="4867"/>
                  </a:lnTo>
                  <a:lnTo>
                    <a:pt x="1595" y="4905"/>
                  </a:lnTo>
                  <a:lnTo>
                    <a:pt x="1274" y="4720"/>
                  </a:lnTo>
                  <a:lnTo>
                    <a:pt x="1274" y="4354"/>
                  </a:lnTo>
                  <a:lnTo>
                    <a:pt x="1593" y="4169"/>
                  </a:lnTo>
                  <a:lnTo>
                    <a:pt x="1593" y="4538"/>
                  </a:lnTo>
                  <a:lnTo>
                    <a:pt x="1593" y="4538"/>
                  </a:lnTo>
                  <a:lnTo>
                    <a:pt x="1765" y="4640"/>
                  </a:lnTo>
                  <a:close/>
                  <a:moveTo>
                    <a:pt x="1921" y="3980"/>
                  </a:moveTo>
                  <a:lnTo>
                    <a:pt x="2051" y="4054"/>
                  </a:lnTo>
                  <a:lnTo>
                    <a:pt x="2242" y="4165"/>
                  </a:lnTo>
                  <a:lnTo>
                    <a:pt x="2242" y="4531"/>
                  </a:lnTo>
                  <a:lnTo>
                    <a:pt x="1923" y="4715"/>
                  </a:lnTo>
                  <a:lnTo>
                    <a:pt x="1921" y="4715"/>
                  </a:lnTo>
                  <a:lnTo>
                    <a:pt x="1921" y="4715"/>
                  </a:lnTo>
                  <a:lnTo>
                    <a:pt x="1803" y="4647"/>
                  </a:lnTo>
                  <a:lnTo>
                    <a:pt x="1604" y="4531"/>
                  </a:lnTo>
                  <a:lnTo>
                    <a:pt x="1604" y="4165"/>
                  </a:lnTo>
                  <a:lnTo>
                    <a:pt x="1921" y="3980"/>
                  </a:lnTo>
                  <a:close/>
                  <a:moveTo>
                    <a:pt x="1604" y="4148"/>
                  </a:moveTo>
                  <a:lnTo>
                    <a:pt x="1604" y="3784"/>
                  </a:lnTo>
                  <a:lnTo>
                    <a:pt x="1767" y="3690"/>
                  </a:lnTo>
                  <a:lnTo>
                    <a:pt x="1923" y="3600"/>
                  </a:lnTo>
                  <a:lnTo>
                    <a:pt x="2094" y="3699"/>
                  </a:lnTo>
                  <a:lnTo>
                    <a:pt x="2240" y="3784"/>
                  </a:lnTo>
                  <a:lnTo>
                    <a:pt x="2240" y="4148"/>
                  </a:lnTo>
                  <a:lnTo>
                    <a:pt x="2004" y="4014"/>
                  </a:lnTo>
                  <a:lnTo>
                    <a:pt x="1921" y="3964"/>
                  </a:lnTo>
                  <a:lnTo>
                    <a:pt x="1921" y="3964"/>
                  </a:lnTo>
                  <a:lnTo>
                    <a:pt x="1921" y="3964"/>
                  </a:lnTo>
                  <a:lnTo>
                    <a:pt x="1604" y="4148"/>
                  </a:lnTo>
                  <a:close/>
                  <a:moveTo>
                    <a:pt x="2887" y="4158"/>
                  </a:moveTo>
                  <a:lnTo>
                    <a:pt x="2734" y="4245"/>
                  </a:lnTo>
                  <a:lnTo>
                    <a:pt x="2573" y="4340"/>
                  </a:lnTo>
                  <a:lnTo>
                    <a:pt x="2254" y="4158"/>
                  </a:lnTo>
                  <a:lnTo>
                    <a:pt x="2254" y="4158"/>
                  </a:lnTo>
                  <a:lnTo>
                    <a:pt x="2254" y="3787"/>
                  </a:lnTo>
                  <a:lnTo>
                    <a:pt x="2415" y="3694"/>
                  </a:lnTo>
                  <a:lnTo>
                    <a:pt x="2568" y="3607"/>
                  </a:lnTo>
                  <a:lnTo>
                    <a:pt x="2568" y="3973"/>
                  </a:lnTo>
                  <a:lnTo>
                    <a:pt x="2568" y="3973"/>
                  </a:lnTo>
                  <a:lnTo>
                    <a:pt x="2887" y="4158"/>
                  </a:lnTo>
                  <a:close/>
                  <a:moveTo>
                    <a:pt x="3816" y="4694"/>
                  </a:moveTo>
                  <a:lnTo>
                    <a:pt x="3868" y="4723"/>
                  </a:lnTo>
                  <a:lnTo>
                    <a:pt x="3551" y="4905"/>
                  </a:lnTo>
                  <a:lnTo>
                    <a:pt x="3294" y="4756"/>
                  </a:lnTo>
                  <a:lnTo>
                    <a:pt x="3235" y="4723"/>
                  </a:lnTo>
                  <a:lnTo>
                    <a:pt x="3235" y="4351"/>
                  </a:lnTo>
                  <a:lnTo>
                    <a:pt x="3547" y="4172"/>
                  </a:lnTo>
                  <a:lnTo>
                    <a:pt x="3547" y="4538"/>
                  </a:lnTo>
                  <a:lnTo>
                    <a:pt x="3547" y="4538"/>
                  </a:lnTo>
                  <a:lnTo>
                    <a:pt x="3816" y="4694"/>
                  </a:lnTo>
                  <a:close/>
                  <a:moveTo>
                    <a:pt x="4827" y="4146"/>
                  </a:moveTo>
                  <a:lnTo>
                    <a:pt x="4844" y="4158"/>
                  </a:lnTo>
                  <a:lnTo>
                    <a:pt x="4570" y="4318"/>
                  </a:lnTo>
                  <a:lnTo>
                    <a:pt x="4530" y="4340"/>
                  </a:lnTo>
                  <a:lnTo>
                    <a:pt x="4371" y="4247"/>
                  </a:lnTo>
                  <a:lnTo>
                    <a:pt x="4213" y="4155"/>
                  </a:lnTo>
                  <a:lnTo>
                    <a:pt x="4213" y="3787"/>
                  </a:lnTo>
                  <a:lnTo>
                    <a:pt x="4390" y="3685"/>
                  </a:lnTo>
                  <a:lnTo>
                    <a:pt x="4527" y="3607"/>
                  </a:lnTo>
                  <a:lnTo>
                    <a:pt x="4527" y="3973"/>
                  </a:lnTo>
                  <a:lnTo>
                    <a:pt x="4527" y="3973"/>
                  </a:lnTo>
                  <a:lnTo>
                    <a:pt x="4827" y="4146"/>
                  </a:lnTo>
                  <a:close/>
                  <a:moveTo>
                    <a:pt x="5824" y="4723"/>
                  </a:moveTo>
                  <a:lnTo>
                    <a:pt x="5671" y="4812"/>
                  </a:lnTo>
                  <a:lnTo>
                    <a:pt x="5508" y="4905"/>
                  </a:lnTo>
                  <a:lnTo>
                    <a:pt x="5189" y="4723"/>
                  </a:lnTo>
                  <a:lnTo>
                    <a:pt x="5189" y="4354"/>
                  </a:lnTo>
                  <a:lnTo>
                    <a:pt x="5212" y="4340"/>
                  </a:lnTo>
                  <a:lnTo>
                    <a:pt x="5503" y="4172"/>
                  </a:lnTo>
                  <a:lnTo>
                    <a:pt x="5503" y="4538"/>
                  </a:lnTo>
                  <a:lnTo>
                    <a:pt x="5503" y="4538"/>
                  </a:lnTo>
                  <a:lnTo>
                    <a:pt x="5824" y="4723"/>
                  </a:lnTo>
                  <a:close/>
                  <a:moveTo>
                    <a:pt x="5836" y="3980"/>
                  </a:moveTo>
                  <a:lnTo>
                    <a:pt x="6155" y="4165"/>
                  </a:lnTo>
                  <a:lnTo>
                    <a:pt x="6155" y="4531"/>
                  </a:lnTo>
                  <a:lnTo>
                    <a:pt x="5947" y="4652"/>
                  </a:lnTo>
                  <a:lnTo>
                    <a:pt x="5836" y="4715"/>
                  </a:lnTo>
                  <a:lnTo>
                    <a:pt x="5836" y="4715"/>
                  </a:lnTo>
                  <a:lnTo>
                    <a:pt x="5836" y="4715"/>
                  </a:lnTo>
                  <a:lnTo>
                    <a:pt x="5723" y="4652"/>
                  </a:lnTo>
                  <a:lnTo>
                    <a:pt x="5515" y="4531"/>
                  </a:lnTo>
                  <a:lnTo>
                    <a:pt x="5515" y="4165"/>
                  </a:lnTo>
                  <a:lnTo>
                    <a:pt x="5836" y="3980"/>
                  </a:lnTo>
                  <a:close/>
                  <a:moveTo>
                    <a:pt x="5515" y="4151"/>
                  </a:moveTo>
                  <a:lnTo>
                    <a:pt x="5515" y="3787"/>
                  </a:lnTo>
                  <a:lnTo>
                    <a:pt x="5836" y="3602"/>
                  </a:lnTo>
                  <a:lnTo>
                    <a:pt x="6155" y="3784"/>
                  </a:lnTo>
                  <a:lnTo>
                    <a:pt x="6155" y="4148"/>
                  </a:lnTo>
                  <a:lnTo>
                    <a:pt x="5836" y="3964"/>
                  </a:lnTo>
                  <a:lnTo>
                    <a:pt x="5836" y="3964"/>
                  </a:lnTo>
                  <a:lnTo>
                    <a:pt x="5836" y="3964"/>
                  </a:lnTo>
                  <a:lnTo>
                    <a:pt x="5515" y="4151"/>
                  </a:lnTo>
                  <a:close/>
                  <a:moveTo>
                    <a:pt x="6800" y="4158"/>
                  </a:moveTo>
                  <a:lnTo>
                    <a:pt x="6649" y="4245"/>
                  </a:lnTo>
                  <a:lnTo>
                    <a:pt x="6488" y="4340"/>
                  </a:lnTo>
                  <a:lnTo>
                    <a:pt x="6169" y="4158"/>
                  </a:lnTo>
                  <a:lnTo>
                    <a:pt x="6169" y="4158"/>
                  </a:lnTo>
                  <a:lnTo>
                    <a:pt x="6169" y="3787"/>
                  </a:lnTo>
                  <a:lnTo>
                    <a:pt x="6335" y="3690"/>
                  </a:lnTo>
                  <a:lnTo>
                    <a:pt x="6484" y="3607"/>
                  </a:lnTo>
                  <a:lnTo>
                    <a:pt x="6484" y="3973"/>
                  </a:lnTo>
                  <a:lnTo>
                    <a:pt x="6484" y="3973"/>
                  </a:lnTo>
                  <a:lnTo>
                    <a:pt x="6800" y="4158"/>
                  </a:lnTo>
                  <a:close/>
                  <a:moveTo>
                    <a:pt x="7731" y="4694"/>
                  </a:moveTo>
                  <a:lnTo>
                    <a:pt x="7781" y="4723"/>
                  </a:lnTo>
                  <a:lnTo>
                    <a:pt x="7467" y="4905"/>
                  </a:lnTo>
                  <a:lnTo>
                    <a:pt x="7209" y="4756"/>
                  </a:lnTo>
                  <a:lnTo>
                    <a:pt x="7148" y="4723"/>
                  </a:lnTo>
                  <a:lnTo>
                    <a:pt x="7148" y="4351"/>
                  </a:lnTo>
                  <a:lnTo>
                    <a:pt x="7462" y="4172"/>
                  </a:lnTo>
                  <a:lnTo>
                    <a:pt x="7462" y="4538"/>
                  </a:lnTo>
                  <a:lnTo>
                    <a:pt x="7462" y="4538"/>
                  </a:lnTo>
                  <a:lnTo>
                    <a:pt x="7731" y="4694"/>
                  </a:lnTo>
                  <a:close/>
                  <a:moveTo>
                    <a:pt x="7795" y="3980"/>
                  </a:moveTo>
                  <a:lnTo>
                    <a:pt x="7882" y="4030"/>
                  </a:lnTo>
                  <a:lnTo>
                    <a:pt x="8109" y="4162"/>
                  </a:lnTo>
                  <a:lnTo>
                    <a:pt x="8109" y="4162"/>
                  </a:lnTo>
                  <a:lnTo>
                    <a:pt x="8112" y="4165"/>
                  </a:lnTo>
                  <a:lnTo>
                    <a:pt x="8112" y="4531"/>
                  </a:lnTo>
                  <a:lnTo>
                    <a:pt x="7899" y="4656"/>
                  </a:lnTo>
                  <a:lnTo>
                    <a:pt x="7795" y="4715"/>
                  </a:lnTo>
                  <a:lnTo>
                    <a:pt x="7795" y="4715"/>
                  </a:lnTo>
                  <a:lnTo>
                    <a:pt x="7793" y="4715"/>
                  </a:lnTo>
                  <a:lnTo>
                    <a:pt x="7474" y="4531"/>
                  </a:lnTo>
                  <a:lnTo>
                    <a:pt x="7474" y="4165"/>
                  </a:lnTo>
                  <a:lnTo>
                    <a:pt x="7795" y="3980"/>
                  </a:lnTo>
                  <a:close/>
                  <a:moveTo>
                    <a:pt x="7474" y="4151"/>
                  </a:moveTo>
                  <a:lnTo>
                    <a:pt x="7474" y="3784"/>
                  </a:lnTo>
                  <a:lnTo>
                    <a:pt x="7604" y="3711"/>
                  </a:lnTo>
                  <a:lnTo>
                    <a:pt x="7793" y="3600"/>
                  </a:lnTo>
                  <a:lnTo>
                    <a:pt x="7968" y="3702"/>
                  </a:lnTo>
                  <a:lnTo>
                    <a:pt x="8109" y="3784"/>
                  </a:lnTo>
                  <a:lnTo>
                    <a:pt x="8109" y="4148"/>
                  </a:lnTo>
                  <a:lnTo>
                    <a:pt x="7795" y="3964"/>
                  </a:lnTo>
                  <a:lnTo>
                    <a:pt x="7795" y="3964"/>
                  </a:lnTo>
                  <a:lnTo>
                    <a:pt x="7795" y="3964"/>
                  </a:lnTo>
                  <a:lnTo>
                    <a:pt x="7474" y="4151"/>
                  </a:lnTo>
                  <a:close/>
                  <a:moveTo>
                    <a:pt x="8740" y="4146"/>
                  </a:moveTo>
                  <a:lnTo>
                    <a:pt x="8759" y="4158"/>
                  </a:lnTo>
                  <a:lnTo>
                    <a:pt x="8546" y="4281"/>
                  </a:lnTo>
                  <a:lnTo>
                    <a:pt x="8445" y="4340"/>
                  </a:lnTo>
                  <a:lnTo>
                    <a:pt x="8400" y="4316"/>
                  </a:lnTo>
                  <a:lnTo>
                    <a:pt x="8126" y="4155"/>
                  </a:lnTo>
                  <a:lnTo>
                    <a:pt x="8126" y="3787"/>
                  </a:lnTo>
                  <a:lnTo>
                    <a:pt x="8442" y="3607"/>
                  </a:lnTo>
                  <a:lnTo>
                    <a:pt x="8442" y="3973"/>
                  </a:lnTo>
                  <a:lnTo>
                    <a:pt x="8442" y="3973"/>
                  </a:lnTo>
                  <a:lnTo>
                    <a:pt x="8740" y="4146"/>
                  </a:lnTo>
                  <a:close/>
                  <a:moveTo>
                    <a:pt x="8771" y="3037"/>
                  </a:moveTo>
                  <a:lnTo>
                    <a:pt x="8771" y="3035"/>
                  </a:lnTo>
                  <a:lnTo>
                    <a:pt x="8795" y="3049"/>
                  </a:lnTo>
                  <a:lnTo>
                    <a:pt x="9092" y="3219"/>
                  </a:lnTo>
                  <a:lnTo>
                    <a:pt x="9092" y="3224"/>
                  </a:lnTo>
                  <a:lnTo>
                    <a:pt x="9092" y="3224"/>
                  </a:lnTo>
                  <a:lnTo>
                    <a:pt x="9092" y="3586"/>
                  </a:lnTo>
                  <a:lnTo>
                    <a:pt x="8771" y="3401"/>
                  </a:lnTo>
                  <a:lnTo>
                    <a:pt x="8771" y="3401"/>
                  </a:lnTo>
                  <a:lnTo>
                    <a:pt x="8771" y="3401"/>
                  </a:lnTo>
                  <a:lnTo>
                    <a:pt x="8721" y="3430"/>
                  </a:lnTo>
                  <a:lnTo>
                    <a:pt x="8454" y="3583"/>
                  </a:lnTo>
                  <a:lnTo>
                    <a:pt x="8454" y="3219"/>
                  </a:lnTo>
                  <a:lnTo>
                    <a:pt x="8766" y="3040"/>
                  </a:lnTo>
                  <a:lnTo>
                    <a:pt x="8769" y="3040"/>
                  </a:lnTo>
                  <a:lnTo>
                    <a:pt x="8771" y="3037"/>
                  </a:lnTo>
                  <a:lnTo>
                    <a:pt x="8771" y="3037"/>
                  </a:lnTo>
                  <a:close/>
                  <a:moveTo>
                    <a:pt x="9735" y="4723"/>
                  </a:moveTo>
                  <a:lnTo>
                    <a:pt x="9735" y="4723"/>
                  </a:lnTo>
                  <a:lnTo>
                    <a:pt x="9737" y="4723"/>
                  </a:lnTo>
                  <a:lnTo>
                    <a:pt x="9423" y="4905"/>
                  </a:lnTo>
                  <a:lnTo>
                    <a:pt x="9104" y="4723"/>
                  </a:lnTo>
                  <a:lnTo>
                    <a:pt x="9104" y="4354"/>
                  </a:lnTo>
                  <a:lnTo>
                    <a:pt x="9125" y="4340"/>
                  </a:lnTo>
                  <a:lnTo>
                    <a:pt x="9418" y="4172"/>
                  </a:lnTo>
                  <a:lnTo>
                    <a:pt x="9418" y="4538"/>
                  </a:lnTo>
                  <a:lnTo>
                    <a:pt x="9418" y="4538"/>
                  </a:lnTo>
                  <a:lnTo>
                    <a:pt x="9735" y="4723"/>
                  </a:lnTo>
                  <a:close/>
                  <a:moveTo>
                    <a:pt x="10716" y="4158"/>
                  </a:moveTo>
                  <a:lnTo>
                    <a:pt x="10404" y="4340"/>
                  </a:lnTo>
                  <a:lnTo>
                    <a:pt x="10085" y="4155"/>
                  </a:lnTo>
                  <a:lnTo>
                    <a:pt x="10085" y="3787"/>
                  </a:lnTo>
                  <a:lnTo>
                    <a:pt x="10394" y="3607"/>
                  </a:lnTo>
                  <a:lnTo>
                    <a:pt x="10397" y="3607"/>
                  </a:lnTo>
                  <a:lnTo>
                    <a:pt x="10397" y="3973"/>
                  </a:lnTo>
                  <a:lnTo>
                    <a:pt x="10397" y="3973"/>
                  </a:lnTo>
                  <a:lnTo>
                    <a:pt x="10716" y="4158"/>
                  </a:lnTo>
                  <a:close/>
                  <a:moveTo>
                    <a:pt x="11514" y="4619"/>
                  </a:moveTo>
                  <a:lnTo>
                    <a:pt x="11694" y="4723"/>
                  </a:lnTo>
                  <a:lnTo>
                    <a:pt x="11417" y="4883"/>
                  </a:lnTo>
                  <a:lnTo>
                    <a:pt x="11382" y="4905"/>
                  </a:lnTo>
                  <a:lnTo>
                    <a:pt x="11060" y="4723"/>
                  </a:lnTo>
                  <a:lnTo>
                    <a:pt x="11060" y="4351"/>
                  </a:lnTo>
                  <a:lnTo>
                    <a:pt x="11377" y="4169"/>
                  </a:lnTo>
                  <a:lnTo>
                    <a:pt x="11377" y="4538"/>
                  </a:lnTo>
                  <a:lnTo>
                    <a:pt x="11377" y="4538"/>
                  </a:lnTo>
                  <a:lnTo>
                    <a:pt x="11514" y="4619"/>
                  </a:lnTo>
                  <a:close/>
                  <a:moveTo>
                    <a:pt x="11668" y="4002"/>
                  </a:moveTo>
                  <a:lnTo>
                    <a:pt x="11706" y="3980"/>
                  </a:lnTo>
                  <a:lnTo>
                    <a:pt x="12027" y="4165"/>
                  </a:lnTo>
                  <a:lnTo>
                    <a:pt x="12027" y="4531"/>
                  </a:lnTo>
                  <a:lnTo>
                    <a:pt x="11708" y="4715"/>
                  </a:lnTo>
                  <a:lnTo>
                    <a:pt x="11706" y="4715"/>
                  </a:lnTo>
                  <a:lnTo>
                    <a:pt x="11706" y="4715"/>
                  </a:lnTo>
                  <a:lnTo>
                    <a:pt x="11566" y="4635"/>
                  </a:lnTo>
                  <a:lnTo>
                    <a:pt x="11389" y="4531"/>
                  </a:lnTo>
                  <a:lnTo>
                    <a:pt x="11389" y="4165"/>
                  </a:lnTo>
                  <a:lnTo>
                    <a:pt x="11668" y="4002"/>
                  </a:lnTo>
                  <a:close/>
                  <a:moveTo>
                    <a:pt x="11389" y="4148"/>
                  </a:moveTo>
                  <a:lnTo>
                    <a:pt x="11389" y="3784"/>
                  </a:lnTo>
                  <a:lnTo>
                    <a:pt x="11509" y="3716"/>
                  </a:lnTo>
                  <a:lnTo>
                    <a:pt x="11708" y="3600"/>
                  </a:lnTo>
                  <a:lnTo>
                    <a:pt x="11819" y="3664"/>
                  </a:lnTo>
                  <a:lnTo>
                    <a:pt x="12025" y="3784"/>
                  </a:lnTo>
                  <a:lnTo>
                    <a:pt x="12025" y="4148"/>
                  </a:lnTo>
                  <a:lnTo>
                    <a:pt x="11706" y="3964"/>
                  </a:lnTo>
                  <a:lnTo>
                    <a:pt x="11706" y="3964"/>
                  </a:lnTo>
                  <a:lnTo>
                    <a:pt x="11706" y="3964"/>
                  </a:lnTo>
                  <a:lnTo>
                    <a:pt x="11661" y="3992"/>
                  </a:lnTo>
                  <a:lnTo>
                    <a:pt x="11389" y="4148"/>
                  </a:lnTo>
                  <a:close/>
                  <a:moveTo>
                    <a:pt x="12655" y="4146"/>
                  </a:moveTo>
                  <a:lnTo>
                    <a:pt x="12672" y="4158"/>
                  </a:lnTo>
                  <a:lnTo>
                    <a:pt x="12462" y="4281"/>
                  </a:lnTo>
                  <a:lnTo>
                    <a:pt x="12358" y="4340"/>
                  </a:lnTo>
                  <a:lnTo>
                    <a:pt x="12039" y="4158"/>
                  </a:lnTo>
                  <a:lnTo>
                    <a:pt x="12039" y="4158"/>
                  </a:lnTo>
                  <a:lnTo>
                    <a:pt x="12039" y="3787"/>
                  </a:lnTo>
                  <a:lnTo>
                    <a:pt x="12355" y="3605"/>
                  </a:lnTo>
                  <a:lnTo>
                    <a:pt x="12355" y="3973"/>
                  </a:lnTo>
                  <a:lnTo>
                    <a:pt x="12355" y="3973"/>
                  </a:lnTo>
                  <a:lnTo>
                    <a:pt x="12655" y="4146"/>
                  </a:lnTo>
                  <a:close/>
                  <a:moveTo>
                    <a:pt x="13653" y="4723"/>
                  </a:moveTo>
                  <a:lnTo>
                    <a:pt x="13338" y="4905"/>
                  </a:lnTo>
                  <a:lnTo>
                    <a:pt x="13019" y="4723"/>
                  </a:lnTo>
                  <a:lnTo>
                    <a:pt x="13019" y="4354"/>
                  </a:lnTo>
                  <a:lnTo>
                    <a:pt x="13041" y="4340"/>
                  </a:lnTo>
                  <a:lnTo>
                    <a:pt x="13334" y="4172"/>
                  </a:lnTo>
                  <a:lnTo>
                    <a:pt x="13334" y="4538"/>
                  </a:lnTo>
                  <a:lnTo>
                    <a:pt x="13334" y="4538"/>
                  </a:lnTo>
                  <a:lnTo>
                    <a:pt x="13653" y="4723"/>
                  </a:lnTo>
                  <a:close/>
                  <a:moveTo>
                    <a:pt x="14631" y="4158"/>
                  </a:moveTo>
                  <a:lnTo>
                    <a:pt x="14316" y="4340"/>
                  </a:lnTo>
                  <a:lnTo>
                    <a:pt x="14000" y="4155"/>
                  </a:lnTo>
                  <a:lnTo>
                    <a:pt x="14000" y="3787"/>
                  </a:lnTo>
                  <a:lnTo>
                    <a:pt x="14309" y="3607"/>
                  </a:lnTo>
                  <a:lnTo>
                    <a:pt x="14312" y="3607"/>
                  </a:lnTo>
                  <a:lnTo>
                    <a:pt x="14312" y="3973"/>
                  </a:lnTo>
                  <a:lnTo>
                    <a:pt x="14312" y="3973"/>
                  </a:lnTo>
                  <a:lnTo>
                    <a:pt x="14631" y="4158"/>
                  </a:lnTo>
                  <a:close/>
                  <a:moveTo>
                    <a:pt x="15559" y="4694"/>
                  </a:moveTo>
                  <a:lnTo>
                    <a:pt x="15611" y="4723"/>
                  </a:lnTo>
                  <a:lnTo>
                    <a:pt x="15295" y="4905"/>
                  </a:lnTo>
                  <a:lnTo>
                    <a:pt x="15151" y="4822"/>
                  </a:lnTo>
                  <a:lnTo>
                    <a:pt x="14978" y="4723"/>
                  </a:lnTo>
                  <a:lnTo>
                    <a:pt x="14978" y="4351"/>
                  </a:lnTo>
                  <a:lnTo>
                    <a:pt x="15292" y="4172"/>
                  </a:lnTo>
                  <a:lnTo>
                    <a:pt x="15292" y="4538"/>
                  </a:lnTo>
                  <a:lnTo>
                    <a:pt x="15292" y="4538"/>
                  </a:lnTo>
                  <a:lnTo>
                    <a:pt x="15559" y="4694"/>
                  </a:lnTo>
                  <a:close/>
                  <a:moveTo>
                    <a:pt x="16571" y="4146"/>
                  </a:moveTo>
                  <a:lnTo>
                    <a:pt x="16587" y="4158"/>
                  </a:lnTo>
                  <a:lnTo>
                    <a:pt x="16275" y="4340"/>
                  </a:lnTo>
                  <a:lnTo>
                    <a:pt x="16275" y="4340"/>
                  </a:lnTo>
                  <a:lnTo>
                    <a:pt x="15956" y="4155"/>
                  </a:lnTo>
                  <a:lnTo>
                    <a:pt x="15956" y="3787"/>
                  </a:lnTo>
                  <a:lnTo>
                    <a:pt x="16053" y="3730"/>
                  </a:lnTo>
                  <a:lnTo>
                    <a:pt x="16271" y="3607"/>
                  </a:lnTo>
                  <a:lnTo>
                    <a:pt x="16271" y="3973"/>
                  </a:lnTo>
                  <a:lnTo>
                    <a:pt x="16271" y="3973"/>
                  </a:lnTo>
                  <a:lnTo>
                    <a:pt x="16571" y="4146"/>
                  </a:lnTo>
                  <a:close/>
                  <a:moveTo>
                    <a:pt x="17546" y="4711"/>
                  </a:moveTo>
                  <a:lnTo>
                    <a:pt x="17568" y="4723"/>
                  </a:lnTo>
                  <a:lnTo>
                    <a:pt x="17251" y="4905"/>
                  </a:lnTo>
                  <a:lnTo>
                    <a:pt x="16934" y="4723"/>
                  </a:lnTo>
                  <a:lnTo>
                    <a:pt x="16934" y="4354"/>
                  </a:lnTo>
                  <a:lnTo>
                    <a:pt x="16956" y="4340"/>
                  </a:lnTo>
                  <a:lnTo>
                    <a:pt x="17246" y="4172"/>
                  </a:lnTo>
                  <a:lnTo>
                    <a:pt x="17246" y="4538"/>
                  </a:lnTo>
                  <a:lnTo>
                    <a:pt x="17246" y="4538"/>
                  </a:lnTo>
                  <a:lnTo>
                    <a:pt x="17546" y="4711"/>
                  </a:lnTo>
                  <a:close/>
                  <a:moveTo>
                    <a:pt x="17580" y="3602"/>
                  </a:moveTo>
                  <a:lnTo>
                    <a:pt x="17813" y="3735"/>
                  </a:lnTo>
                  <a:lnTo>
                    <a:pt x="17899" y="3784"/>
                  </a:lnTo>
                  <a:lnTo>
                    <a:pt x="17899" y="4148"/>
                  </a:lnTo>
                  <a:lnTo>
                    <a:pt x="17821" y="4103"/>
                  </a:lnTo>
                  <a:lnTo>
                    <a:pt x="17580" y="3964"/>
                  </a:lnTo>
                  <a:lnTo>
                    <a:pt x="17580" y="3964"/>
                  </a:lnTo>
                  <a:lnTo>
                    <a:pt x="17580" y="3964"/>
                  </a:lnTo>
                  <a:lnTo>
                    <a:pt x="17502" y="4011"/>
                  </a:lnTo>
                  <a:lnTo>
                    <a:pt x="17258" y="4151"/>
                  </a:lnTo>
                  <a:lnTo>
                    <a:pt x="17258" y="3787"/>
                  </a:lnTo>
                  <a:lnTo>
                    <a:pt x="17580" y="3602"/>
                  </a:lnTo>
                  <a:close/>
                  <a:moveTo>
                    <a:pt x="17580" y="3583"/>
                  </a:moveTo>
                  <a:lnTo>
                    <a:pt x="17369" y="3465"/>
                  </a:lnTo>
                  <a:lnTo>
                    <a:pt x="17258" y="3401"/>
                  </a:lnTo>
                  <a:lnTo>
                    <a:pt x="17258" y="3035"/>
                  </a:lnTo>
                  <a:lnTo>
                    <a:pt x="17554" y="2865"/>
                  </a:lnTo>
                  <a:lnTo>
                    <a:pt x="17580" y="2851"/>
                  </a:lnTo>
                  <a:lnTo>
                    <a:pt x="17617" y="2870"/>
                  </a:lnTo>
                  <a:lnTo>
                    <a:pt x="17899" y="3035"/>
                  </a:lnTo>
                  <a:lnTo>
                    <a:pt x="17899" y="3401"/>
                  </a:lnTo>
                  <a:lnTo>
                    <a:pt x="17813" y="3451"/>
                  </a:lnTo>
                  <a:lnTo>
                    <a:pt x="17580" y="3583"/>
                  </a:lnTo>
                  <a:close/>
                  <a:moveTo>
                    <a:pt x="18546" y="4158"/>
                  </a:moveTo>
                  <a:lnTo>
                    <a:pt x="18232" y="4340"/>
                  </a:lnTo>
                  <a:lnTo>
                    <a:pt x="17915" y="4155"/>
                  </a:lnTo>
                  <a:lnTo>
                    <a:pt x="17915" y="3787"/>
                  </a:lnTo>
                  <a:lnTo>
                    <a:pt x="18076" y="3694"/>
                  </a:lnTo>
                  <a:lnTo>
                    <a:pt x="18227" y="3607"/>
                  </a:lnTo>
                  <a:lnTo>
                    <a:pt x="18227" y="3973"/>
                  </a:lnTo>
                  <a:lnTo>
                    <a:pt x="18227" y="3973"/>
                  </a:lnTo>
                  <a:lnTo>
                    <a:pt x="18546" y="4158"/>
                  </a:lnTo>
                  <a:close/>
                  <a:moveTo>
                    <a:pt x="19342" y="4619"/>
                  </a:moveTo>
                  <a:lnTo>
                    <a:pt x="19522" y="4723"/>
                  </a:lnTo>
                  <a:lnTo>
                    <a:pt x="19210" y="4905"/>
                  </a:lnTo>
                  <a:lnTo>
                    <a:pt x="19066" y="4822"/>
                  </a:lnTo>
                  <a:lnTo>
                    <a:pt x="18893" y="4723"/>
                  </a:lnTo>
                  <a:lnTo>
                    <a:pt x="18893" y="4351"/>
                  </a:lnTo>
                  <a:lnTo>
                    <a:pt x="19205" y="4172"/>
                  </a:lnTo>
                  <a:lnTo>
                    <a:pt x="19205" y="4538"/>
                  </a:lnTo>
                  <a:lnTo>
                    <a:pt x="19205" y="4538"/>
                  </a:lnTo>
                  <a:lnTo>
                    <a:pt x="19342" y="4619"/>
                  </a:lnTo>
                  <a:close/>
                  <a:moveTo>
                    <a:pt x="20483" y="4146"/>
                  </a:moveTo>
                  <a:lnTo>
                    <a:pt x="20502" y="4158"/>
                  </a:lnTo>
                  <a:lnTo>
                    <a:pt x="20190" y="4340"/>
                  </a:lnTo>
                  <a:lnTo>
                    <a:pt x="20190" y="4340"/>
                  </a:lnTo>
                  <a:lnTo>
                    <a:pt x="19869" y="4155"/>
                  </a:lnTo>
                  <a:lnTo>
                    <a:pt x="19869" y="3787"/>
                  </a:lnTo>
                  <a:lnTo>
                    <a:pt x="20167" y="3614"/>
                  </a:lnTo>
                  <a:lnTo>
                    <a:pt x="20186" y="3605"/>
                  </a:lnTo>
                  <a:lnTo>
                    <a:pt x="20186" y="3973"/>
                  </a:lnTo>
                  <a:lnTo>
                    <a:pt x="20186" y="3973"/>
                  </a:lnTo>
                  <a:lnTo>
                    <a:pt x="20483" y="4146"/>
                  </a:lnTo>
                  <a:close/>
                  <a:moveTo>
                    <a:pt x="21459" y="4711"/>
                  </a:moveTo>
                  <a:lnTo>
                    <a:pt x="21481" y="4723"/>
                  </a:lnTo>
                  <a:lnTo>
                    <a:pt x="21166" y="4905"/>
                  </a:lnTo>
                  <a:lnTo>
                    <a:pt x="20847" y="4723"/>
                  </a:lnTo>
                  <a:lnTo>
                    <a:pt x="20847" y="4354"/>
                  </a:lnTo>
                  <a:lnTo>
                    <a:pt x="20871" y="4340"/>
                  </a:lnTo>
                  <a:lnTo>
                    <a:pt x="21162" y="4172"/>
                  </a:lnTo>
                  <a:lnTo>
                    <a:pt x="21162" y="4538"/>
                  </a:lnTo>
                  <a:lnTo>
                    <a:pt x="21162" y="4538"/>
                  </a:lnTo>
                  <a:lnTo>
                    <a:pt x="21459" y="4711"/>
                  </a:lnTo>
                  <a:close/>
                  <a:moveTo>
                    <a:pt x="21495" y="3602"/>
                  </a:moveTo>
                  <a:lnTo>
                    <a:pt x="21726" y="3735"/>
                  </a:lnTo>
                  <a:lnTo>
                    <a:pt x="21814" y="3784"/>
                  </a:lnTo>
                  <a:lnTo>
                    <a:pt x="21814" y="4148"/>
                  </a:lnTo>
                  <a:lnTo>
                    <a:pt x="21736" y="4103"/>
                  </a:lnTo>
                  <a:lnTo>
                    <a:pt x="21495" y="3964"/>
                  </a:lnTo>
                  <a:lnTo>
                    <a:pt x="21495" y="3964"/>
                  </a:lnTo>
                  <a:lnTo>
                    <a:pt x="21495" y="3964"/>
                  </a:lnTo>
                  <a:lnTo>
                    <a:pt x="21414" y="4011"/>
                  </a:lnTo>
                  <a:lnTo>
                    <a:pt x="21173" y="4151"/>
                  </a:lnTo>
                  <a:lnTo>
                    <a:pt x="21173" y="3787"/>
                  </a:lnTo>
                  <a:lnTo>
                    <a:pt x="21495" y="3602"/>
                  </a:lnTo>
                  <a:close/>
                  <a:moveTo>
                    <a:pt x="21495" y="3583"/>
                  </a:moveTo>
                  <a:lnTo>
                    <a:pt x="21284" y="3465"/>
                  </a:lnTo>
                  <a:lnTo>
                    <a:pt x="21173" y="3401"/>
                  </a:lnTo>
                  <a:lnTo>
                    <a:pt x="21173" y="3035"/>
                  </a:lnTo>
                  <a:lnTo>
                    <a:pt x="21466" y="2865"/>
                  </a:lnTo>
                  <a:lnTo>
                    <a:pt x="21495" y="2851"/>
                  </a:lnTo>
                  <a:lnTo>
                    <a:pt x="21530" y="2870"/>
                  </a:lnTo>
                  <a:lnTo>
                    <a:pt x="21814" y="3035"/>
                  </a:lnTo>
                  <a:lnTo>
                    <a:pt x="21814" y="3401"/>
                  </a:lnTo>
                  <a:lnTo>
                    <a:pt x="21729" y="3451"/>
                  </a:lnTo>
                  <a:lnTo>
                    <a:pt x="21495" y="3583"/>
                  </a:lnTo>
                  <a:close/>
                  <a:moveTo>
                    <a:pt x="22459" y="4158"/>
                  </a:moveTo>
                  <a:lnTo>
                    <a:pt x="22145" y="4340"/>
                  </a:lnTo>
                  <a:lnTo>
                    <a:pt x="22074" y="4299"/>
                  </a:lnTo>
                  <a:lnTo>
                    <a:pt x="21828" y="4155"/>
                  </a:lnTo>
                  <a:lnTo>
                    <a:pt x="21828" y="3787"/>
                  </a:lnTo>
                  <a:lnTo>
                    <a:pt x="21991" y="3694"/>
                  </a:lnTo>
                  <a:lnTo>
                    <a:pt x="22140" y="3607"/>
                  </a:lnTo>
                  <a:lnTo>
                    <a:pt x="22140" y="3973"/>
                  </a:lnTo>
                  <a:lnTo>
                    <a:pt x="22140" y="3973"/>
                  </a:lnTo>
                  <a:lnTo>
                    <a:pt x="22459" y="4158"/>
                  </a:lnTo>
                  <a:close/>
                  <a:moveTo>
                    <a:pt x="21495" y="9617"/>
                  </a:moveTo>
                  <a:lnTo>
                    <a:pt x="21495" y="9617"/>
                  </a:lnTo>
                  <a:lnTo>
                    <a:pt x="21495" y="9617"/>
                  </a:lnTo>
                  <a:lnTo>
                    <a:pt x="21466" y="9634"/>
                  </a:lnTo>
                  <a:lnTo>
                    <a:pt x="21173" y="9799"/>
                  </a:lnTo>
                  <a:lnTo>
                    <a:pt x="21173" y="9440"/>
                  </a:lnTo>
                  <a:lnTo>
                    <a:pt x="21488" y="9258"/>
                  </a:lnTo>
                  <a:lnTo>
                    <a:pt x="21495" y="9253"/>
                  </a:lnTo>
                  <a:lnTo>
                    <a:pt x="21570" y="9298"/>
                  </a:lnTo>
                  <a:lnTo>
                    <a:pt x="21814" y="9440"/>
                  </a:lnTo>
                  <a:lnTo>
                    <a:pt x="21814" y="9799"/>
                  </a:lnTo>
                  <a:lnTo>
                    <a:pt x="21495" y="9617"/>
                  </a:lnTo>
                  <a:close/>
                  <a:moveTo>
                    <a:pt x="21814" y="9813"/>
                  </a:moveTo>
                  <a:lnTo>
                    <a:pt x="21814" y="10182"/>
                  </a:lnTo>
                  <a:lnTo>
                    <a:pt x="21495" y="10366"/>
                  </a:lnTo>
                  <a:lnTo>
                    <a:pt x="21173" y="10182"/>
                  </a:lnTo>
                  <a:lnTo>
                    <a:pt x="21173" y="9816"/>
                  </a:lnTo>
                  <a:lnTo>
                    <a:pt x="21421" y="9671"/>
                  </a:lnTo>
                  <a:lnTo>
                    <a:pt x="21495" y="9629"/>
                  </a:lnTo>
                  <a:lnTo>
                    <a:pt x="21679" y="9735"/>
                  </a:lnTo>
                  <a:lnTo>
                    <a:pt x="21814" y="9813"/>
                  </a:lnTo>
                  <a:close/>
                  <a:moveTo>
                    <a:pt x="17580" y="9617"/>
                  </a:moveTo>
                  <a:lnTo>
                    <a:pt x="17580" y="9617"/>
                  </a:lnTo>
                  <a:lnTo>
                    <a:pt x="17580" y="9617"/>
                  </a:lnTo>
                  <a:lnTo>
                    <a:pt x="17551" y="9634"/>
                  </a:lnTo>
                  <a:lnTo>
                    <a:pt x="17258" y="9799"/>
                  </a:lnTo>
                  <a:lnTo>
                    <a:pt x="17258" y="9440"/>
                  </a:lnTo>
                  <a:lnTo>
                    <a:pt x="17572" y="9258"/>
                  </a:lnTo>
                  <a:lnTo>
                    <a:pt x="17580" y="9253"/>
                  </a:lnTo>
                  <a:lnTo>
                    <a:pt x="17658" y="9298"/>
                  </a:lnTo>
                  <a:lnTo>
                    <a:pt x="17899" y="9440"/>
                  </a:lnTo>
                  <a:lnTo>
                    <a:pt x="17899" y="9799"/>
                  </a:lnTo>
                  <a:lnTo>
                    <a:pt x="17580" y="9617"/>
                  </a:lnTo>
                  <a:close/>
                  <a:moveTo>
                    <a:pt x="17899" y="9813"/>
                  </a:moveTo>
                  <a:lnTo>
                    <a:pt x="17899" y="10182"/>
                  </a:lnTo>
                  <a:lnTo>
                    <a:pt x="17580" y="10366"/>
                  </a:lnTo>
                  <a:lnTo>
                    <a:pt x="17258" y="10182"/>
                  </a:lnTo>
                  <a:lnTo>
                    <a:pt x="17258" y="9816"/>
                  </a:lnTo>
                  <a:lnTo>
                    <a:pt x="17506" y="9671"/>
                  </a:lnTo>
                  <a:lnTo>
                    <a:pt x="17580" y="9629"/>
                  </a:lnTo>
                  <a:lnTo>
                    <a:pt x="17764" y="9735"/>
                  </a:lnTo>
                  <a:lnTo>
                    <a:pt x="17899" y="9813"/>
                  </a:lnTo>
                  <a:close/>
                  <a:moveTo>
                    <a:pt x="11512" y="10253"/>
                  </a:moveTo>
                  <a:lnTo>
                    <a:pt x="11389" y="10182"/>
                  </a:lnTo>
                  <a:lnTo>
                    <a:pt x="11389" y="9813"/>
                  </a:lnTo>
                  <a:lnTo>
                    <a:pt x="11637" y="9669"/>
                  </a:lnTo>
                  <a:lnTo>
                    <a:pt x="11706" y="9629"/>
                  </a:lnTo>
                  <a:lnTo>
                    <a:pt x="12025" y="9813"/>
                  </a:lnTo>
                  <a:lnTo>
                    <a:pt x="12025" y="9816"/>
                  </a:lnTo>
                  <a:lnTo>
                    <a:pt x="12027" y="9816"/>
                  </a:lnTo>
                  <a:lnTo>
                    <a:pt x="12027" y="10182"/>
                  </a:lnTo>
                  <a:lnTo>
                    <a:pt x="11708" y="10366"/>
                  </a:lnTo>
                  <a:lnTo>
                    <a:pt x="11512" y="10253"/>
                  </a:lnTo>
                  <a:close/>
                  <a:moveTo>
                    <a:pt x="11918" y="10503"/>
                  </a:moveTo>
                  <a:lnTo>
                    <a:pt x="12025" y="10567"/>
                  </a:lnTo>
                  <a:lnTo>
                    <a:pt x="12025" y="10929"/>
                  </a:lnTo>
                  <a:lnTo>
                    <a:pt x="11706" y="10747"/>
                  </a:lnTo>
                  <a:lnTo>
                    <a:pt x="11706" y="10747"/>
                  </a:lnTo>
                  <a:lnTo>
                    <a:pt x="11706" y="10747"/>
                  </a:lnTo>
                  <a:lnTo>
                    <a:pt x="11689" y="10756"/>
                  </a:lnTo>
                  <a:lnTo>
                    <a:pt x="11389" y="10929"/>
                  </a:lnTo>
                  <a:lnTo>
                    <a:pt x="11389" y="10567"/>
                  </a:lnTo>
                  <a:lnTo>
                    <a:pt x="11656" y="10411"/>
                  </a:lnTo>
                  <a:lnTo>
                    <a:pt x="11706" y="10383"/>
                  </a:lnTo>
                  <a:lnTo>
                    <a:pt x="11918" y="10503"/>
                  </a:lnTo>
                  <a:close/>
                  <a:moveTo>
                    <a:pt x="7474" y="10182"/>
                  </a:moveTo>
                  <a:lnTo>
                    <a:pt x="7474" y="9816"/>
                  </a:lnTo>
                  <a:lnTo>
                    <a:pt x="7795" y="9629"/>
                  </a:lnTo>
                  <a:lnTo>
                    <a:pt x="7944" y="9716"/>
                  </a:lnTo>
                  <a:lnTo>
                    <a:pt x="8109" y="9813"/>
                  </a:lnTo>
                  <a:lnTo>
                    <a:pt x="8109" y="9816"/>
                  </a:lnTo>
                  <a:lnTo>
                    <a:pt x="8112" y="9816"/>
                  </a:lnTo>
                  <a:lnTo>
                    <a:pt x="8112" y="10182"/>
                  </a:lnTo>
                  <a:lnTo>
                    <a:pt x="7956" y="10274"/>
                  </a:lnTo>
                  <a:lnTo>
                    <a:pt x="7795" y="10366"/>
                  </a:lnTo>
                  <a:lnTo>
                    <a:pt x="7474" y="10182"/>
                  </a:lnTo>
                  <a:close/>
                  <a:moveTo>
                    <a:pt x="7927" y="10461"/>
                  </a:moveTo>
                  <a:lnTo>
                    <a:pt x="8109" y="10565"/>
                  </a:lnTo>
                  <a:lnTo>
                    <a:pt x="8109" y="10929"/>
                  </a:lnTo>
                  <a:lnTo>
                    <a:pt x="8057" y="10898"/>
                  </a:lnTo>
                  <a:lnTo>
                    <a:pt x="7795" y="10747"/>
                  </a:lnTo>
                  <a:lnTo>
                    <a:pt x="7795" y="10747"/>
                  </a:lnTo>
                  <a:lnTo>
                    <a:pt x="7795" y="10747"/>
                  </a:lnTo>
                  <a:lnTo>
                    <a:pt x="7710" y="10794"/>
                  </a:lnTo>
                  <a:lnTo>
                    <a:pt x="7474" y="10931"/>
                  </a:lnTo>
                  <a:lnTo>
                    <a:pt x="7474" y="10567"/>
                  </a:lnTo>
                  <a:lnTo>
                    <a:pt x="7656" y="10463"/>
                  </a:lnTo>
                  <a:lnTo>
                    <a:pt x="7795" y="10383"/>
                  </a:lnTo>
                  <a:lnTo>
                    <a:pt x="7927" y="10461"/>
                  </a:lnTo>
                  <a:close/>
                  <a:moveTo>
                    <a:pt x="5836" y="10366"/>
                  </a:moveTo>
                  <a:lnTo>
                    <a:pt x="5515" y="10182"/>
                  </a:lnTo>
                  <a:lnTo>
                    <a:pt x="5515" y="9816"/>
                  </a:lnTo>
                  <a:lnTo>
                    <a:pt x="5836" y="9629"/>
                  </a:lnTo>
                  <a:lnTo>
                    <a:pt x="6155" y="9813"/>
                  </a:lnTo>
                  <a:lnTo>
                    <a:pt x="6155" y="9816"/>
                  </a:lnTo>
                  <a:lnTo>
                    <a:pt x="6155" y="9816"/>
                  </a:lnTo>
                  <a:lnTo>
                    <a:pt x="6155" y="10182"/>
                  </a:lnTo>
                  <a:lnTo>
                    <a:pt x="5836" y="10366"/>
                  </a:lnTo>
                  <a:close/>
                  <a:moveTo>
                    <a:pt x="5839" y="10385"/>
                  </a:moveTo>
                  <a:lnTo>
                    <a:pt x="6155" y="10567"/>
                  </a:lnTo>
                  <a:lnTo>
                    <a:pt x="6155" y="10929"/>
                  </a:lnTo>
                  <a:lnTo>
                    <a:pt x="5836" y="10747"/>
                  </a:lnTo>
                  <a:lnTo>
                    <a:pt x="5836" y="10747"/>
                  </a:lnTo>
                  <a:lnTo>
                    <a:pt x="5836" y="10747"/>
                  </a:lnTo>
                  <a:lnTo>
                    <a:pt x="5765" y="10787"/>
                  </a:lnTo>
                  <a:lnTo>
                    <a:pt x="5515" y="10931"/>
                  </a:lnTo>
                  <a:lnTo>
                    <a:pt x="5515" y="10570"/>
                  </a:lnTo>
                  <a:lnTo>
                    <a:pt x="5834" y="10385"/>
                  </a:lnTo>
                  <a:lnTo>
                    <a:pt x="5836" y="10383"/>
                  </a:lnTo>
                  <a:lnTo>
                    <a:pt x="5839" y="10385"/>
                  </a:lnTo>
                  <a:close/>
                  <a:moveTo>
                    <a:pt x="1749" y="10265"/>
                  </a:moveTo>
                  <a:lnTo>
                    <a:pt x="1604" y="10182"/>
                  </a:lnTo>
                  <a:lnTo>
                    <a:pt x="1604" y="9813"/>
                  </a:lnTo>
                  <a:lnTo>
                    <a:pt x="1921" y="9629"/>
                  </a:lnTo>
                  <a:lnTo>
                    <a:pt x="1999" y="9674"/>
                  </a:lnTo>
                  <a:lnTo>
                    <a:pt x="2240" y="9813"/>
                  </a:lnTo>
                  <a:lnTo>
                    <a:pt x="2240" y="9816"/>
                  </a:lnTo>
                  <a:lnTo>
                    <a:pt x="2242" y="9816"/>
                  </a:lnTo>
                  <a:lnTo>
                    <a:pt x="2242" y="10182"/>
                  </a:lnTo>
                  <a:lnTo>
                    <a:pt x="1921" y="10366"/>
                  </a:lnTo>
                  <a:lnTo>
                    <a:pt x="1749" y="10265"/>
                  </a:lnTo>
                  <a:close/>
                  <a:moveTo>
                    <a:pt x="2077" y="10473"/>
                  </a:moveTo>
                  <a:lnTo>
                    <a:pt x="2240" y="10567"/>
                  </a:lnTo>
                  <a:lnTo>
                    <a:pt x="2240" y="10929"/>
                  </a:lnTo>
                  <a:lnTo>
                    <a:pt x="2065" y="10827"/>
                  </a:lnTo>
                  <a:lnTo>
                    <a:pt x="1921" y="10747"/>
                  </a:lnTo>
                  <a:lnTo>
                    <a:pt x="1921" y="10747"/>
                  </a:lnTo>
                  <a:lnTo>
                    <a:pt x="1921" y="10747"/>
                  </a:lnTo>
                  <a:lnTo>
                    <a:pt x="1604" y="10929"/>
                  </a:lnTo>
                  <a:lnTo>
                    <a:pt x="1604" y="10567"/>
                  </a:lnTo>
                  <a:lnTo>
                    <a:pt x="1727" y="10494"/>
                  </a:lnTo>
                  <a:lnTo>
                    <a:pt x="1921" y="10383"/>
                  </a:lnTo>
                  <a:lnTo>
                    <a:pt x="2077" y="10473"/>
                  </a:lnTo>
                  <a:close/>
                  <a:moveTo>
                    <a:pt x="1909" y="5855"/>
                  </a:moveTo>
                  <a:lnTo>
                    <a:pt x="1905" y="5857"/>
                  </a:lnTo>
                  <a:lnTo>
                    <a:pt x="1595" y="6037"/>
                  </a:lnTo>
                  <a:lnTo>
                    <a:pt x="1274" y="5850"/>
                  </a:lnTo>
                  <a:lnTo>
                    <a:pt x="1274" y="5484"/>
                  </a:lnTo>
                  <a:lnTo>
                    <a:pt x="1593" y="5299"/>
                  </a:lnTo>
                  <a:lnTo>
                    <a:pt x="1593" y="5668"/>
                  </a:lnTo>
                  <a:lnTo>
                    <a:pt x="1593" y="5670"/>
                  </a:lnTo>
                  <a:lnTo>
                    <a:pt x="1909" y="5855"/>
                  </a:lnTo>
                  <a:close/>
                  <a:moveTo>
                    <a:pt x="1921" y="5108"/>
                  </a:moveTo>
                  <a:lnTo>
                    <a:pt x="2051" y="5183"/>
                  </a:lnTo>
                  <a:lnTo>
                    <a:pt x="2242" y="5294"/>
                  </a:lnTo>
                  <a:lnTo>
                    <a:pt x="2242" y="5661"/>
                  </a:lnTo>
                  <a:lnTo>
                    <a:pt x="1921" y="5845"/>
                  </a:lnTo>
                  <a:lnTo>
                    <a:pt x="1604" y="5661"/>
                  </a:lnTo>
                  <a:lnTo>
                    <a:pt x="1604" y="5294"/>
                  </a:lnTo>
                  <a:lnTo>
                    <a:pt x="1921" y="5108"/>
                  </a:lnTo>
                  <a:close/>
                  <a:moveTo>
                    <a:pt x="1604" y="5278"/>
                  </a:moveTo>
                  <a:lnTo>
                    <a:pt x="1604" y="4914"/>
                  </a:lnTo>
                  <a:lnTo>
                    <a:pt x="1921" y="4730"/>
                  </a:lnTo>
                  <a:lnTo>
                    <a:pt x="1921" y="4730"/>
                  </a:lnTo>
                  <a:lnTo>
                    <a:pt x="1921" y="4730"/>
                  </a:lnTo>
                  <a:lnTo>
                    <a:pt x="2240" y="4914"/>
                  </a:lnTo>
                  <a:lnTo>
                    <a:pt x="2240" y="5280"/>
                  </a:lnTo>
                  <a:lnTo>
                    <a:pt x="1921" y="5096"/>
                  </a:lnTo>
                  <a:lnTo>
                    <a:pt x="1921" y="5096"/>
                  </a:lnTo>
                  <a:lnTo>
                    <a:pt x="1921" y="5096"/>
                  </a:lnTo>
                  <a:lnTo>
                    <a:pt x="1604" y="5278"/>
                  </a:lnTo>
                  <a:close/>
                  <a:moveTo>
                    <a:pt x="2887" y="5290"/>
                  </a:moveTo>
                  <a:lnTo>
                    <a:pt x="2767" y="5358"/>
                  </a:lnTo>
                  <a:lnTo>
                    <a:pt x="2734" y="5377"/>
                  </a:lnTo>
                  <a:lnTo>
                    <a:pt x="2573" y="5469"/>
                  </a:lnTo>
                  <a:lnTo>
                    <a:pt x="2254" y="5287"/>
                  </a:lnTo>
                  <a:lnTo>
                    <a:pt x="2254" y="4919"/>
                  </a:lnTo>
                  <a:lnTo>
                    <a:pt x="2568" y="4737"/>
                  </a:lnTo>
                  <a:lnTo>
                    <a:pt x="2568" y="5103"/>
                  </a:lnTo>
                  <a:lnTo>
                    <a:pt x="2568" y="5105"/>
                  </a:lnTo>
                  <a:lnTo>
                    <a:pt x="2887" y="5290"/>
                  </a:lnTo>
                  <a:close/>
                  <a:moveTo>
                    <a:pt x="3866" y="5855"/>
                  </a:moveTo>
                  <a:lnTo>
                    <a:pt x="3551" y="6037"/>
                  </a:lnTo>
                  <a:lnTo>
                    <a:pt x="3263" y="5869"/>
                  </a:lnTo>
                  <a:lnTo>
                    <a:pt x="3235" y="5852"/>
                  </a:lnTo>
                  <a:lnTo>
                    <a:pt x="3235" y="5484"/>
                  </a:lnTo>
                  <a:lnTo>
                    <a:pt x="3547" y="5302"/>
                  </a:lnTo>
                  <a:lnTo>
                    <a:pt x="3547" y="5668"/>
                  </a:lnTo>
                  <a:lnTo>
                    <a:pt x="3547" y="5670"/>
                  </a:lnTo>
                  <a:lnTo>
                    <a:pt x="3866" y="5855"/>
                  </a:lnTo>
                  <a:close/>
                  <a:moveTo>
                    <a:pt x="4846" y="5287"/>
                  </a:moveTo>
                  <a:lnTo>
                    <a:pt x="4740" y="5349"/>
                  </a:lnTo>
                  <a:lnTo>
                    <a:pt x="4530" y="5469"/>
                  </a:lnTo>
                  <a:lnTo>
                    <a:pt x="4371" y="5377"/>
                  </a:lnTo>
                  <a:lnTo>
                    <a:pt x="4213" y="5285"/>
                  </a:lnTo>
                  <a:lnTo>
                    <a:pt x="4213" y="4919"/>
                  </a:lnTo>
                  <a:lnTo>
                    <a:pt x="4527" y="4734"/>
                  </a:lnTo>
                  <a:lnTo>
                    <a:pt x="4527" y="5103"/>
                  </a:lnTo>
                  <a:lnTo>
                    <a:pt x="4527" y="5105"/>
                  </a:lnTo>
                  <a:lnTo>
                    <a:pt x="4846" y="5287"/>
                  </a:lnTo>
                  <a:close/>
                  <a:moveTo>
                    <a:pt x="5822" y="5855"/>
                  </a:moveTo>
                  <a:lnTo>
                    <a:pt x="5671" y="5944"/>
                  </a:lnTo>
                  <a:lnTo>
                    <a:pt x="5510" y="6037"/>
                  </a:lnTo>
                  <a:lnTo>
                    <a:pt x="5189" y="5852"/>
                  </a:lnTo>
                  <a:lnTo>
                    <a:pt x="5189" y="5484"/>
                  </a:lnTo>
                  <a:lnTo>
                    <a:pt x="5503" y="5302"/>
                  </a:lnTo>
                  <a:lnTo>
                    <a:pt x="5503" y="5668"/>
                  </a:lnTo>
                  <a:lnTo>
                    <a:pt x="5503" y="5670"/>
                  </a:lnTo>
                  <a:lnTo>
                    <a:pt x="5822" y="5855"/>
                  </a:lnTo>
                  <a:close/>
                  <a:moveTo>
                    <a:pt x="5836" y="5108"/>
                  </a:moveTo>
                  <a:lnTo>
                    <a:pt x="6155" y="5294"/>
                  </a:lnTo>
                  <a:lnTo>
                    <a:pt x="6155" y="5661"/>
                  </a:lnTo>
                  <a:lnTo>
                    <a:pt x="5947" y="5781"/>
                  </a:lnTo>
                  <a:lnTo>
                    <a:pt x="5836" y="5845"/>
                  </a:lnTo>
                  <a:lnTo>
                    <a:pt x="5723" y="5781"/>
                  </a:lnTo>
                  <a:lnTo>
                    <a:pt x="5515" y="5661"/>
                  </a:lnTo>
                  <a:lnTo>
                    <a:pt x="5515" y="5294"/>
                  </a:lnTo>
                  <a:lnTo>
                    <a:pt x="5836" y="5108"/>
                  </a:lnTo>
                  <a:close/>
                  <a:moveTo>
                    <a:pt x="5515" y="5280"/>
                  </a:moveTo>
                  <a:lnTo>
                    <a:pt x="5515" y="4916"/>
                  </a:lnTo>
                  <a:lnTo>
                    <a:pt x="5836" y="4730"/>
                  </a:lnTo>
                  <a:lnTo>
                    <a:pt x="6155" y="4914"/>
                  </a:lnTo>
                  <a:lnTo>
                    <a:pt x="6155" y="5280"/>
                  </a:lnTo>
                  <a:lnTo>
                    <a:pt x="6089" y="5242"/>
                  </a:lnTo>
                  <a:lnTo>
                    <a:pt x="5836" y="5096"/>
                  </a:lnTo>
                  <a:lnTo>
                    <a:pt x="5836" y="5096"/>
                  </a:lnTo>
                  <a:lnTo>
                    <a:pt x="5836" y="5096"/>
                  </a:lnTo>
                  <a:lnTo>
                    <a:pt x="5515" y="5280"/>
                  </a:lnTo>
                  <a:close/>
                  <a:moveTo>
                    <a:pt x="6803" y="5290"/>
                  </a:moveTo>
                  <a:lnTo>
                    <a:pt x="6680" y="5358"/>
                  </a:lnTo>
                  <a:lnTo>
                    <a:pt x="6649" y="5377"/>
                  </a:lnTo>
                  <a:lnTo>
                    <a:pt x="6486" y="5469"/>
                  </a:lnTo>
                  <a:lnTo>
                    <a:pt x="6169" y="5287"/>
                  </a:lnTo>
                  <a:lnTo>
                    <a:pt x="6169" y="4919"/>
                  </a:lnTo>
                  <a:lnTo>
                    <a:pt x="6484" y="4737"/>
                  </a:lnTo>
                  <a:lnTo>
                    <a:pt x="6484" y="5103"/>
                  </a:lnTo>
                  <a:lnTo>
                    <a:pt x="6484" y="5105"/>
                  </a:lnTo>
                  <a:lnTo>
                    <a:pt x="6803" y="5290"/>
                  </a:lnTo>
                  <a:close/>
                  <a:moveTo>
                    <a:pt x="7781" y="5855"/>
                  </a:moveTo>
                  <a:lnTo>
                    <a:pt x="7467" y="6037"/>
                  </a:lnTo>
                  <a:lnTo>
                    <a:pt x="7178" y="5869"/>
                  </a:lnTo>
                  <a:lnTo>
                    <a:pt x="7148" y="5852"/>
                  </a:lnTo>
                  <a:lnTo>
                    <a:pt x="7148" y="5484"/>
                  </a:lnTo>
                  <a:lnTo>
                    <a:pt x="7462" y="5302"/>
                  </a:lnTo>
                  <a:lnTo>
                    <a:pt x="7462" y="5668"/>
                  </a:lnTo>
                  <a:lnTo>
                    <a:pt x="7462" y="5670"/>
                  </a:lnTo>
                  <a:lnTo>
                    <a:pt x="7781" y="5855"/>
                  </a:lnTo>
                  <a:close/>
                  <a:moveTo>
                    <a:pt x="7795" y="5108"/>
                  </a:moveTo>
                  <a:lnTo>
                    <a:pt x="7882" y="5160"/>
                  </a:lnTo>
                  <a:lnTo>
                    <a:pt x="8112" y="5294"/>
                  </a:lnTo>
                  <a:lnTo>
                    <a:pt x="8112" y="5661"/>
                  </a:lnTo>
                  <a:lnTo>
                    <a:pt x="7795" y="5845"/>
                  </a:lnTo>
                  <a:lnTo>
                    <a:pt x="7474" y="5661"/>
                  </a:lnTo>
                  <a:lnTo>
                    <a:pt x="7474" y="5294"/>
                  </a:lnTo>
                  <a:lnTo>
                    <a:pt x="7795" y="5108"/>
                  </a:lnTo>
                  <a:close/>
                  <a:moveTo>
                    <a:pt x="7474" y="5280"/>
                  </a:moveTo>
                  <a:lnTo>
                    <a:pt x="7474" y="4914"/>
                  </a:lnTo>
                  <a:lnTo>
                    <a:pt x="7795" y="4730"/>
                  </a:lnTo>
                  <a:lnTo>
                    <a:pt x="7795" y="4730"/>
                  </a:lnTo>
                  <a:lnTo>
                    <a:pt x="7795" y="4730"/>
                  </a:lnTo>
                  <a:lnTo>
                    <a:pt x="8109" y="4914"/>
                  </a:lnTo>
                  <a:lnTo>
                    <a:pt x="8109" y="5278"/>
                  </a:lnTo>
                  <a:lnTo>
                    <a:pt x="7911" y="5164"/>
                  </a:lnTo>
                  <a:lnTo>
                    <a:pt x="7795" y="5096"/>
                  </a:lnTo>
                  <a:lnTo>
                    <a:pt x="7795" y="5096"/>
                  </a:lnTo>
                  <a:lnTo>
                    <a:pt x="7795" y="5096"/>
                  </a:lnTo>
                  <a:lnTo>
                    <a:pt x="7474" y="5280"/>
                  </a:lnTo>
                  <a:close/>
                  <a:moveTo>
                    <a:pt x="8759" y="5287"/>
                  </a:moveTo>
                  <a:lnTo>
                    <a:pt x="8445" y="5469"/>
                  </a:lnTo>
                  <a:lnTo>
                    <a:pt x="8126" y="5287"/>
                  </a:lnTo>
                  <a:lnTo>
                    <a:pt x="8126" y="4919"/>
                  </a:lnTo>
                  <a:lnTo>
                    <a:pt x="8296" y="4819"/>
                  </a:lnTo>
                  <a:lnTo>
                    <a:pt x="8442" y="4734"/>
                  </a:lnTo>
                  <a:lnTo>
                    <a:pt x="8442" y="5103"/>
                  </a:lnTo>
                  <a:lnTo>
                    <a:pt x="8442" y="5105"/>
                  </a:lnTo>
                  <a:lnTo>
                    <a:pt x="8759" y="5287"/>
                  </a:lnTo>
                  <a:close/>
                  <a:moveTo>
                    <a:pt x="9735" y="5855"/>
                  </a:moveTo>
                  <a:lnTo>
                    <a:pt x="9735" y="5855"/>
                  </a:lnTo>
                  <a:lnTo>
                    <a:pt x="9735" y="5857"/>
                  </a:lnTo>
                  <a:lnTo>
                    <a:pt x="9423" y="6037"/>
                  </a:lnTo>
                  <a:lnTo>
                    <a:pt x="9104" y="5852"/>
                  </a:lnTo>
                  <a:lnTo>
                    <a:pt x="9104" y="5484"/>
                  </a:lnTo>
                  <a:lnTo>
                    <a:pt x="9418" y="5302"/>
                  </a:lnTo>
                  <a:lnTo>
                    <a:pt x="9418" y="5668"/>
                  </a:lnTo>
                  <a:lnTo>
                    <a:pt x="9418" y="5670"/>
                  </a:lnTo>
                  <a:lnTo>
                    <a:pt x="9735" y="5855"/>
                  </a:lnTo>
                  <a:close/>
                  <a:moveTo>
                    <a:pt x="10716" y="5287"/>
                  </a:moveTo>
                  <a:lnTo>
                    <a:pt x="10602" y="5354"/>
                  </a:lnTo>
                  <a:lnTo>
                    <a:pt x="10404" y="5469"/>
                  </a:lnTo>
                  <a:lnTo>
                    <a:pt x="10085" y="5285"/>
                  </a:lnTo>
                  <a:lnTo>
                    <a:pt x="10085" y="4919"/>
                  </a:lnTo>
                  <a:lnTo>
                    <a:pt x="10397" y="4737"/>
                  </a:lnTo>
                  <a:lnTo>
                    <a:pt x="10397" y="5103"/>
                  </a:lnTo>
                  <a:lnTo>
                    <a:pt x="10397" y="5105"/>
                  </a:lnTo>
                  <a:lnTo>
                    <a:pt x="10716" y="5287"/>
                  </a:lnTo>
                  <a:close/>
                  <a:moveTo>
                    <a:pt x="11694" y="5855"/>
                  </a:moveTo>
                  <a:lnTo>
                    <a:pt x="11613" y="5902"/>
                  </a:lnTo>
                  <a:lnTo>
                    <a:pt x="11379" y="6037"/>
                  </a:lnTo>
                  <a:lnTo>
                    <a:pt x="11060" y="5852"/>
                  </a:lnTo>
                  <a:lnTo>
                    <a:pt x="11060" y="5484"/>
                  </a:lnTo>
                  <a:lnTo>
                    <a:pt x="11377" y="5299"/>
                  </a:lnTo>
                  <a:lnTo>
                    <a:pt x="11377" y="5668"/>
                  </a:lnTo>
                  <a:lnTo>
                    <a:pt x="11377" y="5670"/>
                  </a:lnTo>
                  <a:lnTo>
                    <a:pt x="11694" y="5855"/>
                  </a:lnTo>
                  <a:close/>
                  <a:moveTo>
                    <a:pt x="11668" y="5131"/>
                  </a:moveTo>
                  <a:lnTo>
                    <a:pt x="11706" y="5108"/>
                  </a:lnTo>
                  <a:lnTo>
                    <a:pt x="12027" y="5294"/>
                  </a:lnTo>
                  <a:lnTo>
                    <a:pt x="12027" y="5661"/>
                  </a:lnTo>
                  <a:lnTo>
                    <a:pt x="11706" y="5845"/>
                  </a:lnTo>
                  <a:lnTo>
                    <a:pt x="11389" y="5661"/>
                  </a:lnTo>
                  <a:lnTo>
                    <a:pt x="11389" y="5294"/>
                  </a:lnTo>
                  <a:lnTo>
                    <a:pt x="11668" y="5131"/>
                  </a:lnTo>
                  <a:close/>
                  <a:moveTo>
                    <a:pt x="11389" y="5280"/>
                  </a:moveTo>
                  <a:lnTo>
                    <a:pt x="11389" y="4914"/>
                  </a:lnTo>
                  <a:lnTo>
                    <a:pt x="11651" y="4763"/>
                  </a:lnTo>
                  <a:lnTo>
                    <a:pt x="11706" y="4730"/>
                  </a:lnTo>
                  <a:lnTo>
                    <a:pt x="12025" y="4914"/>
                  </a:lnTo>
                  <a:lnTo>
                    <a:pt x="12025" y="5280"/>
                  </a:lnTo>
                  <a:lnTo>
                    <a:pt x="11706" y="5096"/>
                  </a:lnTo>
                  <a:lnTo>
                    <a:pt x="11706" y="5096"/>
                  </a:lnTo>
                  <a:lnTo>
                    <a:pt x="11706" y="5096"/>
                  </a:lnTo>
                  <a:lnTo>
                    <a:pt x="11389" y="5280"/>
                  </a:lnTo>
                  <a:close/>
                  <a:moveTo>
                    <a:pt x="12674" y="5287"/>
                  </a:moveTo>
                  <a:lnTo>
                    <a:pt x="12358" y="5469"/>
                  </a:lnTo>
                  <a:lnTo>
                    <a:pt x="12039" y="5287"/>
                  </a:lnTo>
                  <a:lnTo>
                    <a:pt x="12039" y="4919"/>
                  </a:lnTo>
                  <a:lnTo>
                    <a:pt x="12355" y="4734"/>
                  </a:lnTo>
                  <a:lnTo>
                    <a:pt x="12355" y="5103"/>
                  </a:lnTo>
                  <a:lnTo>
                    <a:pt x="12355" y="5105"/>
                  </a:lnTo>
                  <a:lnTo>
                    <a:pt x="12674" y="5287"/>
                  </a:lnTo>
                  <a:close/>
                  <a:moveTo>
                    <a:pt x="13653" y="5855"/>
                  </a:moveTo>
                  <a:lnTo>
                    <a:pt x="13338" y="6037"/>
                  </a:lnTo>
                  <a:lnTo>
                    <a:pt x="13019" y="5852"/>
                  </a:lnTo>
                  <a:lnTo>
                    <a:pt x="13019" y="5484"/>
                  </a:lnTo>
                  <a:lnTo>
                    <a:pt x="13334" y="5302"/>
                  </a:lnTo>
                  <a:lnTo>
                    <a:pt x="13334" y="5668"/>
                  </a:lnTo>
                  <a:lnTo>
                    <a:pt x="13334" y="5670"/>
                  </a:lnTo>
                  <a:lnTo>
                    <a:pt x="13653" y="5855"/>
                  </a:lnTo>
                  <a:close/>
                  <a:moveTo>
                    <a:pt x="14631" y="5287"/>
                  </a:moveTo>
                  <a:lnTo>
                    <a:pt x="14387" y="5429"/>
                  </a:lnTo>
                  <a:lnTo>
                    <a:pt x="14316" y="5469"/>
                  </a:lnTo>
                  <a:lnTo>
                    <a:pt x="14000" y="5285"/>
                  </a:lnTo>
                  <a:lnTo>
                    <a:pt x="14000" y="4919"/>
                  </a:lnTo>
                  <a:lnTo>
                    <a:pt x="14312" y="4737"/>
                  </a:lnTo>
                  <a:lnTo>
                    <a:pt x="14312" y="5103"/>
                  </a:lnTo>
                  <a:lnTo>
                    <a:pt x="14312" y="5105"/>
                  </a:lnTo>
                  <a:lnTo>
                    <a:pt x="14631" y="5287"/>
                  </a:lnTo>
                  <a:close/>
                  <a:moveTo>
                    <a:pt x="15609" y="5855"/>
                  </a:moveTo>
                  <a:lnTo>
                    <a:pt x="15295" y="6037"/>
                  </a:lnTo>
                  <a:lnTo>
                    <a:pt x="15233" y="6001"/>
                  </a:lnTo>
                  <a:lnTo>
                    <a:pt x="14978" y="5852"/>
                  </a:lnTo>
                  <a:lnTo>
                    <a:pt x="14978" y="5484"/>
                  </a:lnTo>
                  <a:lnTo>
                    <a:pt x="15292" y="5302"/>
                  </a:lnTo>
                  <a:lnTo>
                    <a:pt x="15292" y="5668"/>
                  </a:lnTo>
                  <a:lnTo>
                    <a:pt x="15292" y="5670"/>
                  </a:lnTo>
                  <a:lnTo>
                    <a:pt x="15609" y="5855"/>
                  </a:lnTo>
                  <a:close/>
                  <a:moveTo>
                    <a:pt x="16590" y="5287"/>
                  </a:moveTo>
                  <a:lnTo>
                    <a:pt x="16275" y="5469"/>
                  </a:lnTo>
                  <a:lnTo>
                    <a:pt x="15956" y="5285"/>
                  </a:lnTo>
                  <a:lnTo>
                    <a:pt x="15956" y="4919"/>
                  </a:lnTo>
                  <a:lnTo>
                    <a:pt x="16242" y="4751"/>
                  </a:lnTo>
                  <a:lnTo>
                    <a:pt x="16271" y="4734"/>
                  </a:lnTo>
                  <a:lnTo>
                    <a:pt x="16271" y="5103"/>
                  </a:lnTo>
                  <a:lnTo>
                    <a:pt x="16271" y="5105"/>
                  </a:lnTo>
                  <a:lnTo>
                    <a:pt x="16590" y="5287"/>
                  </a:lnTo>
                  <a:close/>
                  <a:moveTo>
                    <a:pt x="17568" y="5855"/>
                  </a:moveTo>
                  <a:lnTo>
                    <a:pt x="17253" y="6037"/>
                  </a:lnTo>
                  <a:lnTo>
                    <a:pt x="16934" y="5852"/>
                  </a:lnTo>
                  <a:lnTo>
                    <a:pt x="16934" y="5484"/>
                  </a:lnTo>
                  <a:lnTo>
                    <a:pt x="17246" y="5302"/>
                  </a:lnTo>
                  <a:lnTo>
                    <a:pt x="17246" y="5668"/>
                  </a:lnTo>
                  <a:lnTo>
                    <a:pt x="17246" y="5670"/>
                  </a:lnTo>
                  <a:lnTo>
                    <a:pt x="17568" y="5855"/>
                  </a:lnTo>
                  <a:close/>
                  <a:moveTo>
                    <a:pt x="17580" y="4730"/>
                  </a:moveTo>
                  <a:lnTo>
                    <a:pt x="17591" y="4737"/>
                  </a:lnTo>
                  <a:lnTo>
                    <a:pt x="17899" y="4914"/>
                  </a:lnTo>
                  <a:lnTo>
                    <a:pt x="17899" y="5280"/>
                  </a:lnTo>
                  <a:lnTo>
                    <a:pt x="17580" y="5096"/>
                  </a:lnTo>
                  <a:lnTo>
                    <a:pt x="17580" y="5096"/>
                  </a:lnTo>
                  <a:lnTo>
                    <a:pt x="17580" y="5096"/>
                  </a:lnTo>
                  <a:lnTo>
                    <a:pt x="17544" y="5117"/>
                  </a:lnTo>
                  <a:lnTo>
                    <a:pt x="17258" y="5280"/>
                  </a:lnTo>
                  <a:lnTo>
                    <a:pt x="17258" y="4916"/>
                  </a:lnTo>
                  <a:lnTo>
                    <a:pt x="17580" y="4730"/>
                  </a:lnTo>
                  <a:close/>
                  <a:moveTo>
                    <a:pt x="17580" y="4715"/>
                  </a:moveTo>
                  <a:lnTo>
                    <a:pt x="17258" y="4531"/>
                  </a:lnTo>
                  <a:lnTo>
                    <a:pt x="17258" y="4165"/>
                  </a:lnTo>
                  <a:lnTo>
                    <a:pt x="17419" y="4073"/>
                  </a:lnTo>
                  <a:lnTo>
                    <a:pt x="17580" y="3980"/>
                  </a:lnTo>
                  <a:lnTo>
                    <a:pt x="17899" y="4165"/>
                  </a:lnTo>
                  <a:lnTo>
                    <a:pt x="17899" y="4531"/>
                  </a:lnTo>
                  <a:lnTo>
                    <a:pt x="17580" y="4715"/>
                  </a:lnTo>
                  <a:lnTo>
                    <a:pt x="17580" y="4715"/>
                  </a:lnTo>
                  <a:lnTo>
                    <a:pt x="17580" y="4715"/>
                  </a:lnTo>
                  <a:close/>
                  <a:moveTo>
                    <a:pt x="18546" y="5287"/>
                  </a:moveTo>
                  <a:lnTo>
                    <a:pt x="18433" y="5354"/>
                  </a:lnTo>
                  <a:lnTo>
                    <a:pt x="18232" y="5469"/>
                  </a:lnTo>
                  <a:lnTo>
                    <a:pt x="17915" y="5285"/>
                  </a:lnTo>
                  <a:lnTo>
                    <a:pt x="17915" y="4919"/>
                  </a:lnTo>
                  <a:lnTo>
                    <a:pt x="18206" y="4749"/>
                  </a:lnTo>
                  <a:lnTo>
                    <a:pt x="18227" y="4737"/>
                  </a:lnTo>
                  <a:lnTo>
                    <a:pt x="18227" y="5103"/>
                  </a:lnTo>
                  <a:lnTo>
                    <a:pt x="18227" y="5105"/>
                  </a:lnTo>
                  <a:lnTo>
                    <a:pt x="18546" y="5287"/>
                  </a:lnTo>
                  <a:close/>
                  <a:moveTo>
                    <a:pt x="19524" y="5855"/>
                  </a:moveTo>
                  <a:lnTo>
                    <a:pt x="19245" y="6015"/>
                  </a:lnTo>
                  <a:lnTo>
                    <a:pt x="19210" y="6037"/>
                  </a:lnTo>
                  <a:lnTo>
                    <a:pt x="19146" y="6001"/>
                  </a:lnTo>
                  <a:lnTo>
                    <a:pt x="18893" y="5852"/>
                  </a:lnTo>
                  <a:lnTo>
                    <a:pt x="18893" y="5484"/>
                  </a:lnTo>
                  <a:lnTo>
                    <a:pt x="19205" y="5302"/>
                  </a:lnTo>
                  <a:lnTo>
                    <a:pt x="19205" y="5668"/>
                  </a:lnTo>
                  <a:lnTo>
                    <a:pt x="19205" y="5670"/>
                  </a:lnTo>
                  <a:lnTo>
                    <a:pt x="19524" y="5855"/>
                  </a:lnTo>
                  <a:close/>
                  <a:moveTo>
                    <a:pt x="20502" y="5287"/>
                  </a:moveTo>
                  <a:lnTo>
                    <a:pt x="20188" y="5469"/>
                  </a:lnTo>
                  <a:lnTo>
                    <a:pt x="19869" y="5285"/>
                  </a:lnTo>
                  <a:lnTo>
                    <a:pt x="19869" y="4919"/>
                  </a:lnTo>
                  <a:lnTo>
                    <a:pt x="20186" y="4734"/>
                  </a:lnTo>
                  <a:lnTo>
                    <a:pt x="20186" y="5103"/>
                  </a:lnTo>
                  <a:lnTo>
                    <a:pt x="20186" y="5105"/>
                  </a:lnTo>
                  <a:lnTo>
                    <a:pt x="20502" y="5287"/>
                  </a:lnTo>
                  <a:close/>
                  <a:moveTo>
                    <a:pt x="21481" y="5855"/>
                  </a:moveTo>
                  <a:lnTo>
                    <a:pt x="21166" y="6037"/>
                  </a:lnTo>
                  <a:lnTo>
                    <a:pt x="20847" y="5852"/>
                  </a:lnTo>
                  <a:lnTo>
                    <a:pt x="20847" y="5484"/>
                  </a:lnTo>
                  <a:lnTo>
                    <a:pt x="21162" y="5302"/>
                  </a:lnTo>
                  <a:lnTo>
                    <a:pt x="21162" y="5668"/>
                  </a:lnTo>
                  <a:lnTo>
                    <a:pt x="21162" y="5670"/>
                  </a:lnTo>
                  <a:lnTo>
                    <a:pt x="21481" y="5855"/>
                  </a:lnTo>
                  <a:close/>
                  <a:moveTo>
                    <a:pt x="21495" y="4730"/>
                  </a:moveTo>
                  <a:lnTo>
                    <a:pt x="21507" y="4737"/>
                  </a:lnTo>
                  <a:lnTo>
                    <a:pt x="21814" y="4914"/>
                  </a:lnTo>
                  <a:lnTo>
                    <a:pt x="21814" y="5280"/>
                  </a:lnTo>
                  <a:lnTo>
                    <a:pt x="21495" y="5096"/>
                  </a:lnTo>
                  <a:lnTo>
                    <a:pt x="21495" y="5096"/>
                  </a:lnTo>
                  <a:lnTo>
                    <a:pt x="21495" y="5096"/>
                  </a:lnTo>
                  <a:lnTo>
                    <a:pt x="21457" y="5117"/>
                  </a:lnTo>
                  <a:lnTo>
                    <a:pt x="21173" y="5280"/>
                  </a:lnTo>
                  <a:lnTo>
                    <a:pt x="21173" y="4916"/>
                  </a:lnTo>
                  <a:lnTo>
                    <a:pt x="21495" y="4730"/>
                  </a:lnTo>
                  <a:close/>
                  <a:moveTo>
                    <a:pt x="21492" y="4715"/>
                  </a:moveTo>
                  <a:lnTo>
                    <a:pt x="21173" y="4531"/>
                  </a:lnTo>
                  <a:lnTo>
                    <a:pt x="21173" y="4165"/>
                  </a:lnTo>
                  <a:lnTo>
                    <a:pt x="21332" y="4073"/>
                  </a:lnTo>
                  <a:lnTo>
                    <a:pt x="21495" y="3980"/>
                  </a:lnTo>
                  <a:lnTo>
                    <a:pt x="21814" y="4165"/>
                  </a:lnTo>
                  <a:lnTo>
                    <a:pt x="21814" y="4531"/>
                  </a:lnTo>
                  <a:lnTo>
                    <a:pt x="21495" y="4715"/>
                  </a:lnTo>
                  <a:lnTo>
                    <a:pt x="21495" y="4715"/>
                  </a:lnTo>
                  <a:lnTo>
                    <a:pt x="21492" y="4715"/>
                  </a:lnTo>
                  <a:close/>
                  <a:moveTo>
                    <a:pt x="21585" y="8535"/>
                  </a:moveTo>
                  <a:lnTo>
                    <a:pt x="21495" y="8485"/>
                  </a:lnTo>
                  <a:lnTo>
                    <a:pt x="21495" y="8485"/>
                  </a:lnTo>
                  <a:lnTo>
                    <a:pt x="21495" y="8485"/>
                  </a:lnTo>
                  <a:lnTo>
                    <a:pt x="21445" y="8513"/>
                  </a:lnTo>
                  <a:lnTo>
                    <a:pt x="21173" y="8669"/>
                  </a:lnTo>
                  <a:lnTo>
                    <a:pt x="21173" y="8308"/>
                  </a:lnTo>
                  <a:lnTo>
                    <a:pt x="21495" y="8123"/>
                  </a:lnTo>
                  <a:lnTo>
                    <a:pt x="21495" y="8123"/>
                  </a:lnTo>
                  <a:lnTo>
                    <a:pt x="21495" y="8123"/>
                  </a:lnTo>
                  <a:lnTo>
                    <a:pt x="21714" y="8249"/>
                  </a:lnTo>
                  <a:lnTo>
                    <a:pt x="21814" y="8308"/>
                  </a:lnTo>
                  <a:lnTo>
                    <a:pt x="21814" y="8669"/>
                  </a:lnTo>
                  <a:lnTo>
                    <a:pt x="21585" y="8535"/>
                  </a:lnTo>
                  <a:close/>
                  <a:moveTo>
                    <a:pt x="21814" y="8686"/>
                  </a:moveTo>
                  <a:lnTo>
                    <a:pt x="21814" y="9052"/>
                  </a:lnTo>
                  <a:lnTo>
                    <a:pt x="21495" y="9237"/>
                  </a:lnTo>
                  <a:lnTo>
                    <a:pt x="21173" y="9052"/>
                  </a:lnTo>
                  <a:lnTo>
                    <a:pt x="21173" y="8686"/>
                  </a:lnTo>
                  <a:lnTo>
                    <a:pt x="21495" y="8499"/>
                  </a:lnTo>
                  <a:lnTo>
                    <a:pt x="21814" y="8686"/>
                  </a:lnTo>
                  <a:close/>
                  <a:moveTo>
                    <a:pt x="17669" y="8535"/>
                  </a:moveTo>
                  <a:lnTo>
                    <a:pt x="17580" y="8485"/>
                  </a:lnTo>
                  <a:lnTo>
                    <a:pt x="17580" y="8485"/>
                  </a:lnTo>
                  <a:lnTo>
                    <a:pt x="17580" y="8485"/>
                  </a:lnTo>
                  <a:lnTo>
                    <a:pt x="17530" y="8513"/>
                  </a:lnTo>
                  <a:lnTo>
                    <a:pt x="17258" y="8669"/>
                  </a:lnTo>
                  <a:lnTo>
                    <a:pt x="17258" y="8308"/>
                  </a:lnTo>
                  <a:lnTo>
                    <a:pt x="17580" y="8123"/>
                  </a:lnTo>
                  <a:lnTo>
                    <a:pt x="17580" y="8123"/>
                  </a:lnTo>
                  <a:lnTo>
                    <a:pt x="17580" y="8123"/>
                  </a:lnTo>
                  <a:lnTo>
                    <a:pt x="17799" y="8249"/>
                  </a:lnTo>
                  <a:lnTo>
                    <a:pt x="17899" y="8308"/>
                  </a:lnTo>
                  <a:lnTo>
                    <a:pt x="17899" y="8669"/>
                  </a:lnTo>
                  <a:lnTo>
                    <a:pt x="17669" y="8535"/>
                  </a:lnTo>
                  <a:close/>
                  <a:moveTo>
                    <a:pt x="17899" y="8686"/>
                  </a:moveTo>
                  <a:lnTo>
                    <a:pt x="17899" y="9052"/>
                  </a:lnTo>
                  <a:lnTo>
                    <a:pt x="17580" y="9237"/>
                  </a:lnTo>
                  <a:lnTo>
                    <a:pt x="17258" y="9052"/>
                  </a:lnTo>
                  <a:lnTo>
                    <a:pt x="17258" y="8686"/>
                  </a:lnTo>
                  <a:lnTo>
                    <a:pt x="17580" y="8499"/>
                  </a:lnTo>
                  <a:lnTo>
                    <a:pt x="17899" y="8686"/>
                  </a:lnTo>
                  <a:close/>
                  <a:moveTo>
                    <a:pt x="11491" y="9114"/>
                  </a:moveTo>
                  <a:lnTo>
                    <a:pt x="11389" y="9052"/>
                  </a:lnTo>
                  <a:lnTo>
                    <a:pt x="11389" y="8686"/>
                  </a:lnTo>
                  <a:lnTo>
                    <a:pt x="11680" y="8516"/>
                  </a:lnTo>
                  <a:lnTo>
                    <a:pt x="11706" y="8499"/>
                  </a:lnTo>
                  <a:lnTo>
                    <a:pt x="11861" y="8591"/>
                  </a:lnTo>
                  <a:lnTo>
                    <a:pt x="12027" y="8686"/>
                  </a:lnTo>
                  <a:lnTo>
                    <a:pt x="12027" y="9052"/>
                  </a:lnTo>
                  <a:lnTo>
                    <a:pt x="11708" y="9237"/>
                  </a:lnTo>
                  <a:lnTo>
                    <a:pt x="11491" y="9114"/>
                  </a:lnTo>
                  <a:close/>
                  <a:moveTo>
                    <a:pt x="11921" y="9376"/>
                  </a:moveTo>
                  <a:lnTo>
                    <a:pt x="12025" y="9437"/>
                  </a:lnTo>
                  <a:lnTo>
                    <a:pt x="12025" y="9799"/>
                  </a:lnTo>
                  <a:lnTo>
                    <a:pt x="11706" y="9617"/>
                  </a:lnTo>
                  <a:lnTo>
                    <a:pt x="11706" y="9617"/>
                  </a:lnTo>
                  <a:lnTo>
                    <a:pt x="11706" y="9617"/>
                  </a:lnTo>
                  <a:lnTo>
                    <a:pt x="11389" y="9799"/>
                  </a:lnTo>
                  <a:lnTo>
                    <a:pt x="11389" y="9437"/>
                  </a:lnTo>
                  <a:lnTo>
                    <a:pt x="11644" y="9291"/>
                  </a:lnTo>
                  <a:lnTo>
                    <a:pt x="11706" y="9253"/>
                  </a:lnTo>
                  <a:lnTo>
                    <a:pt x="11921" y="9376"/>
                  </a:lnTo>
                  <a:close/>
                  <a:moveTo>
                    <a:pt x="7795" y="9237"/>
                  </a:moveTo>
                  <a:lnTo>
                    <a:pt x="7474" y="9052"/>
                  </a:lnTo>
                  <a:lnTo>
                    <a:pt x="7474" y="8686"/>
                  </a:lnTo>
                  <a:lnTo>
                    <a:pt x="7653" y="8582"/>
                  </a:lnTo>
                  <a:lnTo>
                    <a:pt x="7795" y="8499"/>
                  </a:lnTo>
                  <a:lnTo>
                    <a:pt x="7856" y="8537"/>
                  </a:lnTo>
                  <a:lnTo>
                    <a:pt x="8112" y="8686"/>
                  </a:lnTo>
                  <a:lnTo>
                    <a:pt x="8112" y="9052"/>
                  </a:lnTo>
                  <a:lnTo>
                    <a:pt x="7979" y="9130"/>
                  </a:lnTo>
                  <a:lnTo>
                    <a:pt x="7795" y="9237"/>
                  </a:lnTo>
                  <a:close/>
                  <a:moveTo>
                    <a:pt x="7795" y="9253"/>
                  </a:moveTo>
                  <a:lnTo>
                    <a:pt x="7937" y="9336"/>
                  </a:lnTo>
                  <a:lnTo>
                    <a:pt x="8109" y="9437"/>
                  </a:lnTo>
                  <a:lnTo>
                    <a:pt x="8109" y="9799"/>
                  </a:lnTo>
                  <a:lnTo>
                    <a:pt x="8057" y="9768"/>
                  </a:lnTo>
                  <a:lnTo>
                    <a:pt x="7795" y="9617"/>
                  </a:lnTo>
                  <a:lnTo>
                    <a:pt x="7795" y="9617"/>
                  </a:lnTo>
                  <a:lnTo>
                    <a:pt x="7795" y="9617"/>
                  </a:lnTo>
                  <a:lnTo>
                    <a:pt x="7474" y="9799"/>
                  </a:lnTo>
                  <a:lnTo>
                    <a:pt x="7474" y="9437"/>
                  </a:lnTo>
                  <a:lnTo>
                    <a:pt x="7651" y="9336"/>
                  </a:lnTo>
                  <a:lnTo>
                    <a:pt x="7795" y="9253"/>
                  </a:lnTo>
                  <a:close/>
                  <a:moveTo>
                    <a:pt x="7464" y="8294"/>
                  </a:moveTo>
                  <a:lnTo>
                    <a:pt x="7294" y="8197"/>
                  </a:lnTo>
                  <a:lnTo>
                    <a:pt x="7148" y="8112"/>
                  </a:lnTo>
                  <a:lnTo>
                    <a:pt x="7148" y="7743"/>
                  </a:lnTo>
                  <a:lnTo>
                    <a:pt x="7207" y="7710"/>
                  </a:lnTo>
                  <a:lnTo>
                    <a:pt x="7462" y="7563"/>
                  </a:lnTo>
                  <a:lnTo>
                    <a:pt x="7462" y="7930"/>
                  </a:lnTo>
                  <a:lnTo>
                    <a:pt x="7462" y="7930"/>
                  </a:lnTo>
                  <a:lnTo>
                    <a:pt x="7597" y="8008"/>
                  </a:lnTo>
                  <a:lnTo>
                    <a:pt x="7779" y="8114"/>
                  </a:lnTo>
                  <a:lnTo>
                    <a:pt x="7490" y="8282"/>
                  </a:lnTo>
                  <a:lnTo>
                    <a:pt x="7467" y="8296"/>
                  </a:lnTo>
                  <a:lnTo>
                    <a:pt x="7464" y="8294"/>
                  </a:lnTo>
                  <a:lnTo>
                    <a:pt x="7462" y="8294"/>
                  </a:lnTo>
                  <a:lnTo>
                    <a:pt x="7464" y="8294"/>
                  </a:lnTo>
                  <a:close/>
                  <a:moveTo>
                    <a:pt x="5836" y="9237"/>
                  </a:moveTo>
                  <a:lnTo>
                    <a:pt x="5515" y="9052"/>
                  </a:lnTo>
                  <a:lnTo>
                    <a:pt x="5515" y="8686"/>
                  </a:lnTo>
                  <a:lnTo>
                    <a:pt x="5692" y="8584"/>
                  </a:lnTo>
                  <a:lnTo>
                    <a:pt x="5836" y="8499"/>
                  </a:lnTo>
                  <a:lnTo>
                    <a:pt x="6155" y="8686"/>
                  </a:lnTo>
                  <a:lnTo>
                    <a:pt x="6155" y="9052"/>
                  </a:lnTo>
                  <a:lnTo>
                    <a:pt x="5836" y="9237"/>
                  </a:lnTo>
                  <a:close/>
                  <a:moveTo>
                    <a:pt x="5846" y="9260"/>
                  </a:moveTo>
                  <a:lnTo>
                    <a:pt x="6155" y="9440"/>
                  </a:lnTo>
                  <a:lnTo>
                    <a:pt x="6155" y="9799"/>
                  </a:lnTo>
                  <a:lnTo>
                    <a:pt x="5836" y="9617"/>
                  </a:lnTo>
                  <a:lnTo>
                    <a:pt x="5836" y="9617"/>
                  </a:lnTo>
                  <a:lnTo>
                    <a:pt x="5836" y="9617"/>
                  </a:lnTo>
                  <a:lnTo>
                    <a:pt x="5515" y="9799"/>
                  </a:lnTo>
                  <a:lnTo>
                    <a:pt x="5515" y="9440"/>
                  </a:lnTo>
                  <a:lnTo>
                    <a:pt x="5829" y="9258"/>
                  </a:lnTo>
                  <a:lnTo>
                    <a:pt x="5836" y="9253"/>
                  </a:lnTo>
                  <a:lnTo>
                    <a:pt x="5846" y="9260"/>
                  </a:lnTo>
                  <a:close/>
                  <a:moveTo>
                    <a:pt x="1725" y="9123"/>
                  </a:moveTo>
                  <a:lnTo>
                    <a:pt x="1604" y="9052"/>
                  </a:lnTo>
                  <a:lnTo>
                    <a:pt x="1604" y="8686"/>
                  </a:lnTo>
                  <a:lnTo>
                    <a:pt x="1921" y="8499"/>
                  </a:lnTo>
                  <a:lnTo>
                    <a:pt x="2242" y="8686"/>
                  </a:lnTo>
                  <a:lnTo>
                    <a:pt x="2242" y="9052"/>
                  </a:lnTo>
                  <a:lnTo>
                    <a:pt x="1921" y="9237"/>
                  </a:lnTo>
                  <a:lnTo>
                    <a:pt x="1725" y="9123"/>
                  </a:lnTo>
                  <a:close/>
                  <a:moveTo>
                    <a:pt x="2082" y="9345"/>
                  </a:moveTo>
                  <a:lnTo>
                    <a:pt x="2240" y="9437"/>
                  </a:lnTo>
                  <a:lnTo>
                    <a:pt x="2240" y="9799"/>
                  </a:lnTo>
                  <a:lnTo>
                    <a:pt x="2065" y="9700"/>
                  </a:lnTo>
                  <a:lnTo>
                    <a:pt x="1921" y="9617"/>
                  </a:lnTo>
                  <a:lnTo>
                    <a:pt x="1921" y="9617"/>
                  </a:lnTo>
                  <a:lnTo>
                    <a:pt x="1921" y="9617"/>
                  </a:lnTo>
                  <a:lnTo>
                    <a:pt x="1614" y="9792"/>
                  </a:lnTo>
                  <a:lnTo>
                    <a:pt x="1604" y="9799"/>
                  </a:lnTo>
                  <a:lnTo>
                    <a:pt x="1604" y="9437"/>
                  </a:lnTo>
                  <a:lnTo>
                    <a:pt x="1718" y="9371"/>
                  </a:lnTo>
                  <a:lnTo>
                    <a:pt x="1921" y="9253"/>
                  </a:lnTo>
                  <a:lnTo>
                    <a:pt x="2082" y="9345"/>
                  </a:lnTo>
                  <a:close/>
                  <a:moveTo>
                    <a:pt x="1815" y="6304"/>
                  </a:moveTo>
                  <a:lnTo>
                    <a:pt x="1921" y="6242"/>
                  </a:lnTo>
                  <a:lnTo>
                    <a:pt x="1952" y="6259"/>
                  </a:lnTo>
                  <a:lnTo>
                    <a:pt x="2242" y="6427"/>
                  </a:lnTo>
                  <a:lnTo>
                    <a:pt x="2242" y="6793"/>
                  </a:lnTo>
                  <a:lnTo>
                    <a:pt x="1923" y="6977"/>
                  </a:lnTo>
                  <a:lnTo>
                    <a:pt x="1604" y="6793"/>
                  </a:lnTo>
                  <a:lnTo>
                    <a:pt x="1604" y="6424"/>
                  </a:lnTo>
                  <a:lnTo>
                    <a:pt x="1815" y="6304"/>
                  </a:lnTo>
                  <a:close/>
                  <a:moveTo>
                    <a:pt x="1604" y="6408"/>
                  </a:moveTo>
                  <a:lnTo>
                    <a:pt x="1604" y="6046"/>
                  </a:lnTo>
                  <a:lnTo>
                    <a:pt x="1923" y="5862"/>
                  </a:lnTo>
                  <a:lnTo>
                    <a:pt x="1978" y="5895"/>
                  </a:lnTo>
                  <a:lnTo>
                    <a:pt x="2240" y="6046"/>
                  </a:lnTo>
                  <a:lnTo>
                    <a:pt x="2240" y="6410"/>
                  </a:lnTo>
                  <a:lnTo>
                    <a:pt x="1921" y="6226"/>
                  </a:lnTo>
                  <a:lnTo>
                    <a:pt x="1921" y="6226"/>
                  </a:lnTo>
                  <a:lnTo>
                    <a:pt x="1921" y="6226"/>
                  </a:lnTo>
                  <a:lnTo>
                    <a:pt x="1604" y="6408"/>
                  </a:lnTo>
                  <a:close/>
                  <a:moveTo>
                    <a:pt x="2734" y="6332"/>
                  </a:moveTo>
                  <a:lnTo>
                    <a:pt x="2885" y="6419"/>
                  </a:lnTo>
                  <a:lnTo>
                    <a:pt x="2734" y="6507"/>
                  </a:lnTo>
                  <a:lnTo>
                    <a:pt x="2573" y="6601"/>
                  </a:lnTo>
                  <a:lnTo>
                    <a:pt x="2254" y="6415"/>
                  </a:lnTo>
                  <a:lnTo>
                    <a:pt x="2254" y="6051"/>
                  </a:lnTo>
                  <a:lnTo>
                    <a:pt x="2415" y="5956"/>
                  </a:lnTo>
                  <a:lnTo>
                    <a:pt x="2540" y="5883"/>
                  </a:lnTo>
                  <a:lnTo>
                    <a:pt x="2568" y="5866"/>
                  </a:lnTo>
                  <a:lnTo>
                    <a:pt x="2568" y="6235"/>
                  </a:lnTo>
                  <a:lnTo>
                    <a:pt x="2568" y="6235"/>
                  </a:lnTo>
                  <a:lnTo>
                    <a:pt x="2734" y="6332"/>
                  </a:lnTo>
                  <a:close/>
                  <a:moveTo>
                    <a:pt x="3615" y="6840"/>
                  </a:moveTo>
                  <a:lnTo>
                    <a:pt x="3866" y="6984"/>
                  </a:lnTo>
                  <a:lnTo>
                    <a:pt x="3783" y="7032"/>
                  </a:lnTo>
                  <a:lnTo>
                    <a:pt x="3549" y="7166"/>
                  </a:lnTo>
                  <a:lnTo>
                    <a:pt x="3393" y="7074"/>
                  </a:lnTo>
                  <a:lnTo>
                    <a:pt x="3235" y="6982"/>
                  </a:lnTo>
                  <a:lnTo>
                    <a:pt x="3235" y="6616"/>
                  </a:lnTo>
                  <a:lnTo>
                    <a:pt x="3547" y="6434"/>
                  </a:lnTo>
                  <a:lnTo>
                    <a:pt x="3547" y="6802"/>
                  </a:lnTo>
                  <a:lnTo>
                    <a:pt x="3547" y="6802"/>
                  </a:lnTo>
                  <a:lnTo>
                    <a:pt x="3615" y="6840"/>
                  </a:lnTo>
                  <a:close/>
                  <a:moveTo>
                    <a:pt x="4842" y="6419"/>
                  </a:moveTo>
                  <a:lnTo>
                    <a:pt x="4532" y="6601"/>
                  </a:lnTo>
                  <a:lnTo>
                    <a:pt x="4475" y="6568"/>
                  </a:lnTo>
                  <a:lnTo>
                    <a:pt x="4371" y="6507"/>
                  </a:lnTo>
                  <a:lnTo>
                    <a:pt x="4213" y="6415"/>
                  </a:lnTo>
                  <a:lnTo>
                    <a:pt x="4213" y="6048"/>
                  </a:lnTo>
                  <a:lnTo>
                    <a:pt x="4485" y="5890"/>
                  </a:lnTo>
                  <a:lnTo>
                    <a:pt x="4527" y="5866"/>
                  </a:lnTo>
                  <a:lnTo>
                    <a:pt x="4527" y="6235"/>
                  </a:lnTo>
                  <a:lnTo>
                    <a:pt x="4527" y="6235"/>
                  </a:lnTo>
                  <a:lnTo>
                    <a:pt x="4842" y="6419"/>
                  </a:lnTo>
                  <a:close/>
                  <a:moveTo>
                    <a:pt x="5555" y="6831"/>
                  </a:moveTo>
                  <a:lnTo>
                    <a:pt x="5822" y="6984"/>
                  </a:lnTo>
                  <a:lnTo>
                    <a:pt x="5671" y="7072"/>
                  </a:lnTo>
                  <a:lnTo>
                    <a:pt x="5508" y="7164"/>
                  </a:lnTo>
                  <a:lnTo>
                    <a:pt x="5189" y="6982"/>
                  </a:lnTo>
                  <a:lnTo>
                    <a:pt x="5189" y="6616"/>
                  </a:lnTo>
                  <a:lnTo>
                    <a:pt x="5503" y="6434"/>
                  </a:lnTo>
                  <a:lnTo>
                    <a:pt x="5503" y="6802"/>
                  </a:lnTo>
                  <a:lnTo>
                    <a:pt x="5503" y="6802"/>
                  </a:lnTo>
                  <a:lnTo>
                    <a:pt x="5555" y="6831"/>
                  </a:lnTo>
                  <a:close/>
                  <a:moveTo>
                    <a:pt x="5836" y="6242"/>
                  </a:moveTo>
                  <a:lnTo>
                    <a:pt x="6155" y="6427"/>
                  </a:lnTo>
                  <a:lnTo>
                    <a:pt x="6155" y="6793"/>
                  </a:lnTo>
                  <a:lnTo>
                    <a:pt x="5935" y="6920"/>
                  </a:lnTo>
                  <a:lnTo>
                    <a:pt x="5836" y="6977"/>
                  </a:lnTo>
                  <a:lnTo>
                    <a:pt x="5836" y="6977"/>
                  </a:lnTo>
                  <a:lnTo>
                    <a:pt x="5836" y="6977"/>
                  </a:lnTo>
                  <a:lnTo>
                    <a:pt x="5515" y="6793"/>
                  </a:lnTo>
                  <a:lnTo>
                    <a:pt x="5515" y="6427"/>
                  </a:lnTo>
                  <a:lnTo>
                    <a:pt x="5836" y="6242"/>
                  </a:lnTo>
                  <a:close/>
                  <a:moveTo>
                    <a:pt x="5515" y="6410"/>
                  </a:moveTo>
                  <a:lnTo>
                    <a:pt x="5515" y="6051"/>
                  </a:lnTo>
                  <a:lnTo>
                    <a:pt x="5836" y="5864"/>
                  </a:lnTo>
                  <a:lnTo>
                    <a:pt x="6155" y="6048"/>
                  </a:lnTo>
                  <a:lnTo>
                    <a:pt x="6155" y="6410"/>
                  </a:lnTo>
                  <a:lnTo>
                    <a:pt x="6089" y="6372"/>
                  </a:lnTo>
                  <a:lnTo>
                    <a:pt x="5836" y="6226"/>
                  </a:lnTo>
                  <a:lnTo>
                    <a:pt x="5836" y="6226"/>
                  </a:lnTo>
                  <a:lnTo>
                    <a:pt x="5836" y="6226"/>
                  </a:lnTo>
                  <a:lnTo>
                    <a:pt x="5515" y="6410"/>
                  </a:lnTo>
                  <a:close/>
                  <a:moveTo>
                    <a:pt x="6649" y="6332"/>
                  </a:moveTo>
                  <a:lnTo>
                    <a:pt x="6800" y="6419"/>
                  </a:lnTo>
                  <a:lnTo>
                    <a:pt x="6649" y="6507"/>
                  </a:lnTo>
                  <a:lnTo>
                    <a:pt x="6486" y="6601"/>
                  </a:lnTo>
                  <a:lnTo>
                    <a:pt x="6169" y="6415"/>
                  </a:lnTo>
                  <a:lnTo>
                    <a:pt x="6169" y="6048"/>
                  </a:lnTo>
                  <a:lnTo>
                    <a:pt x="6427" y="5900"/>
                  </a:lnTo>
                  <a:lnTo>
                    <a:pt x="6484" y="5866"/>
                  </a:lnTo>
                  <a:lnTo>
                    <a:pt x="6484" y="6235"/>
                  </a:lnTo>
                  <a:lnTo>
                    <a:pt x="6484" y="6235"/>
                  </a:lnTo>
                  <a:lnTo>
                    <a:pt x="6649" y="6332"/>
                  </a:lnTo>
                  <a:close/>
                  <a:moveTo>
                    <a:pt x="7530" y="6840"/>
                  </a:moveTo>
                  <a:lnTo>
                    <a:pt x="7779" y="6984"/>
                  </a:lnTo>
                  <a:lnTo>
                    <a:pt x="7698" y="7032"/>
                  </a:lnTo>
                  <a:lnTo>
                    <a:pt x="7464" y="7166"/>
                  </a:lnTo>
                  <a:lnTo>
                    <a:pt x="7148" y="6982"/>
                  </a:lnTo>
                  <a:lnTo>
                    <a:pt x="7148" y="6616"/>
                  </a:lnTo>
                  <a:lnTo>
                    <a:pt x="7462" y="6434"/>
                  </a:lnTo>
                  <a:lnTo>
                    <a:pt x="7462" y="6802"/>
                  </a:lnTo>
                  <a:lnTo>
                    <a:pt x="7462" y="6802"/>
                  </a:lnTo>
                  <a:lnTo>
                    <a:pt x="7530" y="6840"/>
                  </a:lnTo>
                  <a:close/>
                  <a:moveTo>
                    <a:pt x="7795" y="6242"/>
                  </a:moveTo>
                  <a:lnTo>
                    <a:pt x="8112" y="6424"/>
                  </a:lnTo>
                  <a:lnTo>
                    <a:pt x="8112" y="6793"/>
                  </a:lnTo>
                  <a:lnTo>
                    <a:pt x="7793" y="6977"/>
                  </a:lnTo>
                  <a:lnTo>
                    <a:pt x="7474" y="6793"/>
                  </a:lnTo>
                  <a:lnTo>
                    <a:pt x="7474" y="6427"/>
                  </a:lnTo>
                  <a:lnTo>
                    <a:pt x="7795" y="6242"/>
                  </a:lnTo>
                  <a:close/>
                  <a:moveTo>
                    <a:pt x="7474" y="6410"/>
                  </a:moveTo>
                  <a:lnTo>
                    <a:pt x="7474" y="6048"/>
                  </a:lnTo>
                  <a:lnTo>
                    <a:pt x="7764" y="5881"/>
                  </a:lnTo>
                  <a:lnTo>
                    <a:pt x="7793" y="5862"/>
                  </a:lnTo>
                  <a:lnTo>
                    <a:pt x="8109" y="6046"/>
                  </a:lnTo>
                  <a:lnTo>
                    <a:pt x="8109" y="6408"/>
                  </a:lnTo>
                  <a:lnTo>
                    <a:pt x="7911" y="6294"/>
                  </a:lnTo>
                  <a:lnTo>
                    <a:pt x="7795" y="6226"/>
                  </a:lnTo>
                  <a:lnTo>
                    <a:pt x="7795" y="6226"/>
                  </a:lnTo>
                  <a:lnTo>
                    <a:pt x="7795" y="6226"/>
                  </a:lnTo>
                  <a:lnTo>
                    <a:pt x="7474" y="6410"/>
                  </a:lnTo>
                  <a:close/>
                  <a:moveTo>
                    <a:pt x="8757" y="6419"/>
                  </a:moveTo>
                  <a:lnTo>
                    <a:pt x="8518" y="6559"/>
                  </a:lnTo>
                  <a:lnTo>
                    <a:pt x="8445" y="6601"/>
                  </a:lnTo>
                  <a:lnTo>
                    <a:pt x="8246" y="6486"/>
                  </a:lnTo>
                  <a:lnTo>
                    <a:pt x="8126" y="6415"/>
                  </a:lnTo>
                  <a:lnTo>
                    <a:pt x="8126" y="6051"/>
                  </a:lnTo>
                  <a:lnTo>
                    <a:pt x="8442" y="5866"/>
                  </a:lnTo>
                  <a:lnTo>
                    <a:pt x="8442" y="6235"/>
                  </a:lnTo>
                  <a:lnTo>
                    <a:pt x="8442" y="6235"/>
                  </a:lnTo>
                  <a:lnTo>
                    <a:pt x="8757" y="6419"/>
                  </a:lnTo>
                  <a:close/>
                  <a:moveTo>
                    <a:pt x="9468" y="6831"/>
                  </a:moveTo>
                  <a:lnTo>
                    <a:pt x="9735" y="6984"/>
                  </a:lnTo>
                  <a:lnTo>
                    <a:pt x="9423" y="7164"/>
                  </a:lnTo>
                  <a:lnTo>
                    <a:pt x="9418" y="7164"/>
                  </a:lnTo>
                  <a:lnTo>
                    <a:pt x="9104" y="6982"/>
                  </a:lnTo>
                  <a:lnTo>
                    <a:pt x="9104" y="6616"/>
                  </a:lnTo>
                  <a:lnTo>
                    <a:pt x="9418" y="6434"/>
                  </a:lnTo>
                  <a:lnTo>
                    <a:pt x="9418" y="6802"/>
                  </a:lnTo>
                  <a:lnTo>
                    <a:pt x="9418" y="6802"/>
                  </a:lnTo>
                  <a:lnTo>
                    <a:pt x="9468" y="6831"/>
                  </a:lnTo>
                  <a:close/>
                  <a:moveTo>
                    <a:pt x="10716" y="6419"/>
                  </a:moveTo>
                  <a:lnTo>
                    <a:pt x="10404" y="6601"/>
                  </a:lnTo>
                  <a:lnTo>
                    <a:pt x="10085" y="6415"/>
                  </a:lnTo>
                  <a:lnTo>
                    <a:pt x="10085" y="6048"/>
                  </a:lnTo>
                  <a:lnTo>
                    <a:pt x="10125" y="6025"/>
                  </a:lnTo>
                  <a:lnTo>
                    <a:pt x="10397" y="5869"/>
                  </a:lnTo>
                  <a:lnTo>
                    <a:pt x="10397" y="6235"/>
                  </a:lnTo>
                  <a:lnTo>
                    <a:pt x="10397" y="6235"/>
                  </a:lnTo>
                  <a:lnTo>
                    <a:pt x="10716" y="6419"/>
                  </a:lnTo>
                  <a:close/>
                  <a:moveTo>
                    <a:pt x="11602" y="6930"/>
                  </a:moveTo>
                  <a:lnTo>
                    <a:pt x="11694" y="6984"/>
                  </a:lnTo>
                  <a:lnTo>
                    <a:pt x="11379" y="7166"/>
                  </a:lnTo>
                  <a:lnTo>
                    <a:pt x="11060" y="6982"/>
                  </a:lnTo>
                  <a:lnTo>
                    <a:pt x="11060" y="6616"/>
                  </a:lnTo>
                  <a:lnTo>
                    <a:pt x="11377" y="6431"/>
                  </a:lnTo>
                  <a:lnTo>
                    <a:pt x="11377" y="6802"/>
                  </a:lnTo>
                  <a:lnTo>
                    <a:pt x="11377" y="6802"/>
                  </a:lnTo>
                  <a:lnTo>
                    <a:pt x="11602" y="6930"/>
                  </a:lnTo>
                  <a:close/>
                  <a:moveTo>
                    <a:pt x="11706" y="6242"/>
                  </a:moveTo>
                  <a:lnTo>
                    <a:pt x="12027" y="6427"/>
                  </a:lnTo>
                  <a:lnTo>
                    <a:pt x="12027" y="6793"/>
                  </a:lnTo>
                  <a:lnTo>
                    <a:pt x="11708" y="6977"/>
                  </a:lnTo>
                  <a:lnTo>
                    <a:pt x="11389" y="6793"/>
                  </a:lnTo>
                  <a:lnTo>
                    <a:pt x="11389" y="6427"/>
                  </a:lnTo>
                  <a:lnTo>
                    <a:pt x="11706" y="6242"/>
                  </a:lnTo>
                  <a:close/>
                  <a:moveTo>
                    <a:pt x="11389" y="6410"/>
                  </a:moveTo>
                  <a:lnTo>
                    <a:pt x="11389" y="6048"/>
                  </a:lnTo>
                  <a:lnTo>
                    <a:pt x="11708" y="5862"/>
                  </a:lnTo>
                  <a:lnTo>
                    <a:pt x="11871" y="5956"/>
                  </a:lnTo>
                  <a:lnTo>
                    <a:pt x="12025" y="6046"/>
                  </a:lnTo>
                  <a:lnTo>
                    <a:pt x="12025" y="6408"/>
                  </a:lnTo>
                  <a:lnTo>
                    <a:pt x="11706" y="6226"/>
                  </a:lnTo>
                  <a:lnTo>
                    <a:pt x="11706" y="6226"/>
                  </a:lnTo>
                  <a:lnTo>
                    <a:pt x="11706" y="6226"/>
                  </a:lnTo>
                  <a:lnTo>
                    <a:pt x="11389" y="6410"/>
                  </a:lnTo>
                  <a:close/>
                  <a:moveTo>
                    <a:pt x="12670" y="6419"/>
                  </a:moveTo>
                  <a:lnTo>
                    <a:pt x="12433" y="6559"/>
                  </a:lnTo>
                  <a:lnTo>
                    <a:pt x="12358" y="6601"/>
                  </a:lnTo>
                  <a:lnTo>
                    <a:pt x="12039" y="6415"/>
                  </a:lnTo>
                  <a:lnTo>
                    <a:pt x="12039" y="6051"/>
                  </a:lnTo>
                  <a:lnTo>
                    <a:pt x="12329" y="5881"/>
                  </a:lnTo>
                  <a:lnTo>
                    <a:pt x="12355" y="5864"/>
                  </a:lnTo>
                  <a:lnTo>
                    <a:pt x="12355" y="6235"/>
                  </a:lnTo>
                  <a:lnTo>
                    <a:pt x="12355" y="6235"/>
                  </a:lnTo>
                  <a:lnTo>
                    <a:pt x="12670" y="6419"/>
                  </a:lnTo>
                  <a:close/>
                  <a:moveTo>
                    <a:pt x="13383" y="6831"/>
                  </a:moveTo>
                  <a:lnTo>
                    <a:pt x="13650" y="6984"/>
                  </a:lnTo>
                  <a:lnTo>
                    <a:pt x="13336" y="7164"/>
                  </a:lnTo>
                  <a:lnTo>
                    <a:pt x="13019" y="6982"/>
                  </a:lnTo>
                  <a:lnTo>
                    <a:pt x="13019" y="6616"/>
                  </a:lnTo>
                  <a:lnTo>
                    <a:pt x="13334" y="6434"/>
                  </a:lnTo>
                  <a:lnTo>
                    <a:pt x="13334" y="6802"/>
                  </a:lnTo>
                  <a:lnTo>
                    <a:pt x="13334" y="6802"/>
                  </a:lnTo>
                  <a:lnTo>
                    <a:pt x="13383" y="6831"/>
                  </a:lnTo>
                  <a:close/>
                  <a:moveTo>
                    <a:pt x="14628" y="6419"/>
                  </a:moveTo>
                  <a:lnTo>
                    <a:pt x="14316" y="6601"/>
                  </a:lnTo>
                  <a:lnTo>
                    <a:pt x="14298" y="6590"/>
                  </a:lnTo>
                  <a:lnTo>
                    <a:pt x="14000" y="6415"/>
                  </a:lnTo>
                  <a:lnTo>
                    <a:pt x="14000" y="6048"/>
                  </a:lnTo>
                  <a:lnTo>
                    <a:pt x="14038" y="6025"/>
                  </a:lnTo>
                  <a:lnTo>
                    <a:pt x="14312" y="5869"/>
                  </a:lnTo>
                  <a:lnTo>
                    <a:pt x="14312" y="6235"/>
                  </a:lnTo>
                  <a:lnTo>
                    <a:pt x="14312" y="6235"/>
                  </a:lnTo>
                  <a:lnTo>
                    <a:pt x="14628" y="6419"/>
                  </a:lnTo>
                  <a:close/>
                  <a:moveTo>
                    <a:pt x="15358" y="6840"/>
                  </a:moveTo>
                  <a:lnTo>
                    <a:pt x="15609" y="6984"/>
                  </a:lnTo>
                  <a:lnTo>
                    <a:pt x="15569" y="7008"/>
                  </a:lnTo>
                  <a:lnTo>
                    <a:pt x="15295" y="7166"/>
                  </a:lnTo>
                  <a:lnTo>
                    <a:pt x="14978" y="6982"/>
                  </a:lnTo>
                  <a:lnTo>
                    <a:pt x="14978" y="6616"/>
                  </a:lnTo>
                  <a:lnTo>
                    <a:pt x="15292" y="6434"/>
                  </a:lnTo>
                  <a:lnTo>
                    <a:pt x="15292" y="6802"/>
                  </a:lnTo>
                  <a:lnTo>
                    <a:pt x="15292" y="6802"/>
                  </a:lnTo>
                  <a:lnTo>
                    <a:pt x="15358" y="6840"/>
                  </a:lnTo>
                  <a:close/>
                  <a:moveTo>
                    <a:pt x="16585" y="6419"/>
                  </a:moveTo>
                  <a:lnTo>
                    <a:pt x="16275" y="6601"/>
                  </a:lnTo>
                  <a:lnTo>
                    <a:pt x="16235" y="6578"/>
                  </a:lnTo>
                  <a:lnTo>
                    <a:pt x="15956" y="6415"/>
                  </a:lnTo>
                  <a:lnTo>
                    <a:pt x="15956" y="6051"/>
                  </a:lnTo>
                  <a:lnTo>
                    <a:pt x="16271" y="5866"/>
                  </a:lnTo>
                  <a:lnTo>
                    <a:pt x="16271" y="6235"/>
                  </a:lnTo>
                  <a:lnTo>
                    <a:pt x="16271" y="6235"/>
                  </a:lnTo>
                  <a:lnTo>
                    <a:pt x="16585" y="6419"/>
                  </a:lnTo>
                  <a:close/>
                  <a:moveTo>
                    <a:pt x="17310" y="6838"/>
                  </a:moveTo>
                  <a:lnTo>
                    <a:pt x="17565" y="6984"/>
                  </a:lnTo>
                  <a:lnTo>
                    <a:pt x="17251" y="7164"/>
                  </a:lnTo>
                  <a:lnTo>
                    <a:pt x="16934" y="6982"/>
                  </a:lnTo>
                  <a:lnTo>
                    <a:pt x="16934" y="6616"/>
                  </a:lnTo>
                  <a:lnTo>
                    <a:pt x="17246" y="6434"/>
                  </a:lnTo>
                  <a:lnTo>
                    <a:pt x="17246" y="6802"/>
                  </a:lnTo>
                  <a:lnTo>
                    <a:pt x="17246" y="6802"/>
                  </a:lnTo>
                  <a:lnTo>
                    <a:pt x="17310" y="6838"/>
                  </a:lnTo>
                  <a:close/>
                  <a:moveTo>
                    <a:pt x="17580" y="5864"/>
                  </a:moveTo>
                  <a:lnTo>
                    <a:pt x="17899" y="6048"/>
                  </a:lnTo>
                  <a:lnTo>
                    <a:pt x="17899" y="6410"/>
                  </a:lnTo>
                  <a:lnTo>
                    <a:pt x="17580" y="6226"/>
                  </a:lnTo>
                  <a:lnTo>
                    <a:pt x="17580" y="6226"/>
                  </a:lnTo>
                  <a:lnTo>
                    <a:pt x="17580" y="6226"/>
                  </a:lnTo>
                  <a:lnTo>
                    <a:pt x="17544" y="6247"/>
                  </a:lnTo>
                  <a:lnTo>
                    <a:pt x="17258" y="6410"/>
                  </a:lnTo>
                  <a:lnTo>
                    <a:pt x="17258" y="6051"/>
                  </a:lnTo>
                  <a:lnTo>
                    <a:pt x="17580" y="5864"/>
                  </a:lnTo>
                  <a:close/>
                  <a:moveTo>
                    <a:pt x="17580" y="5845"/>
                  </a:moveTo>
                  <a:lnTo>
                    <a:pt x="17258" y="5661"/>
                  </a:lnTo>
                  <a:lnTo>
                    <a:pt x="17258" y="5294"/>
                  </a:lnTo>
                  <a:lnTo>
                    <a:pt x="17416" y="5205"/>
                  </a:lnTo>
                  <a:lnTo>
                    <a:pt x="17580" y="5108"/>
                  </a:lnTo>
                  <a:lnTo>
                    <a:pt x="17899" y="5294"/>
                  </a:lnTo>
                  <a:lnTo>
                    <a:pt x="17899" y="5661"/>
                  </a:lnTo>
                  <a:lnTo>
                    <a:pt x="17580" y="5845"/>
                  </a:lnTo>
                  <a:close/>
                  <a:moveTo>
                    <a:pt x="18544" y="6419"/>
                  </a:moveTo>
                  <a:lnTo>
                    <a:pt x="18232" y="6599"/>
                  </a:lnTo>
                  <a:lnTo>
                    <a:pt x="18192" y="6578"/>
                  </a:lnTo>
                  <a:lnTo>
                    <a:pt x="17915" y="6415"/>
                  </a:lnTo>
                  <a:lnTo>
                    <a:pt x="17915" y="6048"/>
                  </a:lnTo>
                  <a:lnTo>
                    <a:pt x="18227" y="5869"/>
                  </a:lnTo>
                  <a:lnTo>
                    <a:pt x="18227" y="6235"/>
                  </a:lnTo>
                  <a:lnTo>
                    <a:pt x="18227" y="6235"/>
                  </a:lnTo>
                  <a:lnTo>
                    <a:pt x="18544" y="6419"/>
                  </a:lnTo>
                  <a:close/>
                  <a:moveTo>
                    <a:pt x="19430" y="6930"/>
                  </a:moveTo>
                  <a:lnTo>
                    <a:pt x="19522" y="6984"/>
                  </a:lnTo>
                  <a:lnTo>
                    <a:pt x="19208" y="7166"/>
                  </a:lnTo>
                  <a:lnTo>
                    <a:pt x="18893" y="6982"/>
                  </a:lnTo>
                  <a:lnTo>
                    <a:pt x="18893" y="6616"/>
                  </a:lnTo>
                  <a:lnTo>
                    <a:pt x="19205" y="6434"/>
                  </a:lnTo>
                  <a:lnTo>
                    <a:pt x="19205" y="6802"/>
                  </a:lnTo>
                  <a:lnTo>
                    <a:pt x="19205" y="6802"/>
                  </a:lnTo>
                  <a:lnTo>
                    <a:pt x="19430" y="6930"/>
                  </a:lnTo>
                  <a:close/>
                  <a:moveTo>
                    <a:pt x="20500" y="6419"/>
                  </a:moveTo>
                  <a:lnTo>
                    <a:pt x="20188" y="6601"/>
                  </a:lnTo>
                  <a:lnTo>
                    <a:pt x="19869" y="6415"/>
                  </a:lnTo>
                  <a:lnTo>
                    <a:pt x="19869" y="6051"/>
                  </a:lnTo>
                  <a:lnTo>
                    <a:pt x="20061" y="5937"/>
                  </a:lnTo>
                  <a:lnTo>
                    <a:pt x="20186" y="5866"/>
                  </a:lnTo>
                  <a:lnTo>
                    <a:pt x="20186" y="6235"/>
                  </a:lnTo>
                  <a:lnTo>
                    <a:pt x="20186" y="6235"/>
                  </a:lnTo>
                  <a:lnTo>
                    <a:pt x="20500" y="6419"/>
                  </a:lnTo>
                  <a:close/>
                  <a:moveTo>
                    <a:pt x="21225" y="6838"/>
                  </a:moveTo>
                  <a:lnTo>
                    <a:pt x="21481" y="6984"/>
                  </a:lnTo>
                  <a:lnTo>
                    <a:pt x="21166" y="7164"/>
                  </a:lnTo>
                  <a:lnTo>
                    <a:pt x="20847" y="6982"/>
                  </a:lnTo>
                  <a:lnTo>
                    <a:pt x="20847" y="6616"/>
                  </a:lnTo>
                  <a:lnTo>
                    <a:pt x="21162" y="6434"/>
                  </a:lnTo>
                  <a:lnTo>
                    <a:pt x="21162" y="6802"/>
                  </a:lnTo>
                  <a:lnTo>
                    <a:pt x="21162" y="6802"/>
                  </a:lnTo>
                  <a:lnTo>
                    <a:pt x="21225" y="6838"/>
                  </a:lnTo>
                  <a:close/>
                  <a:moveTo>
                    <a:pt x="21495" y="5864"/>
                  </a:moveTo>
                  <a:lnTo>
                    <a:pt x="21814" y="6048"/>
                  </a:lnTo>
                  <a:lnTo>
                    <a:pt x="21814" y="6410"/>
                  </a:lnTo>
                  <a:lnTo>
                    <a:pt x="21495" y="6226"/>
                  </a:lnTo>
                  <a:lnTo>
                    <a:pt x="21495" y="6226"/>
                  </a:lnTo>
                  <a:lnTo>
                    <a:pt x="21495" y="6226"/>
                  </a:lnTo>
                  <a:lnTo>
                    <a:pt x="21457" y="6247"/>
                  </a:lnTo>
                  <a:lnTo>
                    <a:pt x="21173" y="6410"/>
                  </a:lnTo>
                  <a:lnTo>
                    <a:pt x="21173" y="6051"/>
                  </a:lnTo>
                  <a:lnTo>
                    <a:pt x="21495" y="5864"/>
                  </a:lnTo>
                  <a:close/>
                  <a:moveTo>
                    <a:pt x="21495" y="5845"/>
                  </a:moveTo>
                  <a:lnTo>
                    <a:pt x="21173" y="5661"/>
                  </a:lnTo>
                  <a:lnTo>
                    <a:pt x="21173" y="5294"/>
                  </a:lnTo>
                  <a:lnTo>
                    <a:pt x="21332" y="5205"/>
                  </a:lnTo>
                  <a:lnTo>
                    <a:pt x="21495" y="5108"/>
                  </a:lnTo>
                  <a:lnTo>
                    <a:pt x="21814" y="5294"/>
                  </a:lnTo>
                  <a:lnTo>
                    <a:pt x="21814" y="5661"/>
                  </a:lnTo>
                  <a:lnTo>
                    <a:pt x="21495" y="5845"/>
                  </a:lnTo>
                  <a:close/>
                  <a:moveTo>
                    <a:pt x="21495" y="7355"/>
                  </a:moveTo>
                  <a:lnTo>
                    <a:pt x="21495" y="7355"/>
                  </a:lnTo>
                  <a:lnTo>
                    <a:pt x="21495" y="7355"/>
                  </a:lnTo>
                  <a:lnTo>
                    <a:pt x="21173" y="7540"/>
                  </a:lnTo>
                  <a:lnTo>
                    <a:pt x="21173" y="7180"/>
                  </a:lnTo>
                  <a:lnTo>
                    <a:pt x="21495" y="6994"/>
                  </a:lnTo>
                  <a:lnTo>
                    <a:pt x="21814" y="7178"/>
                  </a:lnTo>
                  <a:lnTo>
                    <a:pt x="21814" y="7537"/>
                  </a:lnTo>
                  <a:lnTo>
                    <a:pt x="21495" y="7355"/>
                  </a:lnTo>
                  <a:close/>
                  <a:moveTo>
                    <a:pt x="21814" y="7556"/>
                  </a:moveTo>
                  <a:lnTo>
                    <a:pt x="21814" y="7923"/>
                  </a:lnTo>
                  <a:lnTo>
                    <a:pt x="21495" y="8109"/>
                  </a:lnTo>
                  <a:lnTo>
                    <a:pt x="21173" y="7923"/>
                  </a:lnTo>
                  <a:lnTo>
                    <a:pt x="21173" y="7556"/>
                  </a:lnTo>
                  <a:lnTo>
                    <a:pt x="21495" y="7372"/>
                  </a:lnTo>
                  <a:lnTo>
                    <a:pt x="21814" y="7556"/>
                  </a:lnTo>
                  <a:close/>
                  <a:moveTo>
                    <a:pt x="21495" y="6977"/>
                  </a:moveTo>
                  <a:lnTo>
                    <a:pt x="21495" y="6977"/>
                  </a:lnTo>
                  <a:lnTo>
                    <a:pt x="21495" y="6977"/>
                  </a:lnTo>
                  <a:lnTo>
                    <a:pt x="21173" y="6793"/>
                  </a:lnTo>
                  <a:lnTo>
                    <a:pt x="21173" y="6427"/>
                  </a:lnTo>
                  <a:lnTo>
                    <a:pt x="21471" y="6254"/>
                  </a:lnTo>
                  <a:lnTo>
                    <a:pt x="21495" y="6242"/>
                  </a:lnTo>
                  <a:lnTo>
                    <a:pt x="21523" y="6259"/>
                  </a:lnTo>
                  <a:lnTo>
                    <a:pt x="21814" y="6427"/>
                  </a:lnTo>
                  <a:lnTo>
                    <a:pt x="21814" y="6793"/>
                  </a:lnTo>
                  <a:lnTo>
                    <a:pt x="21594" y="6920"/>
                  </a:lnTo>
                  <a:lnTo>
                    <a:pt x="21495" y="6977"/>
                  </a:lnTo>
                  <a:close/>
                  <a:moveTo>
                    <a:pt x="21162" y="6415"/>
                  </a:moveTo>
                  <a:lnTo>
                    <a:pt x="20904" y="6566"/>
                  </a:lnTo>
                  <a:lnTo>
                    <a:pt x="20843" y="6601"/>
                  </a:lnTo>
                  <a:lnTo>
                    <a:pt x="20528" y="6419"/>
                  </a:lnTo>
                  <a:lnTo>
                    <a:pt x="20847" y="6235"/>
                  </a:lnTo>
                  <a:lnTo>
                    <a:pt x="20847" y="6235"/>
                  </a:lnTo>
                  <a:lnTo>
                    <a:pt x="20847" y="5866"/>
                  </a:lnTo>
                  <a:lnTo>
                    <a:pt x="21029" y="5973"/>
                  </a:lnTo>
                  <a:lnTo>
                    <a:pt x="21162" y="6048"/>
                  </a:lnTo>
                  <a:lnTo>
                    <a:pt x="21162" y="6415"/>
                  </a:lnTo>
                  <a:close/>
                  <a:moveTo>
                    <a:pt x="20514" y="6788"/>
                  </a:moveTo>
                  <a:lnTo>
                    <a:pt x="20514" y="6790"/>
                  </a:lnTo>
                  <a:lnTo>
                    <a:pt x="20514" y="6788"/>
                  </a:lnTo>
                  <a:lnTo>
                    <a:pt x="20365" y="6876"/>
                  </a:lnTo>
                  <a:lnTo>
                    <a:pt x="20198" y="6975"/>
                  </a:lnTo>
                  <a:lnTo>
                    <a:pt x="20198" y="6611"/>
                  </a:lnTo>
                  <a:lnTo>
                    <a:pt x="20514" y="6427"/>
                  </a:lnTo>
                  <a:lnTo>
                    <a:pt x="20514" y="6429"/>
                  </a:lnTo>
                  <a:lnTo>
                    <a:pt x="20517" y="6427"/>
                  </a:lnTo>
                  <a:lnTo>
                    <a:pt x="20836" y="6611"/>
                  </a:lnTo>
                  <a:lnTo>
                    <a:pt x="20836" y="6972"/>
                  </a:lnTo>
                  <a:lnTo>
                    <a:pt x="20514" y="6788"/>
                  </a:lnTo>
                  <a:close/>
                  <a:moveTo>
                    <a:pt x="20836" y="6991"/>
                  </a:moveTo>
                  <a:lnTo>
                    <a:pt x="20836" y="7358"/>
                  </a:lnTo>
                  <a:lnTo>
                    <a:pt x="20517" y="7542"/>
                  </a:lnTo>
                  <a:lnTo>
                    <a:pt x="20439" y="7500"/>
                  </a:lnTo>
                  <a:lnTo>
                    <a:pt x="20198" y="7358"/>
                  </a:lnTo>
                  <a:lnTo>
                    <a:pt x="20198" y="6989"/>
                  </a:lnTo>
                  <a:lnTo>
                    <a:pt x="20306" y="6925"/>
                  </a:lnTo>
                  <a:lnTo>
                    <a:pt x="20514" y="6805"/>
                  </a:lnTo>
                  <a:lnTo>
                    <a:pt x="20836" y="6991"/>
                  </a:lnTo>
                  <a:close/>
                  <a:moveTo>
                    <a:pt x="20836" y="5845"/>
                  </a:moveTo>
                  <a:lnTo>
                    <a:pt x="20514" y="5661"/>
                  </a:lnTo>
                  <a:lnTo>
                    <a:pt x="20514" y="5661"/>
                  </a:lnTo>
                  <a:lnTo>
                    <a:pt x="20514" y="5661"/>
                  </a:lnTo>
                  <a:lnTo>
                    <a:pt x="20365" y="5748"/>
                  </a:lnTo>
                  <a:lnTo>
                    <a:pt x="20198" y="5845"/>
                  </a:lnTo>
                  <a:lnTo>
                    <a:pt x="20198" y="5481"/>
                  </a:lnTo>
                  <a:lnTo>
                    <a:pt x="20273" y="5436"/>
                  </a:lnTo>
                  <a:lnTo>
                    <a:pt x="20517" y="5297"/>
                  </a:lnTo>
                  <a:lnTo>
                    <a:pt x="20649" y="5372"/>
                  </a:lnTo>
                  <a:lnTo>
                    <a:pt x="20836" y="5481"/>
                  </a:lnTo>
                  <a:lnTo>
                    <a:pt x="20836" y="5845"/>
                  </a:lnTo>
                  <a:close/>
                  <a:moveTo>
                    <a:pt x="20306" y="5796"/>
                  </a:moveTo>
                  <a:lnTo>
                    <a:pt x="20514" y="5675"/>
                  </a:lnTo>
                  <a:lnTo>
                    <a:pt x="20836" y="5862"/>
                  </a:lnTo>
                  <a:lnTo>
                    <a:pt x="20836" y="6228"/>
                  </a:lnTo>
                  <a:lnTo>
                    <a:pt x="20517" y="6412"/>
                  </a:lnTo>
                  <a:lnTo>
                    <a:pt x="20514" y="6410"/>
                  </a:lnTo>
                  <a:lnTo>
                    <a:pt x="20514" y="6410"/>
                  </a:lnTo>
                  <a:lnTo>
                    <a:pt x="20198" y="6228"/>
                  </a:lnTo>
                  <a:lnTo>
                    <a:pt x="20198" y="5859"/>
                  </a:lnTo>
                  <a:lnTo>
                    <a:pt x="20306" y="5796"/>
                  </a:lnTo>
                  <a:close/>
                  <a:moveTo>
                    <a:pt x="20181" y="6616"/>
                  </a:moveTo>
                  <a:lnTo>
                    <a:pt x="20181" y="6982"/>
                  </a:lnTo>
                  <a:lnTo>
                    <a:pt x="19867" y="7166"/>
                  </a:lnTo>
                  <a:lnTo>
                    <a:pt x="19664" y="7050"/>
                  </a:lnTo>
                  <a:lnTo>
                    <a:pt x="19550" y="6984"/>
                  </a:lnTo>
                  <a:lnTo>
                    <a:pt x="19782" y="6852"/>
                  </a:lnTo>
                  <a:lnTo>
                    <a:pt x="19869" y="6802"/>
                  </a:lnTo>
                  <a:lnTo>
                    <a:pt x="19869" y="6802"/>
                  </a:lnTo>
                  <a:lnTo>
                    <a:pt x="19869" y="6434"/>
                  </a:lnTo>
                  <a:lnTo>
                    <a:pt x="20181" y="6616"/>
                  </a:lnTo>
                  <a:close/>
                  <a:moveTo>
                    <a:pt x="19536" y="7355"/>
                  </a:moveTo>
                  <a:lnTo>
                    <a:pt x="19536" y="7355"/>
                  </a:lnTo>
                  <a:lnTo>
                    <a:pt x="19534" y="7355"/>
                  </a:lnTo>
                  <a:lnTo>
                    <a:pt x="19413" y="7426"/>
                  </a:lnTo>
                  <a:lnTo>
                    <a:pt x="19217" y="7540"/>
                  </a:lnTo>
                  <a:lnTo>
                    <a:pt x="19217" y="7178"/>
                  </a:lnTo>
                  <a:lnTo>
                    <a:pt x="19538" y="6994"/>
                  </a:lnTo>
                  <a:lnTo>
                    <a:pt x="19855" y="7176"/>
                  </a:lnTo>
                  <a:lnTo>
                    <a:pt x="19855" y="7540"/>
                  </a:lnTo>
                  <a:lnTo>
                    <a:pt x="19536" y="7355"/>
                  </a:lnTo>
                  <a:close/>
                  <a:moveTo>
                    <a:pt x="19855" y="7556"/>
                  </a:moveTo>
                  <a:lnTo>
                    <a:pt x="19855" y="7923"/>
                  </a:lnTo>
                  <a:lnTo>
                    <a:pt x="19536" y="8109"/>
                  </a:lnTo>
                  <a:lnTo>
                    <a:pt x="19345" y="7996"/>
                  </a:lnTo>
                  <a:lnTo>
                    <a:pt x="19217" y="7923"/>
                  </a:lnTo>
                  <a:lnTo>
                    <a:pt x="19217" y="7556"/>
                  </a:lnTo>
                  <a:lnTo>
                    <a:pt x="19382" y="7459"/>
                  </a:lnTo>
                  <a:lnTo>
                    <a:pt x="19536" y="7372"/>
                  </a:lnTo>
                  <a:lnTo>
                    <a:pt x="19798" y="7523"/>
                  </a:lnTo>
                  <a:lnTo>
                    <a:pt x="19855" y="7556"/>
                  </a:lnTo>
                  <a:close/>
                  <a:moveTo>
                    <a:pt x="19855" y="6410"/>
                  </a:moveTo>
                  <a:lnTo>
                    <a:pt x="19536" y="6226"/>
                  </a:lnTo>
                  <a:lnTo>
                    <a:pt x="19536" y="6226"/>
                  </a:lnTo>
                  <a:lnTo>
                    <a:pt x="19534" y="6226"/>
                  </a:lnTo>
                  <a:lnTo>
                    <a:pt x="19217" y="6410"/>
                  </a:lnTo>
                  <a:lnTo>
                    <a:pt x="19217" y="6048"/>
                  </a:lnTo>
                  <a:lnTo>
                    <a:pt x="19536" y="5864"/>
                  </a:lnTo>
                  <a:lnTo>
                    <a:pt x="19699" y="5956"/>
                  </a:lnTo>
                  <a:lnTo>
                    <a:pt x="19855" y="6048"/>
                  </a:lnTo>
                  <a:lnTo>
                    <a:pt x="19855" y="6410"/>
                  </a:lnTo>
                  <a:close/>
                  <a:moveTo>
                    <a:pt x="19536" y="6242"/>
                  </a:moveTo>
                  <a:lnTo>
                    <a:pt x="19855" y="6427"/>
                  </a:lnTo>
                  <a:lnTo>
                    <a:pt x="19855" y="6793"/>
                  </a:lnTo>
                  <a:lnTo>
                    <a:pt x="19536" y="6977"/>
                  </a:lnTo>
                  <a:lnTo>
                    <a:pt x="19217" y="6793"/>
                  </a:lnTo>
                  <a:lnTo>
                    <a:pt x="19217" y="6427"/>
                  </a:lnTo>
                  <a:lnTo>
                    <a:pt x="19536" y="6242"/>
                  </a:lnTo>
                  <a:close/>
                  <a:moveTo>
                    <a:pt x="19205" y="6415"/>
                  </a:moveTo>
                  <a:lnTo>
                    <a:pt x="18886" y="6601"/>
                  </a:lnTo>
                  <a:lnTo>
                    <a:pt x="18572" y="6419"/>
                  </a:lnTo>
                  <a:lnTo>
                    <a:pt x="18889" y="6235"/>
                  </a:lnTo>
                  <a:lnTo>
                    <a:pt x="18889" y="6235"/>
                  </a:lnTo>
                  <a:lnTo>
                    <a:pt x="18889" y="5866"/>
                  </a:lnTo>
                  <a:lnTo>
                    <a:pt x="18988" y="5921"/>
                  </a:lnTo>
                  <a:lnTo>
                    <a:pt x="19205" y="6051"/>
                  </a:lnTo>
                  <a:lnTo>
                    <a:pt x="19205" y="6415"/>
                  </a:lnTo>
                  <a:close/>
                  <a:moveTo>
                    <a:pt x="18648" y="6840"/>
                  </a:moveTo>
                  <a:lnTo>
                    <a:pt x="18560" y="6788"/>
                  </a:lnTo>
                  <a:lnTo>
                    <a:pt x="18560" y="6788"/>
                  </a:lnTo>
                  <a:lnTo>
                    <a:pt x="18560" y="6788"/>
                  </a:lnTo>
                  <a:lnTo>
                    <a:pt x="18241" y="6972"/>
                  </a:lnTo>
                  <a:lnTo>
                    <a:pt x="18241" y="6609"/>
                  </a:lnTo>
                  <a:lnTo>
                    <a:pt x="18558" y="6427"/>
                  </a:lnTo>
                  <a:lnTo>
                    <a:pt x="18560" y="6429"/>
                  </a:lnTo>
                  <a:lnTo>
                    <a:pt x="18560" y="6427"/>
                  </a:lnTo>
                  <a:lnTo>
                    <a:pt x="18877" y="6611"/>
                  </a:lnTo>
                  <a:lnTo>
                    <a:pt x="18877" y="6972"/>
                  </a:lnTo>
                  <a:lnTo>
                    <a:pt x="18648" y="6840"/>
                  </a:lnTo>
                  <a:close/>
                  <a:moveTo>
                    <a:pt x="18877" y="6989"/>
                  </a:moveTo>
                  <a:lnTo>
                    <a:pt x="18877" y="7358"/>
                  </a:lnTo>
                  <a:lnTo>
                    <a:pt x="18581" y="7530"/>
                  </a:lnTo>
                  <a:lnTo>
                    <a:pt x="18560" y="7542"/>
                  </a:lnTo>
                  <a:lnTo>
                    <a:pt x="18239" y="7358"/>
                  </a:lnTo>
                  <a:lnTo>
                    <a:pt x="18239" y="6989"/>
                  </a:lnTo>
                  <a:lnTo>
                    <a:pt x="18560" y="6805"/>
                  </a:lnTo>
                  <a:lnTo>
                    <a:pt x="18593" y="6824"/>
                  </a:lnTo>
                  <a:lnTo>
                    <a:pt x="18877" y="6989"/>
                  </a:lnTo>
                  <a:close/>
                  <a:moveTo>
                    <a:pt x="18877" y="5843"/>
                  </a:moveTo>
                  <a:lnTo>
                    <a:pt x="18648" y="5713"/>
                  </a:lnTo>
                  <a:lnTo>
                    <a:pt x="18560" y="5661"/>
                  </a:lnTo>
                  <a:lnTo>
                    <a:pt x="18560" y="5661"/>
                  </a:lnTo>
                  <a:lnTo>
                    <a:pt x="18560" y="5661"/>
                  </a:lnTo>
                  <a:lnTo>
                    <a:pt x="18241" y="5843"/>
                  </a:lnTo>
                  <a:lnTo>
                    <a:pt x="18241" y="5479"/>
                  </a:lnTo>
                  <a:lnTo>
                    <a:pt x="18267" y="5465"/>
                  </a:lnTo>
                  <a:lnTo>
                    <a:pt x="18558" y="5297"/>
                  </a:lnTo>
                  <a:lnTo>
                    <a:pt x="18759" y="5413"/>
                  </a:lnTo>
                  <a:lnTo>
                    <a:pt x="18877" y="5481"/>
                  </a:lnTo>
                  <a:lnTo>
                    <a:pt x="18877" y="5843"/>
                  </a:lnTo>
                  <a:close/>
                  <a:moveTo>
                    <a:pt x="18560" y="5675"/>
                  </a:moveTo>
                  <a:lnTo>
                    <a:pt x="18593" y="5696"/>
                  </a:lnTo>
                  <a:lnTo>
                    <a:pt x="18877" y="5859"/>
                  </a:lnTo>
                  <a:lnTo>
                    <a:pt x="18877" y="6228"/>
                  </a:lnTo>
                  <a:lnTo>
                    <a:pt x="18560" y="6412"/>
                  </a:lnTo>
                  <a:lnTo>
                    <a:pt x="18560" y="6410"/>
                  </a:lnTo>
                  <a:lnTo>
                    <a:pt x="18558" y="6412"/>
                  </a:lnTo>
                  <a:lnTo>
                    <a:pt x="18239" y="6228"/>
                  </a:lnTo>
                  <a:lnTo>
                    <a:pt x="18239" y="5859"/>
                  </a:lnTo>
                  <a:lnTo>
                    <a:pt x="18241" y="5859"/>
                  </a:lnTo>
                  <a:lnTo>
                    <a:pt x="18241" y="5859"/>
                  </a:lnTo>
                  <a:lnTo>
                    <a:pt x="18560" y="5675"/>
                  </a:lnTo>
                  <a:close/>
                  <a:moveTo>
                    <a:pt x="18227" y="6613"/>
                  </a:moveTo>
                  <a:lnTo>
                    <a:pt x="18227" y="6982"/>
                  </a:lnTo>
                  <a:lnTo>
                    <a:pt x="18227" y="6982"/>
                  </a:lnTo>
                  <a:lnTo>
                    <a:pt x="18118" y="7046"/>
                  </a:lnTo>
                  <a:lnTo>
                    <a:pt x="17910" y="7164"/>
                  </a:lnTo>
                  <a:lnTo>
                    <a:pt x="17594" y="6984"/>
                  </a:lnTo>
                  <a:lnTo>
                    <a:pt x="17804" y="6864"/>
                  </a:lnTo>
                  <a:lnTo>
                    <a:pt x="17913" y="6802"/>
                  </a:lnTo>
                  <a:lnTo>
                    <a:pt x="17913" y="6802"/>
                  </a:lnTo>
                  <a:lnTo>
                    <a:pt x="17913" y="6434"/>
                  </a:lnTo>
                  <a:lnTo>
                    <a:pt x="18227" y="6613"/>
                  </a:lnTo>
                  <a:close/>
                  <a:moveTo>
                    <a:pt x="17580" y="7355"/>
                  </a:moveTo>
                  <a:lnTo>
                    <a:pt x="17580" y="7355"/>
                  </a:lnTo>
                  <a:lnTo>
                    <a:pt x="17580" y="7355"/>
                  </a:lnTo>
                  <a:lnTo>
                    <a:pt x="17258" y="7540"/>
                  </a:lnTo>
                  <a:lnTo>
                    <a:pt x="17258" y="7180"/>
                  </a:lnTo>
                  <a:lnTo>
                    <a:pt x="17580" y="6994"/>
                  </a:lnTo>
                  <a:lnTo>
                    <a:pt x="17899" y="7178"/>
                  </a:lnTo>
                  <a:lnTo>
                    <a:pt x="17899" y="7537"/>
                  </a:lnTo>
                  <a:lnTo>
                    <a:pt x="17580" y="7355"/>
                  </a:lnTo>
                  <a:close/>
                  <a:moveTo>
                    <a:pt x="17899" y="7556"/>
                  </a:moveTo>
                  <a:lnTo>
                    <a:pt x="17899" y="7923"/>
                  </a:lnTo>
                  <a:lnTo>
                    <a:pt x="17580" y="8109"/>
                  </a:lnTo>
                  <a:lnTo>
                    <a:pt x="17258" y="7923"/>
                  </a:lnTo>
                  <a:lnTo>
                    <a:pt x="17258" y="7556"/>
                  </a:lnTo>
                  <a:lnTo>
                    <a:pt x="17580" y="7372"/>
                  </a:lnTo>
                  <a:lnTo>
                    <a:pt x="17899" y="7556"/>
                  </a:lnTo>
                  <a:close/>
                  <a:moveTo>
                    <a:pt x="17580" y="6977"/>
                  </a:moveTo>
                  <a:lnTo>
                    <a:pt x="17258" y="6793"/>
                  </a:lnTo>
                  <a:lnTo>
                    <a:pt x="17258" y="6427"/>
                  </a:lnTo>
                  <a:lnTo>
                    <a:pt x="17558" y="6254"/>
                  </a:lnTo>
                  <a:lnTo>
                    <a:pt x="17580" y="6242"/>
                  </a:lnTo>
                  <a:lnTo>
                    <a:pt x="17608" y="6259"/>
                  </a:lnTo>
                  <a:lnTo>
                    <a:pt x="17899" y="6427"/>
                  </a:lnTo>
                  <a:lnTo>
                    <a:pt x="17899" y="6793"/>
                  </a:lnTo>
                  <a:lnTo>
                    <a:pt x="17681" y="6920"/>
                  </a:lnTo>
                  <a:lnTo>
                    <a:pt x="17580" y="6977"/>
                  </a:lnTo>
                  <a:lnTo>
                    <a:pt x="17580" y="6977"/>
                  </a:lnTo>
                  <a:lnTo>
                    <a:pt x="17580" y="6977"/>
                  </a:lnTo>
                  <a:close/>
                  <a:moveTo>
                    <a:pt x="17246" y="6415"/>
                  </a:moveTo>
                  <a:lnTo>
                    <a:pt x="16991" y="6566"/>
                  </a:lnTo>
                  <a:lnTo>
                    <a:pt x="16930" y="6601"/>
                  </a:lnTo>
                  <a:lnTo>
                    <a:pt x="16613" y="6419"/>
                  </a:lnTo>
                  <a:lnTo>
                    <a:pt x="16934" y="6235"/>
                  </a:lnTo>
                  <a:lnTo>
                    <a:pt x="16934" y="6235"/>
                  </a:lnTo>
                  <a:lnTo>
                    <a:pt x="16934" y="5866"/>
                  </a:lnTo>
                  <a:lnTo>
                    <a:pt x="17116" y="5973"/>
                  </a:lnTo>
                  <a:lnTo>
                    <a:pt x="17246" y="6048"/>
                  </a:lnTo>
                  <a:lnTo>
                    <a:pt x="17246" y="6415"/>
                  </a:lnTo>
                  <a:close/>
                  <a:moveTo>
                    <a:pt x="16601" y="6788"/>
                  </a:moveTo>
                  <a:lnTo>
                    <a:pt x="16601" y="6790"/>
                  </a:lnTo>
                  <a:lnTo>
                    <a:pt x="16599" y="6788"/>
                  </a:lnTo>
                  <a:lnTo>
                    <a:pt x="16450" y="6876"/>
                  </a:lnTo>
                  <a:lnTo>
                    <a:pt x="16282" y="6975"/>
                  </a:lnTo>
                  <a:lnTo>
                    <a:pt x="16282" y="6611"/>
                  </a:lnTo>
                  <a:lnTo>
                    <a:pt x="16599" y="6427"/>
                  </a:lnTo>
                  <a:lnTo>
                    <a:pt x="16599" y="6429"/>
                  </a:lnTo>
                  <a:lnTo>
                    <a:pt x="16601" y="6427"/>
                  </a:lnTo>
                  <a:lnTo>
                    <a:pt x="16923" y="6611"/>
                  </a:lnTo>
                  <a:lnTo>
                    <a:pt x="16923" y="6972"/>
                  </a:lnTo>
                  <a:lnTo>
                    <a:pt x="16601" y="6788"/>
                  </a:lnTo>
                  <a:close/>
                  <a:moveTo>
                    <a:pt x="16923" y="6991"/>
                  </a:moveTo>
                  <a:lnTo>
                    <a:pt x="16923" y="7358"/>
                  </a:lnTo>
                  <a:lnTo>
                    <a:pt x="16601" y="7542"/>
                  </a:lnTo>
                  <a:lnTo>
                    <a:pt x="16526" y="7500"/>
                  </a:lnTo>
                  <a:lnTo>
                    <a:pt x="16282" y="7358"/>
                  </a:lnTo>
                  <a:lnTo>
                    <a:pt x="16282" y="6989"/>
                  </a:lnTo>
                  <a:lnTo>
                    <a:pt x="16393" y="6925"/>
                  </a:lnTo>
                  <a:lnTo>
                    <a:pt x="16601" y="6805"/>
                  </a:lnTo>
                  <a:lnTo>
                    <a:pt x="16923" y="6991"/>
                  </a:lnTo>
                  <a:close/>
                  <a:moveTo>
                    <a:pt x="16923" y="5845"/>
                  </a:moveTo>
                  <a:lnTo>
                    <a:pt x="16601" y="5661"/>
                  </a:lnTo>
                  <a:lnTo>
                    <a:pt x="16601" y="5661"/>
                  </a:lnTo>
                  <a:lnTo>
                    <a:pt x="16599" y="5661"/>
                  </a:lnTo>
                  <a:lnTo>
                    <a:pt x="16450" y="5748"/>
                  </a:lnTo>
                  <a:lnTo>
                    <a:pt x="16282" y="5845"/>
                  </a:lnTo>
                  <a:lnTo>
                    <a:pt x="16282" y="5481"/>
                  </a:lnTo>
                  <a:lnTo>
                    <a:pt x="16358" y="5436"/>
                  </a:lnTo>
                  <a:lnTo>
                    <a:pt x="16601" y="5297"/>
                  </a:lnTo>
                  <a:lnTo>
                    <a:pt x="16734" y="5372"/>
                  </a:lnTo>
                  <a:lnTo>
                    <a:pt x="16923" y="5481"/>
                  </a:lnTo>
                  <a:lnTo>
                    <a:pt x="16923" y="5845"/>
                  </a:lnTo>
                  <a:close/>
                  <a:moveTo>
                    <a:pt x="16393" y="5796"/>
                  </a:moveTo>
                  <a:lnTo>
                    <a:pt x="16601" y="5675"/>
                  </a:lnTo>
                  <a:lnTo>
                    <a:pt x="16923" y="5862"/>
                  </a:lnTo>
                  <a:lnTo>
                    <a:pt x="16923" y="6228"/>
                  </a:lnTo>
                  <a:lnTo>
                    <a:pt x="16601" y="6412"/>
                  </a:lnTo>
                  <a:lnTo>
                    <a:pt x="16599" y="6410"/>
                  </a:lnTo>
                  <a:lnTo>
                    <a:pt x="16599" y="6410"/>
                  </a:lnTo>
                  <a:lnTo>
                    <a:pt x="16282" y="6228"/>
                  </a:lnTo>
                  <a:lnTo>
                    <a:pt x="16282" y="5859"/>
                  </a:lnTo>
                  <a:lnTo>
                    <a:pt x="16393" y="5796"/>
                  </a:lnTo>
                  <a:close/>
                  <a:moveTo>
                    <a:pt x="16271" y="6616"/>
                  </a:moveTo>
                  <a:lnTo>
                    <a:pt x="16271" y="6982"/>
                  </a:lnTo>
                  <a:lnTo>
                    <a:pt x="15952" y="7166"/>
                  </a:lnTo>
                  <a:lnTo>
                    <a:pt x="15637" y="6984"/>
                  </a:lnTo>
                  <a:lnTo>
                    <a:pt x="15954" y="6802"/>
                  </a:lnTo>
                  <a:lnTo>
                    <a:pt x="15954" y="6802"/>
                  </a:lnTo>
                  <a:lnTo>
                    <a:pt x="15954" y="6431"/>
                  </a:lnTo>
                  <a:lnTo>
                    <a:pt x="16271" y="6616"/>
                  </a:lnTo>
                  <a:close/>
                  <a:moveTo>
                    <a:pt x="15777" y="7445"/>
                  </a:moveTo>
                  <a:lnTo>
                    <a:pt x="15623" y="7355"/>
                  </a:lnTo>
                  <a:lnTo>
                    <a:pt x="15623" y="7355"/>
                  </a:lnTo>
                  <a:lnTo>
                    <a:pt x="15623" y="7355"/>
                  </a:lnTo>
                  <a:lnTo>
                    <a:pt x="15434" y="7464"/>
                  </a:lnTo>
                  <a:lnTo>
                    <a:pt x="15304" y="7540"/>
                  </a:lnTo>
                  <a:lnTo>
                    <a:pt x="15304" y="7178"/>
                  </a:lnTo>
                  <a:lnTo>
                    <a:pt x="15623" y="6994"/>
                  </a:lnTo>
                  <a:lnTo>
                    <a:pt x="15940" y="7176"/>
                  </a:lnTo>
                  <a:lnTo>
                    <a:pt x="15940" y="7537"/>
                  </a:lnTo>
                  <a:lnTo>
                    <a:pt x="15777" y="7445"/>
                  </a:lnTo>
                  <a:close/>
                  <a:moveTo>
                    <a:pt x="15940" y="7556"/>
                  </a:moveTo>
                  <a:lnTo>
                    <a:pt x="15940" y="7923"/>
                  </a:lnTo>
                  <a:lnTo>
                    <a:pt x="15763" y="8027"/>
                  </a:lnTo>
                  <a:lnTo>
                    <a:pt x="15623" y="8109"/>
                  </a:lnTo>
                  <a:lnTo>
                    <a:pt x="15304" y="7923"/>
                  </a:lnTo>
                  <a:lnTo>
                    <a:pt x="15304" y="7556"/>
                  </a:lnTo>
                  <a:lnTo>
                    <a:pt x="15325" y="7544"/>
                  </a:lnTo>
                  <a:lnTo>
                    <a:pt x="15623" y="7372"/>
                  </a:lnTo>
                  <a:lnTo>
                    <a:pt x="15713" y="7422"/>
                  </a:lnTo>
                  <a:lnTo>
                    <a:pt x="15940" y="7556"/>
                  </a:lnTo>
                  <a:close/>
                  <a:moveTo>
                    <a:pt x="15940" y="6410"/>
                  </a:moveTo>
                  <a:lnTo>
                    <a:pt x="15777" y="6315"/>
                  </a:lnTo>
                  <a:lnTo>
                    <a:pt x="15623" y="6226"/>
                  </a:lnTo>
                  <a:lnTo>
                    <a:pt x="15623" y="6226"/>
                  </a:lnTo>
                  <a:lnTo>
                    <a:pt x="15623" y="6226"/>
                  </a:lnTo>
                  <a:lnTo>
                    <a:pt x="15304" y="6410"/>
                  </a:lnTo>
                  <a:lnTo>
                    <a:pt x="15304" y="6048"/>
                  </a:lnTo>
                  <a:lnTo>
                    <a:pt x="15623" y="5862"/>
                  </a:lnTo>
                  <a:lnTo>
                    <a:pt x="15940" y="6048"/>
                  </a:lnTo>
                  <a:lnTo>
                    <a:pt x="15940" y="6410"/>
                  </a:lnTo>
                  <a:close/>
                  <a:moveTo>
                    <a:pt x="15623" y="6242"/>
                  </a:moveTo>
                  <a:lnTo>
                    <a:pt x="15940" y="6424"/>
                  </a:lnTo>
                  <a:lnTo>
                    <a:pt x="15940" y="6793"/>
                  </a:lnTo>
                  <a:lnTo>
                    <a:pt x="15623" y="6977"/>
                  </a:lnTo>
                  <a:lnTo>
                    <a:pt x="15304" y="6793"/>
                  </a:lnTo>
                  <a:lnTo>
                    <a:pt x="15304" y="6427"/>
                  </a:lnTo>
                  <a:lnTo>
                    <a:pt x="15623" y="6242"/>
                  </a:lnTo>
                  <a:close/>
                  <a:moveTo>
                    <a:pt x="15292" y="6415"/>
                  </a:moveTo>
                  <a:lnTo>
                    <a:pt x="14971" y="6601"/>
                  </a:lnTo>
                  <a:lnTo>
                    <a:pt x="14657" y="6419"/>
                  </a:lnTo>
                  <a:lnTo>
                    <a:pt x="14976" y="6235"/>
                  </a:lnTo>
                  <a:lnTo>
                    <a:pt x="14976" y="6235"/>
                  </a:lnTo>
                  <a:lnTo>
                    <a:pt x="14976" y="5866"/>
                  </a:lnTo>
                  <a:lnTo>
                    <a:pt x="15073" y="5921"/>
                  </a:lnTo>
                  <a:lnTo>
                    <a:pt x="15292" y="6051"/>
                  </a:lnTo>
                  <a:lnTo>
                    <a:pt x="15292" y="6415"/>
                  </a:lnTo>
                  <a:close/>
                  <a:moveTo>
                    <a:pt x="14732" y="6840"/>
                  </a:moveTo>
                  <a:lnTo>
                    <a:pt x="14645" y="6788"/>
                  </a:lnTo>
                  <a:lnTo>
                    <a:pt x="14645" y="6788"/>
                  </a:lnTo>
                  <a:lnTo>
                    <a:pt x="14645" y="6788"/>
                  </a:lnTo>
                  <a:lnTo>
                    <a:pt x="14326" y="6975"/>
                  </a:lnTo>
                  <a:lnTo>
                    <a:pt x="14326" y="6611"/>
                  </a:lnTo>
                  <a:lnTo>
                    <a:pt x="14643" y="6427"/>
                  </a:lnTo>
                  <a:lnTo>
                    <a:pt x="14645" y="6429"/>
                  </a:lnTo>
                  <a:lnTo>
                    <a:pt x="14645" y="6427"/>
                  </a:lnTo>
                  <a:lnTo>
                    <a:pt x="14962" y="6611"/>
                  </a:lnTo>
                  <a:lnTo>
                    <a:pt x="14962" y="6972"/>
                  </a:lnTo>
                  <a:lnTo>
                    <a:pt x="14732" y="6840"/>
                  </a:lnTo>
                  <a:close/>
                  <a:moveTo>
                    <a:pt x="14962" y="6989"/>
                  </a:moveTo>
                  <a:lnTo>
                    <a:pt x="14962" y="7358"/>
                  </a:lnTo>
                  <a:lnTo>
                    <a:pt x="14784" y="7459"/>
                  </a:lnTo>
                  <a:lnTo>
                    <a:pt x="14645" y="7542"/>
                  </a:lnTo>
                  <a:lnTo>
                    <a:pt x="14326" y="7358"/>
                  </a:lnTo>
                  <a:lnTo>
                    <a:pt x="14326" y="6989"/>
                  </a:lnTo>
                  <a:lnTo>
                    <a:pt x="14645" y="6805"/>
                  </a:lnTo>
                  <a:lnTo>
                    <a:pt x="14678" y="6824"/>
                  </a:lnTo>
                  <a:lnTo>
                    <a:pt x="14962" y="6989"/>
                  </a:lnTo>
                  <a:close/>
                  <a:moveTo>
                    <a:pt x="14962" y="5843"/>
                  </a:moveTo>
                  <a:lnTo>
                    <a:pt x="14735" y="5713"/>
                  </a:lnTo>
                  <a:lnTo>
                    <a:pt x="14645" y="5661"/>
                  </a:lnTo>
                  <a:lnTo>
                    <a:pt x="14645" y="5661"/>
                  </a:lnTo>
                  <a:lnTo>
                    <a:pt x="14645" y="5661"/>
                  </a:lnTo>
                  <a:lnTo>
                    <a:pt x="14326" y="5845"/>
                  </a:lnTo>
                  <a:lnTo>
                    <a:pt x="14326" y="5481"/>
                  </a:lnTo>
                  <a:lnTo>
                    <a:pt x="14487" y="5387"/>
                  </a:lnTo>
                  <a:lnTo>
                    <a:pt x="14643" y="5297"/>
                  </a:lnTo>
                  <a:lnTo>
                    <a:pt x="14846" y="5413"/>
                  </a:lnTo>
                  <a:lnTo>
                    <a:pt x="14962" y="5481"/>
                  </a:lnTo>
                  <a:lnTo>
                    <a:pt x="14962" y="5843"/>
                  </a:lnTo>
                  <a:close/>
                  <a:moveTo>
                    <a:pt x="14645" y="5675"/>
                  </a:moveTo>
                  <a:lnTo>
                    <a:pt x="14678" y="5696"/>
                  </a:lnTo>
                  <a:lnTo>
                    <a:pt x="14962" y="5859"/>
                  </a:lnTo>
                  <a:lnTo>
                    <a:pt x="14962" y="6228"/>
                  </a:lnTo>
                  <a:lnTo>
                    <a:pt x="14645" y="6410"/>
                  </a:lnTo>
                  <a:lnTo>
                    <a:pt x="14645" y="6410"/>
                  </a:lnTo>
                  <a:lnTo>
                    <a:pt x="14643" y="6412"/>
                  </a:lnTo>
                  <a:lnTo>
                    <a:pt x="14326" y="6228"/>
                  </a:lnTo>
                  <a:lnTo>
                    <a:pt x="14326" y="5859"/>
                  </a:lnTo>
                  <a:lnTo>
                    <a:pt x="14645" y="5675"/>
                  </a:lnTo>
                  <a:close/>
                  <a:moveTo>
                    <a:pt x="14309" y="6616"/>
                  </a:moveTo>
                  <a:lnTo>
                    <a:pt x="14309" y="6982"/>
                  </a:lnTo>
                  <a:lnTo>
                    <a:pt x="13995" y="7164"/>
                  </a:lnTo>
                  <a:lnTo>
                    <a:pt x="13681" y="6984"/>
                  </a:lnTo>
                  <a:lnTo>
                    <a:pt x="13889" y="6864"/>
                  </a:lnTo>
                  <a:lnTo>
                    <a:pt x="13997" y="6802"/>
                  </a:lnTo>
                  <a:lnTo>
                    <a:pt x="13997" y="6802"/>
                  </a:lnTo>
                  <a:lnTo>
                    <a:pt x="13997" y="6802"/>
                  </a:lnTo>
                  <a:lnTo>
                    <a:pt x="13997" y="6434"/>
                  </a:lnTo>
                  <a:lnTo>
                    <a:pt x="14309" y="6616"/>
                  </a:lnTo>
                  <a:close/>
                  <a:moveTo>
                    <a:pt x="13920" y="7502"/>
                  </a:moveTo>
                  <a:lnTo>
                    <a:pt x="13667" y="7355"/>
                  </a:lnTo>
                  <a:lnTo>
                    <a:pt x="13664" y="7355"/>
                  </a:lnTo>
                  <a:lnTo>
                    <a:pt x="13664" y="7355"/>
                  </a:lnTo>
                  <a:lnTo>
                    <a:pt x="13534" y="7431"/>
                  </a:lnTo>
                  <a:lnTo>
                    <a:pt x="13345" y="7540"/>
                  </a:lnTo>
                  <a:lnTo>
                    <a:pt x="13345" y="7180"/>
                  </a:lnTo>
                  <a:lnTo>
                    <a:pt x="13664" y="6994"/>
                  </a:lnTo>
                  <a:lnTo>
                    <a:pt x="13986" y="7178"/>
                  </a:lnTo>
                  <a:lnTo>
                    <a:pt x="13986" y="7540"/>
                  </a:lnTo>
                  <a:lnTo>
                    <a:pt x="13920" y="7502"/>
                  </a:lnTo>
                  <a:close/>
                  <a:moveTo>
                    <a:pt x="13986" y="7556"/>
                  </a:moveTo>
                  <a:lnTo>
                    <a:pt x="13986" y="7923"/>
                  </a:lnTo>
                  <a:lnTo>
                    <a:pt x="13664" y="8109"/>
                  </a:lnTo>
                  <a:lnTo>
                    <a:pt x="13345" y="7923"/>
                  </a:lnTo>
                  <a:lnTo>
                    <a:pt x="13345" y="7556"/>
                  </a:lnTo>
                  <a:lnTo>
                    <a:pt x="13523" y="7452"/>
                  </a:lnTo>
                  <a:lnTo>
                    <a:pt x="13664" y="7372"/>
                  </a:lnTo>
                  <a:lnTo>
                    <a:pt x="13986" y="7556"/>
                  </a:lnTo>
                  <a:close/>
                  <a:moveTo>
                    <a:pt x="13986" y="6410"/>
                  </a:moveTo>
                  <a:lnTo>
                    <a:pt x="13920" y="6372"/>
                  </a:lnTo>
                  <a:lnTo>
                    <a:pt x="13667" y="6226"/>
                  </a:lnTo>
                  <a:lnTo>
                    <a:pt x="13664" y="6226"/>
                  </a:lnTo>
                  <a:lnTo>
                    <a:pt x="13664" y="6226"/>
                  </a:lnTo>
                  <a:lnTo>
                    <a:pt x="13345" y="6410"/>
                  </a:lnTo>
                  <a:lnTo>
                    <a:pt x="13345" y="6051"/>
                  </a:lnTo>
                  <a:lnTo>
                    <a:pt x="13664" y="5864"/>
                  </a:lnTo>
                  <a:lnTo>
                    <a:pt x="13986" y="6048"/>
                  </a:lnTo>
                  <a:lnTo>
                    <a:pt x="13986" y="6410"/>
                  </a:lnTo>
                  <a:close/>
                  <a:moveTo>
                    <a:pt x="13664" y="6242"/>
                  </a:moveTo>
                  <a:lnTo>
                    <a:pt x="13986" y="6427"/>
                  </a:lnTo>
                  <a:lnTo>
                    <a:pt x="13986" y="6793"/>
                  </a:lnTo>
                  <a:lnTo>
                    <a:pt x="13766" y="6918"/>
                  </a:lnTo>
                  <a:lnTo>
                    <a:pt x="13667" y="6977"/>
                  </a:lnTo>
                  <a:lnTo>
                    <a:pt x="13664" y="6977"/>
                  </a:lnTo>
                  <a:lnTo>
                    <a:pt x="13664" y="6977"/>
                  </a:lnTo>
                  <a:lnTo>
                    <a:pt x="13345" y="6793"/>
                  </a:lnTo>
                  <a:lnTo>
                    <a:pt x="13345" y="6427"/>
                  </a:lnTo>
                  <a:lnTo>
                    <a:pt x="13664" y="6242"/>
                  </a:lnTo>
                  <a:close/>
                  <a:moveTo>
                    <a:pt x="13334" y="6415"/>
                  </a:moveTo>
                  <a:lnTo>
                    <a:pt x="13076" y="6566"/>
                  </a:lnTo>
                  <a:lnTo>
                    <a:pt x="13015" y="6601"/>
                  </a:lnTo>
                  <a:lnTo>
                    <a:pt x="12700" y="6419"/>
                  </a:lnTo>
                  <a:lnTo>
                    <a:pt x="13019" y="6235"/>
                  </a:lnTo>
                  <a:lnTo>
                    <a:pt x="13019" y="6235"/>
                  </a:lnTo>
                  <a:lnTo>
                    <a:pt x="13019" y="5866"/>
                  </a:lnTo>
                  <a:lnTo>
                    <a:pt x="13201" y="5973"/>
                  </a:lnTo>
                  <a:lnTo>
                    <a:pt x="13334" y="6048"/>
                  </a:lnTo>
                  <a:lnTo>
                    <a:pt x="13334" y="6415"/>
                  </a:lnTo>
                  <a:close/>
                  <a:moveTo>
                    <a:pt x="12686" y="6788"/>
                  </a:moveTo>
                  <a:lnTo>
                    <a:pt x="12686" y="6788"/>
                  </a:lnTo>
                  <a:lnTo>
                    <a:pt x="12686" y="6788"/>
                  </a:lnTo>
                  <a:lnTo>
                    <a:pt x="12667" y="6800"/>
                  </a:lnTo>
                  <a:lnTo>
                    <a:pt x="12367" y="6972"/>
                  </a:lnTo>
                  <a:lnTo>
                    <a:pt x="12367" y="6611"/>
                  </a:lnTo>
                  <a:lnTo>
                    <a:pt x="12684" y="6427"/>
                  </a:lnTo>
                  <a:lnTo>
                    <a:pt x="12686" y="6429"/>
                  </a:lnTo>
                  <a:lnTo>
                    <a:pt x="12686" y="6427"/>
                  </a:lnTo>
                  <a:lnTo>
                    <a:pt x="13007" y="6611"/>
                  </a:lnTo>
                  <a:lnTo>
                    <a:pt x="13007" y="6972"/>
                  </a:lnTo>
                  <a:lnTo>
                    <a:pt x="12686" y="6788"/>
                  </a:lnTo>
                  <a:close/>
                  <a:moveTo>
                    <a:pt x="13007" y="6991"/>
                  </a:moveTo>
                  <a:lnTo>
                    <a:pt x="13007" y="7358"/>
                  </a:lnTo>
                  <a:lnTo>
                    <a:pt x="12686" y="7542"/>
                  </a:lnTo>
                  <a:lnTo>
                    <a:pt x="12610" y="7500"/>
                  </a:lnTo>
                  <a:lnTo>
                    <a:pt x="12367" y="7358"/>
                  </a:lnTo>
                  <a:lnTo>
                    <a:pt x="12367" y="6989"/>
                  </a:lnTo>
                  <a:lnTo>
                    <a:pt x="12662" y="6819"/>
                  </a:lnTo>
                  <a:lnTo>
                    <a:pt x="12686" y="6805"/>
                  </a:lnTo>
                  <a:lnTo>
                    <a:pt x="13007" y="6991"/>
                  </a:lnTo>
                  <a:close/>
                  <a:moveTo>
                    <a:pt x="13007" y="5845"/>
                  </a:moveTo>
                  <a:lnTo>
                    <a:pt x="12686" y="5661"/>
                  </a:lnTo>
                  <a:lnTo>
                    <a:pt x="12686" y="5661"/>
                  </a:lnTo>
                  <a:lnTo>
                    <a:pt x="12686" y="5661"/>
                  </a:lnTo>
                  <a:lnTo>
                    <a:pt x="12667" y="5670"/>
                  </a:lnTo>
                  <a:lnTo>
                    <a:pt x="12367" y="5843"/>
                  </a:lnTo>
                  <a:lnTo>
                    <a:pt x="12367" y="5481"/>
                  </a:lnTo>
                  <a:lnTo>
                    <a:pt x="12504" y="5401"/>
                  </a:lnTo>
                  <a:lnTo>
                    <a:pt x="12686" y="5294"/>
                  </a:lnTo>
                  <a:lnTo>
                    <a:pt x="12818" y="5372"/>
                  </a:lnTo>
                  <a:lnTo>
                    <a:pt x="13007" y="5481"/>
                  </a:lnTo>
                  <a:lnTo>
                    <a:pt x="13007" y="5845"/>
                  </a:lnTo>
                  <a:close/>
                  <a:moveTo>
                    <a:pt x="12662" y="5689"/>
                  </a:moveTo>
                  <a:lnTo>
                    <a:pt x="12686" y="5675"/>
                  </a:lnTo>
                  <a:lnTo>
                    <a:pt x="13007" y="5862"/>
                  </a:lnTo>
                  <a:lnTo>
                    <a:pt x="13007" y="6228"/>
                  </a:lnTo>
                  <a:lnTo>
                    <a:pt x="12688" y="6412"/>
                  </a:lnTo>
                  <a:lnTo>
                    <a:pt x="12686" y="6410"/>
                  </a:lnTo>
                  <a:lnTo>
                    <a:pt x="12686" y="6410"/>
                  </a:lnTo>
                  <a:lnTo>
                    <a:pt x="12367" y="6228"/>
                  </a:lnTo>
                  <a:lnTo>
                    <a:pt x="12367" y="5859"/>
                  </a:lnTo>
                  <a:lnTo>
                    <a:pt x="12662" y="5689"/>
                  </a:lnTo>
                  <a:close/>
                  <a:moveTo>
                    <a:pt x="12353" y="6616"/>
                  </a:moveTo>
                  <a:lnTo>
                    <a:pt x="12353" y="6982"/>
                  </a:lnTo>
                  <a:lnTo>
                    <a:pt x="12036" y="7164"/>
                  </a:lnTo>
                  <a:lnTo>
                    <a:pt x="11835" y="7050"/>
                  </a:lnTo>
                  <a:lnTo>
                    <a:pt x="11722" y="6984"/>
                  </a:lnTo>
                  <a:lnTo>
                    <a:pt x="11909" y="6878"/>
                  </a:lnTo>
                  <a:lnTo>
                    <a:pt x="12039" y="6802"/>
                  </a:lnTo>
                  <a:lnTo>
                    <a:pt x="12039" y="6802"/>
                  </a:lnTo>
                  <a:lnTo>
                    <a:pt x="12039" y="6434"/>
                  </a:lnTo>
                  <a:lnTo>
                    <a:pt x="12353" y="6616"/>
                  </a:lnTo>
                  <a:close/>
                  <a:moveTo>
                    <a:pt x="11708" y="8109"/>
                  </a:moveTo>
                  <a:lnTo>
                    <a:pt x="11514" y="7996"/>
                  </a:lnTo>
                  <a:lnTo>
                    <a:pt x="11389" y="7923"/>
                  </a:lnTo>
                  <a:lnTo>
                    <a:pt x="11389" y="7556"/>
                  </a:lnTo>
                  <a:lnTo>
                    <a:pt x="11680" y="7386"/>
                  </a:lnTo>
                  <a:lnTo>
                    <a:pt x="11706" y="7372"/>
                  </a:lnTo>
                  <a:lnTo>
                    <a:pt x="11859" y="7459"/>
                  </a:lnTo>
                  <a:lnTo>
                    <a:pt x="12027" y="7556"/>
                  </a:lnTo>
                  <a:lnTo>
                    <a:pt x="12027" y="7923"/>
                  </a:lnTo>
                  <a:lnTo>
                    <a:pt x="11708" y="8109"/>
                  </a:lnTo>
                  <a:close/>
                  <a:moveTo>
                    <a:pt x="11708" y="8121"/>
                  </a:moveTo>
                  <a:lnTo>
                    <a:pt x="11722" y="8131"/>
                  </a:lnTo>
                  <a:lnTo>
                    <a:pt x="12025" y="8308"/>
                  </a:lnTo>
                  <a:lnTo>
                    <a:pt x="12025" y="8667"/>
                  </a:lnTo>
                  <a:lnTo>
                    <a:pt x="11706" y="8485"/>
                  </a:lnTo>
                  <a:lnTo>
                    <a:pt x="11706" y="8485"/>
                  </a:lnTo>
                  <a:lnTo>
                    <a:pt x="11706" y="8485"/>
                  </a:lnTo>
                  <a:lnTo>
                    <a:pt x="11611" y="8539"/>
                  </a:lnTo>
                  <a:lnTo>
                    <a:pt x="11389" y="8669"/>
                  </a:lnTo>
                  <a:lnTo>
                    <a:pt x="11389" y="8308"/>
                  </a:lnTo>
                  <a:lnTo>
                    <a:pt x="11528" y="8225"/>
                  </a:lnTo>
                  <a:lnTo>
                    <a:pt x="11706" y="8123"/>
                  </a:lnTo>
                  <a:lnTo>
                    <a:pt x="11706" y="8123"/>
                  </a:lnTo>
                  <a:lnTo>
                    <a:pt x="11708" y="8123"/>
                  </a:lnTo>
                  <a:lnTo>
                    <a:pt x="11708" y="8121"/>
                  </a:lnTo>
                  <a:close/>
                  <a:moveTo>
                    <a:pt x="11389" y="7537"/>
                  </a:moveTo>
                  <a:lnTo>
                    <a:pt x="11389" y="7176"/>
                  </a:lnTo>
                  <a:lnTo>
                    <a:pt x="11708" y="6994"/>
                  </a:lnTo>
                  <a:lnTo>
                    <a:pt x="12025" y="7176"/>
                  </a:lnTo>
                  <a:lnTo>
                    <a:pt x="12025" y="7537"/>
                  </a:lnTo>
                  <a:lnTo>
                    <a:pt x="11706" y="7355"/>
                  </a:lnTo>
                  <a:lnTo>
                    <a:pt x="11706" y="7355"/>
                  </a:lnTo>
                  <a:lnTo>
                    <a:pt x="11706" y="7355"/>
                  </a:lnTo>
                  <a:lnTo>
                    <a:pt x="11684" y="7367"/>
                  </a:lnTo>
                  <a:lnTo>
                    <a:pt x="11389" y="7537"/>
                  </a:lnTo>
                  <a:close/>
                  <a:moveTo>
                    <a:pt x="11377" y="6415"/>
                  </a:moveTo>
                  <a:lnTo>
                    <a:pt x="11129" y="6559"/>
                  </a:lnTo>
                  <a:lnTo>
                    <a:pt x="11056" y="6601"/>
                  </a:lnTo>
                  <a:lnTo>
                    <a:pt x="10744" y="6419"/>
                  </a:lnTo>
                  <a:lnTo>
                    <a:pt x="11060" y="6235"/>
                  </a:lnTo>
                  <a:lnTo>
                    <a:pt x="11060" y="6235"/>
                  </a:lnTo>
                  <a:lnTo>
                    <a:pt x="11060" y="5866"/>
                  </a:lnTo>
                  <a:lnTo>
                    <a:pt x="11377" y="6051"/>
                  </a:lnTo>
                  <a:lnTo>
                    <a:pt x="11377" y="6415"/>
                  </a:lnTo>
                  <a:close/>
                  <a:moveTo>
                    <a:pt x="10819" y="6840"/>
                  </a:moveTo>
                  <a:lnTo>
                    <a:pt x="10730" y="6788"/>
                  </a:lnTo>
                  <a:lnTo>
                    <a:pt x="10730" y="6788"/>
                  </a:lnTo>
                  <a:lnTo>
                    <a:pt x="10730" y="6788"/>
                  </a:lnTo>
                  <a:lnTo>
                    <a:pt x="10411" y="6975"/>
                  </a:lnTo>
                  <a:lnTo>
                    <a:pt x="10411" y="6611"/>
                  </a:lnTo>
                  <a:lnTo>
                    <a:pt x="10730" y="6427"/>
                  </a:lnTo>
                  <a:lnTo>
                    <a:pt x="10730" y="6429"/>
                  </a:lnTo>
                  <a:lnTo>
                    <a:pt x="10732" y="6427"/>
                  </a:lnTo>
                  <a:lnTo>
                    <a:pt x="11046" y="6611"/>
                  </a:lnTo>
                  <a:lnTo>
                    <a:pt x="11046" y="6972"/>
                  </a:lnTo>
                  <a:lnTo>
                    <a:pt x="10819" y="6840"/>
                  </a:lnTo>
                  <a:close/>
                  <a:moveTo>
                    <a:pt x="11046" y="6989"/>
                  </a:moveTo>
                  <a:lnTo>
                    <a:pt x="11046" y="7358"/>
                  </a:lnTo>
                  <a:lnTo>
                    <a:pt x="10753" y="7530"/>
                  </a:lnTo>
                  <a:lnTo>
                    <a:pt x="10730" y="7542"/>
                  </a:lnTo>
                  <a:lnTo>
                    <a:pt x="10411" y="7358"/>
                  </a:lnTo>
                  <a:lnTo>
                    <a:pt x="10411" y="6989"/>
                  </a:lnTo>
                  <a:lnTo>
                    <a:pt x="10730" y="6805"/>
                  </a:lnTo>
                  <a:lnTo>
                    <a:pt x="10763" y="6824"/>
                  </a:lnTo>
                  <a:lnTo>
                    <a:pt x="11046" y="6989"/>
                  </a:lnTo>
                  <a:close/>
                  <a:moveTo>
                    <a:pt x="11046" y="5843"/>
                  </a:moveTo>
                  <a:lnTo>
                    <a:pt x="10819" y="5713"/>
                  </a:lnTo>
                  <a:lnTo>
                    <a:pt x="10730" y="5661"/>
                  </a:lnTo>
                  <a:lnTo>
                    <a:pt x="10730" y="5661"/>
                  </a:lnTo>
                  <a:lnTo>
                    <a:pt x="10730" y="5661"/>
                  </a:lnTo>
                  <a:lnTo>
                    <a:pt x="10411" y="5845"/>
                  </a:lnTo>
                  <a:lnTo>
                    <a:pt x="10411" y="5481"/>
                  </a:lnTo>
                  <a:lnTo>
                    <a:pt x="10437" y="5465"/>
                  </a:lnTo>
                  <a:lnTo>
                    <a:pt x="10730" y="5297"/>
                  </a:lnTo>
                  <a:lnTo>
                    <a:pt x="10931" y="5413"/>
                  </a:lnTo>
                  <a:lnTo>
                    <a:pt x="11046" y="5481"/>
                  </a:lnTo>
                  <a:lnTo>
                    <a:pt x="11046" y="5843"/>
                  </a:lnTo>
                  <a:close/>
                  <a:moveTo>
                    <a:pt x="10730" y="5675"/>
                  </a:moveTo>
                  <a:lnTo>
                    <a:pt x="10763" y="5696"/>
                  </a:lnTo>
                  <a:lnTo>
                    <a:pt x="11046" y="5859"/>
                  </a:lnTo>
                  <a:lnTo>
                    <a:pt x="11046" y="6228"/>
                  </a:lnTo>
                  <a:lnTo>
                    <a:pt x="10732" y="6412"/>
                  </a:lnTo>
                  <a:lnTo>
                    <a:pt x="10730" y="6410"/>
                  </a:lnTo>
                  <a:lnTo>
                    <a:pt x="10727" y="6412"/>
                  </a:lnTo>
                  <a:lnTo>
                    <a:pt x="10411" y="6228"/>
                  </a:lnTo>
                  <a:lnTo>
                    <a:pt x="10411" y="5859"/>
                  </a:lnTo>
                  <a:lnTo>
                    <a:pt x="10730" y="5675"/>
                  </a:lnTo>
                  <a:close/>
                  <a:moveTo>
                    <a:pt x="10397" y="6616"/>
                  </a:moveTo>
                  <a:lnTo>
                    <a:pt x="10397" y="6982"/>
                  </a:lnTo>
                  <a:lnTo>
                    <a:pt x="10080" y="7164"/>
                  </a:lnTo>
                  <a:lnTo>
                    <a:pt x="9766" y="6984"/>
                  </a:lnTo>
                  <a:lnTo>
                    <a:pt x="9974" y="6864"/>
                  </a:lnTo>
                  <a:lnTo>
                    <a:pt x="10085" y="6802"/>
                  </a:lnTo>
                  <a:lnTo>
                    <a:pt x="10085" y="6802"/>
                  </a:lnTo>
                  <a:lnTo>
                    <a:pt x="10085" y="6802"/>
                  </a:lnTo>
                  <a:lnTo>
                    <a:pt x="10085" y="6434"/>
                  </a:lnTo>
                  <a:lnTo>
                    <a:pt x="10397" y="6616"/>
                  </a:lnTo>
                  <a:close/>
                  <a:moveTo>
                    <a:pt x="10004" y="7502"/>
                  </a:moveTo>
                  <a:lnTo>
                    <a:pt x="9751" y="7355"/>
                  </a:lnTo>
                  <a:lnTo>
                    <a:pt x="9751" y="7355"/>
                  </a:lnTo>
                  <a:lnTo>
                    <a:pt x="9751" y="7355"/>
                  </a:lnTo>
                  <a:lnTo>
                    <a:pt x="9622" y="7431"/>
                  </a:lnTo>
                  <a:lnTo>
                    <a:pt x="9430" y="7540"/>
                  </a:lnTo>
                  <a:lnTo>
                    <a:pt x="9430" y="7180"/>
                  </a:lnTo>
                  <a:lnTo>
                    <a:pt x="9751" y="6994"/>
                  </a:lnTo>
                  <a:lnTo>
                    <a:pt x="10070" y="7178"/>
                  </a:lnTo>
                  <a:lnTo>
                    <a:pt x="10070" y="7540"/>
                  </a:lnTo>
                  <a:lnTo>
                    <a:pt x="10004" y="7502"/>
                  </a:lnTo>
                  <a:close/>
                  <a:moveTo>
                    <a:pt x="10070" y="7556"/>
                  </a:moveTo>
                  <a:lnTo>
                    <a:pt x="10070" y="7923"/>
                  </a:lnTo>
                  <a:lnTo>
                    <a:pt x="9749" y="8109"/>
                  </a:lnTo>
                  <a:lnTo>
                    <a:pt x="9430" y="7923"/>
                  </a:lnTo>
                  <a:lnTo>
                    <a:pt x="9430" y="7556"/>
                  </a:lnTo>
                  <a:lnTo>
                    <a:pt x="9607" y="7452"/>
                  </a:lnTo>
                  <a:lnTo>
                    <a:pt x="9751" y="7372"/>
                  </a:lnTo>
                  <a:lnTo>
                    <a:pt x="10070" y="7556"/>
                  </a:lnTo>
                  <a:close/>
                  <a:moveTo>
                    <a:pt x="10070" y="6410"/>
                  </a:moveTo>
                  <a:lnTo>
                    <a:pt x="10004" y="6372"/>
                  </a:lnTo>
                  <a:lnTo>
                    <a:pt x="9751" y="6226"/>
                  </a:lnTo>
                  <a:lnTo>
                    <a:pt x="9751" y="6226"/>
                  </a:lnTo>
                  <a:lnTo>
                    <a:pt x="9751" y="6226"/>
                  </a:lnTo>
                  <a:lnTo>
                    <a:pt x="9747" y="6228"/>
                  </a:lnTo>
                  <a:lnTo>
                    <a:pt x="9747" y="6226"/>
                  </a:lnTo>
                  <a:lnTo>
                    <a:pt x="9735" y="6235"/>
                  </a:lnTo>
                  <a:lnTo>
                    <a:pt x="9430" y="6410"/>
                  </a:lnTo>
                  <a:lnTo>
                    <a:pt x="9430" y="6051"/>
                  </a:lnTo>
                  <a:lnTo>
                    <a:pt x="9751" y="5864"/>
                  </a:lnTo>
                  <a:lnTo>
                    <a:pt x="10070" y="6048"/>
                  </a:lnTo>
                  <a:lnTo>
                    <a:pt x="10070" y="6410"/>
                  </a:lnTo>
                  <a:close/>
                  <a:moveTo>
                    <a:pt x="9751" y="6242"/>
                  </a:moveTo>
                  <a:lnTo>
                    <a:pt x="10070" y="6427"/>
                  </a:lnTo>
                  <a:lnTo>
                    <a:pt x="10070" y="6793"/>
                  </a:lnTo>
                  <a:lnTo>
                    <a:pt x="9851" y="6920"/>
                  </a:lnTo>
                  <a:lnTo>
                    <a:pt x="9751" y="6977"/>
                  </a:lnTo>
                  <a:lnTo>
                    <a:pt x="9751" y="6977"/>
                  </a:lnTo>
                  <a:lnTo>
                    <a:pt x="9749" y="6977"/>
                  </a:lnTo>
                  <a:lnTo>
                    <a:pt x="9430" y="6793"/>
                  </a:lnTo>
                  <a:lnTo>
                    <a:pt x="9430" y="6427"/>
                  </a:lnTo>
                  <a:lnTo>
                    <a:pt x="9751" y="6242"/>
                  </a:lnTo>
                  <a:close/>
                  <a:moveTo>
                    <a:pt x="9418" y="6415"/>
                  </a:moveTo>
                  <a:lnTo>
                    <a:pt x="9161" y="6566"/>
                  </a:lnTo>
                  <a:lnTo>
                    <a:pt x="9099" y="6601"/>
                  </a:lnTo>
                  <a:lnTo>
                    <a:pt x="8785" y="6419"/>
                  </a:lnTo>
                  <a:lnTo>
                    <a:pt x="9104" y="6235"/>
                  </a:lnTo>
                  <a:lnTo>
                    <a:pt x="9104" y="6235"/>
                  </a:lnTo>
                  <a:lnTo>
                    <a:pt x="9104" y="5866"/>
                  </a:lnTo>
                  <a:lnTo>
                    <a:pt x="9286" y="5973"/>
                  </a:lnTo>
                  <a:lnTo>
                    <a:pt x="9418" y="6048"/>
                  </a:lnTo>
                  <a:lnTo>
                    <a:pt x="9418" y="6415"/>
                  </a:lnTo>
                  <a:close/>
                  <a:moveTo>
                    <a:pt x="8771" y="6788"/>
                  </a:moveTo>
                  <a:lnTo>
                    <a:pt x="8771" y="6788"/>
                  </a:lnTo>
                  <a:lnTo>
                    <a:pt x="8771" y="6788"/>
                  </a:lnTo>
                  <a:lnTo>
                    <a:pt x="8752" y="6800"/>
                  </a:lnTo>
                  <a:lnTo>
                    <a:pt x="8454" y="6972"/>
                  </a:lnTo>
                  <a:lnTo>
                    <a:pt x="8454" y="6611"/>
                  </a:lnTo>
                  <a:lnTo>
                    <a:pt x="8769" y="6427"/>
                  </a:lnTo>
                  <a:lnTo>
                    <a:pt x="8771" y="6429"/>
                  </a:lnTo>
                  <a:lnTo>
                    <a:pt x="8773" y="6427"/>
                  </a:lnTo>
                  <a:lnTo>
                    <a:pt x="9092" y="6611"/>
                  </a:lnTo>
                  <a:lnTo>
                    <a:pt x="9092" y="6972"/>
                  </a:lnTo>
                  <a:lnTo>
                    <a:pt x="8771" y="6788"/>
                  </a:lnTo>
                  <a:close/>
                  <a:moveTo>
                    <a:pt x="9092" y="6991"/>
                  </a:moveTo>
                  <a:lnTo>
                    <a:pt x="9092" y="7346"/>
                  </a:lnTo>
                  <a:lnTo>
                    <a:pt x="9092" y="7346"/>
                  </a:lnTo>
                  <a:lnTo>
                    <a:pt x="9092" y="7358"/>
                  </a:lnTo>
                  <a:lnTo>
                    <a:pt x="8865" y="7488"/>
                  </a:lnTo>
                  <a:lnTo>
                    <a:pt x="8771" y="7542"/>
                  </a:lnTo>
                  <a:lnTo>
                    <a:pt x="8764" y="7537"/>
                  </a:lnTo>
                  <a:lnTo>
                    <a:pt x="8761" y="7535"/>
                  </a:lnTo>
                  <a:lnTo>
                    <a:pt x="8761" y="7535"/>
                  </a:lnTo>
                  <a:lnTo>
                    <a:pt x="8695" y="7500"/>
                  </a:lnTo>
                  <a:lnTo>
                    <a:pt x="8454" y="7358"/>
                  </a:lnTo>
                  <a:lnTo>
                    <a:pt x="8454" y="6989"/>
                  </a:lnTo>
                  <a:lnTo>
                    <a:pt x="8747" y="6819"/>
                  </a:lnTo>
                  <a:lnTo>
                    <a:pt x="8771" y="6805"/>
                  </a:lnTo>
                  <a:lnTo>
                    <a:pt x="9092" y="6991"/>
                  </a:lnTo>
                  <a:close/>
                  <a:moveTo>
                    <a:pt x="9092" y="5845"/>
                  </a:moveTo>
                  <a:lnTo>
                    <a:pt x="8771" y="5661"/>
                  </a:lnTo>
                  <a:lnTo>
                    <a:pt x="8771" y="5661"/>
                  </a:lnTo>
                  <a:lnTo>
                    <a:pt x="8771" y="5661"/>
                  </a:lnTo>
                  <a:lnTo>
                    <a:pt x="8752" y="5670"/>
                  </a:lnTo>
                  <a:lnTo>
                    <a:pt x="8454" y="5843"/>
                  </a:lnTo>
                  <a:lnTo>
                    <a:pt x="8454" y="5481"/>
                  </a:lnTo>
                  <a:lnTo>
                    <a:pt x="8589" y="5401"/>
                  </a:lnTo>
                  <a:lnTo>
                    <a:pt x="8773" y="5294"/>
                  </a:lnTo>
                  <a:lnTo>
                    <a:pt x="8906" y="5372"/>
                  </a:lnTo>
                  <a:lnTo>
                    <a:pt x="9092" y="5481"/>
                  </a:lnTo>
                  <a:lnTo>
                    <a:pt x="9092" y="5845"/>
                  </a:lnTo>
                  <a:close/>
                  <a:moveTo>
                    <a:pt x="8747" y="5689"/>
                  </a:moveTo>
                  <a:lnTo>
                    <a:pt x="8771" y="5675"/>
                  </a:lnTo>
                  <a:lnTo>
                    <a:pt x="9092" y="5862"/>
                  </a:lnTo>
                  <a:lnTo>
                    <a:pt x="9092" y="6228"/>
                  </a:lnTo>
                  <a:lnTo>
                    <a:pt x="8773" y="6412"/>
                  </a:lnTo>
                  <a:lnTo>
                    <a:pt x="8771" y="6410"/>
                  </a:lnTo>
                  <a:lnTo>
                    <a:pt x="8771" y="6410"/>
                  </a:lnTo>
                  <a:lnTo>
                    <a:pt x="8454" y="6228"/>
                  </a:lnTo>
                  <a:lnTo>
                    <a:pt x="8454" y="5859"/>
                  </a:lnTo>
                  <a:lnTo>
                    <a:pt x="8747" y="5689"/>
                  </a:lnTo>
                  <a:close/>
                  <a:moveTo>
                    <a:pt x="8442" y="6616"/>
                  </a:moveTo>
                  <a:lnTo>
                    <a:pt x="8442" y="6980"/>
                  </a:lnTo>
                  <a:lnTo>
                    <a:pt x="8121" y="7164"/>
                  </a:lnTo>
                  <a:lnTo>
                    <a:pt x="7809" y="6984"/>
                  </a:lnTo>
                  <a:lnTo>
                    <a:pt x="8126" y="6802"/>
                  </a:lnTo>
                  <a:lnTo>
                    <a:pt x="8126" y="6802"/>
                  </a:lnTo>
                  <a:lnTo>
                    <a:pt x="8126" y="6431"/>
                  </a:lnTo>
                  <a:lnTo>
                    <a:pt x="8442" y="6616"/>
                  </a:lnTo>
                  <a:close/>
                  <a:moveTo>
                    <a:pt x="7646" y="8209"/>
                  </a:moveTo>
                  <a:lnTo>
                    <a:pt x="7793" y="8123"/>
                  </a:lnTo>
                  <a:lnTo>
                    <a:pt x="7795" y="8123"/>
                  </a:lnTo>
                  <a:lnTo>
                    <a:pt x="7795" y="8123"/>
                  </a:lnTo>
                  <a:lnTo>
                    <a:pt x="7939" y="8206"/>
                  </a:lnTo>
                  <a:lnTo>
                    <a:pt x="8109" y="8308"/>
                  </a:lnTo>
                  <a:lnTo>
                    <a:pt x="8109" y="8667"/>
                  </a:lnTo>
                  <a:lnTo>
                    <a:pt x="7795" y="8485"/>
                  </a:lnTo>
                  <a:lnTo>
                    <a:pt x="7795" y="8485"/>
                  </a:lnTo>
                  <a:lnTo>
                    <a:pt x="7795" y="8485"/>
                  </a:lnTo>
                  <a:lnTo>
                    <a:pt x="7474" y="8669"/>
                  </a:lnTo>
                  <a:lnTo>
                    <a:pt x="7474" y="8308"/>
                  </a:lnTo>
                  <a:lnTo>
                    <a:pt x="7646" y="8209"/>
                  </a:lnTo>
                  <a:close/>
                  <a:moveTo>
                    <a:pt x="7630" y="8204"/>
                  </a:moveTo>
                  <a:lnTo>
                    <a:pt x="7781" y="8116"/>
                  </a:lnTo>
                  <a:lnTo>
                    <a:pt x="7781" y="8116"/>
                  </a:lnTo>
                  <a:lnTo>
                    <a:pt x="7679" y="8175"/>
                  </a:lnTo>
                  <a:lnTo>
                    <a:pt x="7630" y="8204"/>
                  </a:lnTo>
                  <a:close/>
                  <a:moveTo>
                    <a:pt x="7795" y="8107"/>
                  </a:moveTo>
                  <a:lnTo>
                    <a:pt x="7474" y="7923"/>
                  </a:lnTo>
                  <a:lnTo>
                    <a:pt x="7474" y="7556"/>
                  </a:lnTo>
                  <a:lnTo>
                    <a:pt x="7656" y="7452"/>
                  </a:lnTo>
                  <a:lnTo>
                    <a:pt x="7795" y="7372"/>
                  </a:lnTo>
                  <a:lnTo>
                    <a:pt x="7856" y="7407"/>
                  </a:lnTo>
                  <a:lnTo>
                    <a:pt x="8112" y="7556"/>
                  </a:lnTo>
                  <a:lnTo>
                    <a:pt x="8112" y="7923"/>
                  </a:lnTo>
                  <a:lnTo>
                    <a:pt x="7960" y="8012"/>
                  </a:lnTo>
                  <a:lnTo>
                    <a:pt x="7795" y="8107"/>
                  </a:lnTo>
                  <a:close/>
                  <a:moveTo>
                    <a:pt x="7474" y="7540"/>
                  </a:moveTo>
                  <a:lnTo>
                    <a:pt x="7474" y="7178"/>
                  </a:lnTo>
                  <a:lnTo>
                    <a:pt x="7793" y="6994"/>
                  </a:lnTo>
                  <a:lnTo>
                    <a:pt x="8109" y="7176"/>
                  </a:lnTo>
                  <a:lnTo>
                    <a:pt x="8109" y="7537"/>
                  </a:lnTo>
                  <a:lnTo>
                    <a:pt x="7911" y="7424"/>
                  </a:lnTo>
                  <a:lnTo>
                    <a:pt x="7795" y="7355"/>
                  </a:lnTo>
                  <a:lnTo>
                    <a:pt x="7795" y="7355"/>
                  </a:lnTo>
                  <a:lnTo>
                    <a:pt x="7795" y="7355"/>
                  </a:lnTo>
                  <a:lnTo>
                    <a:pt x="7660" y="7433"/>
                  </a:lnTo>
                  <a:lnTo>
                    <a:pt x="7474" y="7540"/>
                  </a:lnTo>
                  <a:close/>
                  <a:moveTo>
                    <a:pt x="7462" y="6415"/>
                  </a:moveTo>
                  <a:lnTo>
                    <a:pt x="7143" y="6601"/>
                  </a:lnTo>
                  <a:lnTo>
                    <a:pt x="6982" y="6507"/>
                  </a:lnTo>
                  <a:lnTo>
                    <a:pt x="6829" y="6419"/>
                  </a:lnTo>
                  <a:lnTo>
                    <a:pt x="6985" y="6330"/>
                  </a:lnTo>
                  <a:lnTo>
                    <a:pt x="7148" y="6235"/>
                  </a:lnTo>
                  <a:lnTo>
                    <a:pt x="7148" y="6235"/>
                  </a:lnTo>
                  <a:lnTo>
                    <a:pt x="7148" y="5866"/>
                  </a:lnTo>
                  <a:lnTo>
                    <a:pt x="7230" y="5914"/>
                  </a:lnTo>
                  <a:lnTo>
                    <a:pt x="7462" y="6051"/>
                  </a:lnTo>
                  <a:lnTo>
                    <a:pt x="7462" y="6415"/>
                  </a:lnTo>
                  <a:close/>
                  <a:moveTo>
                    <a:pt x="6855" y="6812"/>
                  </a:moveTo>
                  <a:lnTo>
                    <a:pt x="6814" y="6788"/>
                  </a:lnTo>
                  <a:lnTo>
                    <a:pt x="6814" y="6788"/>
                  </a:lnTo>
                  <a:lnTo>
                    <a:pt x="6814" y="6788"/>
                  </a:lnTo>
                  <a:lnTo>
                    <a:pt x="6495" y="6972"/>
                  </a:lnTo>
                  <a:lnTo>
                    <a:pt x="6495" y="6611"/>
                  </a:lnTo>
                  <a:lnTo>
                    <a:pt x="6656" y="6519"/>
                  </a:lnTo>
                  <a:lnTo>
                    <a:pt x="6814" y="6427"/>
                  </a:lnTo>
                  <a:lnTo>
                    <a:pt x="6817" y="6429"/>
                  </a:lnTo>
                  <a:lnTo>
                    <a:pt x="6817" y="6427"/>
                  </a:lnTo>
                  <a:lnTo>
                    <a:pt x="6994" y="6528"/>
                  </a:lnTo>
                  <a:lnTo>
                    <a:pt x="7136" y="6611"/>
                  </a:lnTo>
                  <a:lnTo>
                    <a:pt x="7136" y="6972"/>
                  </a:lnTo>
                  <a:lnTo>
                    <a:pt x="6855" y="6812"/>
                  </a:lnTo>
                  <a:close/>
                  <a:moveTo>
                    <a:pt x="7136" y="6989"/>
                  </a:moveTo>
                  <a:lnTo>
                    <a:pt x="7136" y="7358"/>
                  </a:lnTo>
                  <a:lnTo>
                    <a:pt x="6817" y="7542"/>
                  </a:lnTo>
                  <a:lnTo>
                    <a:pt x="6668" y="7457"/>
                  </a:lnTo>
                  <a:lnTo>
                    <a:pt x="6495" y="7358"/>
                  </a:lnTo>
                  <a:lnTo>
                    <a:pt x="6495" y="6989"/>
                  </a:lnTo>
                  <a:lnTo>
                    <a:pt x="6633" y="6911"/>
                  </a:lnTo>
                  <a:lnTo>
                    <a:pt x="6814" y="6805"/>
                  </a:lnTo>
                  <a:lnTo>
                    <a:pt x="6890" y="6847"/>
                  </a:lnTo>
                  <a:lnTo>
                    <a:pt x="7136" y="6989"/>
                  </a:lnTo>
                  <a:close/>
                  <a:moveTo>
                    <a:pt x="7136" y="5845"/>
                  </a:moveTo>
                  <a:lnTo>
                    <a:pt x="6855" y="5682"/>
                  </a:lnTo>
                  <a:lnTo>
                    <a:pt x="6814" y="5661"/>
                  </a:lnTo>
                  <a:lnTo>
                    <a:pt x="6814" y="5661"/>
                  </a:lnTo>
                  <a:lnTo>
                    <a:pt x="6814" y="5661"/>
                  </a:lnTo>
                  <a:lnTo>
                    <a:pt x="6495" y="5845"/>
                  </a:lnTo>
                  <a:lnTo>
                    <a:pt x="6495" y="5481"/>
                  </a:lnTo>
                  <a:lnTo>
                    <a:pt x="6599" y="5420"/>
                  </a:lnTo>
                  <a:lnTo>
                    <a:pt x="6814" y="5297"/>
                  </a:lnTo>
                  <a:lnTo>
                    <a:pt x="7136" y="5481"/>
                  </a:lnTo>
                  <a:lnTo>
                    <a:pt x="7136" y="5845"/>
                  </a:lnTo>
                  <a:close/>
                  <a:moveTo>
                    <a:pt x="6633" y="5781"/>
                  </a:moveTo>
                  <a:lnTo>
                    <a:pt x="6814" y="5675"/>
                  </a:lnTo>
                  <a:lnTo>
                    <a:pt x="6890" y="5718"/>
                  </a:lnTo>
                  <a:lnTo>
                    <a:pt x="7136" y="5862"/>
                  </a:lnTo>
                  <a:lnTo>
                    <a:pt x="7136" y="6228"/>
                  </a:lnTo>
                  <a:lnTo>
                    <a:pt x="6817" y="6412"/>
                  </a:lnTo>
                  <a:lnTo>
                    <a:pt x="6817" y="6410"/>
                  </a:lnTo>
                  <a:lnTo>
                    <a:pt x="6814" y="6412"/>
                  </a:lnTo>
                  <a:lnTo>
                    <a:pt x="6495" y="6228"/>
                  </a:lnTo>
                  <a:lnTo>
                    <a:pt x="6495" y="5859"/>
                  </a:lnTo>
                  <a:lnTo>
                    <a:pt x="6633" y="5781"/>
                  </a:lnTo>
                  <a:close/>
                  <a:moveTo>
                    <a:pt x="6481" y="6616"/>
                  </a:moveTo>
                  <a:lnTo>
                    <a:pt x="6481" y="6982"/>
                  </a:lnTo>
                  <a:lnTo>
                    <a:pt x="6165" y="7164"/>
                  </a:lnTo>
                  <a:lnTo>
                    <a:pt x="6002" y="7072"/>
                  </a:lnTo>
                  <a:lnTo>
                    <a:pt x="5850" y="6984"/>
                  </a:lnTo>
                  <a:lnTo>
                    <a:pt x="6061" y="6864"/>
                  </a:lnTo>
                  <a:lnTo>
                    <a:pt x="6169" y="6802"/>
                  </a:lnTo>
                  <a:lnTo>
                    <a:pt x="6169" y="6802"/>
                  </a:lnTo>
                  <a:lnTo>
                    <a:pt x="6169" y="6434"/>
                  </a:lnTo>
                  <a:lnTo>
                    <a:pt x="6481" y="6616"/>
                  </a:lnTo>
                  <a:close/>
                  <a:moveTo>
                    <a:pt x="5836" y="8109"/>
                  </a:moveTo>
                  <a:lnTo>
                    <a:pt x="5789" y="8081"/>
                  </a:lnTo>
                  <a:lnTo>
                    <a:pt x="5515" y="7923"/>
                  </a:lnTo>
                  <a:lnTo>
                    <a:pt x="5515" y="7556"/>
                  </a:lnTo>
                  <a:lnTo>
                    <a:pt x="5694" y="7452"/>
                  </a:lnTo>
                  <a:lnTo>
                    <a:pt x="5836" y="7372"/>
                  </a:lnTo>
                  <a:lnTo>
                    <a:pt x="6155" y="7556"/>
                  </a:lnTo>
                  <a:lnTo>
                    <a:pt x="6155" y="7923"/>
                  </a:lnTo>
                  <a:lnTo>
                    <a:pt x="5881" y="8081"/>
                  </a:lnTo>
                  <a:lnTo>
                    <a:pt x="5836" y="8109"/>
                  </a:lnTo>
                  <a:close/>
                  <a:moveTo>
                    <a:pt x="5836" y="8123"/>
                  </a:moveTo>
                  <a:lnTo>
                    <a:pt x="6155" y="8308"/>
                  </a:lnTo>
                  <a:lnTo>
                    <a:pt x="6155" y="8667"/>
                  </a:lnTo>
                  <a:lnTo>
                    <a:pt x="5836" y="8485"/>
                  </a:lnTo>
                  <a:lnTo>
                    <a:pt x="5836" y="8485"/>
                  </a:lnTo>
                  <a:lnTo>
                    <a:pt x="5836" y="8485"/>
                  </a:lnTo>
                  <a:lnTo>
                    <a:pt x="5515" y="8669"/>
                  </a:lnTo>
                  <a:lnTo>
                    <a:pt x="5515" y="8308"/>
                  </a:lnTo>
                  <a:lnTo>
                    <a:pt x="5836" y="8123"/>
                  </a:lnTo>
                  <a:lnTo>
                    <a:pt x="5836" y="8123"/>
                  </a:lnTo>
                  <a:lnTo>
                    <a:pt x="5836" y="8123"/>
                  </a:lnTo>
                  <a:close/>
                  <a:moveTo>
                    <a:pt x="5515" y="7540"/>
                  </a:moveTo>
                  <a:lnTo>
                    <a:pt x="5515" y="7180"/>
                  </a:lnTo>
                  <a:lnTo>
                    <a:pt x="5836" y="6994"/>
                  </a:lnTo>
                  <a:lnTo>
                    <a:pt x="6155" y="7178"/>
                  </a:lnTo>
                  <a:lnTo>
                    <a:pt x="6155" y="7540"/>
                  </a:lnTo>
                  <a:lnTo>
                    <a:pt x="6089" y="7502"/>
                  </a:lnTo>
                  <a:lnTo>
                    <a:pt x="5836" y="7355"/>
                  </a:lnTo>
                  <a:lnTo>
                    <a:pt x="5836" y="7355"/>
                  </a:lnTo>
                  <a:lnTo>
                    <a:pt x="5836" y="7355"/>
                  </a:lnTo>
                  <a:lnTo>
                    <a:pt x="5706" y="7431"/>
                  </a:lnTo>
                  <a:lnTo>
                    <a:pt x="5515" y="7540"/>
                  </a:lnTo>
                  <a:close/>
                  <a:moveTo>
                    <a:pt x="5503" y="6415"/>
                  </a:moveTo>
                  <a:lnTo>
                    <a:pt x="5345" y="6507"/>
                  </a:lnTo>
                  <a:lnTo>
                    <a:pt x="5248" y="6566"/>
                  </a:lnTo>
                  <a:lnTo>
                    <a:pt x="5186" y="6601"/>
                  </a:lnTo>
                  <a:lnTo>
                    <a:pt x="4870" y="6419"/>
                  </a:lnTo>
                  <a:lnTo>
                    <a:pt x="5189" y="6235"/>
                  </a:lnTo>
                  <a:lnTo>
                    <a:pt x="5189" y="6235"/>
                  </a:lnTo>
                  <a:lnTo>
                    <a:pt x="5189" y="5866"/>
                  </a:lnTo>
                  <a:lnTo>
                    <a:pt x="5373" y="5973"/>
                  </a:lnTo>
                  <a:lnTo>
                    <a:pt x="5503" y="6048"/>
                  </a:lnTo>
                  <a:lnTo>
                    <a:pt x="5503" y="6415"/>
                  </a:lnTo>
                  <a:close/>
                  <a:moveTo>
                    <a:pt x="4858" y="6788"/>
                  </a:moveTo>
                  <a:lnTo>
                    <a:pt x="4856" y="6790"/>
                  </a:lnTo>
                  <a:lnTo>
                    <a:pt x="4856" y="6788"/>
                  </a:lnTo>
                  <a:lnTo>
                    <a:pt x="4565" y="6961"/>
                  </a:lnTo>
                  <a:lnTo>
                    <a:pt x="4539" y="6975"/>
                  </a:lnTo>
                  <a:lnTo>
                    <a:pt x="4539" y="6611"/>
                  </a:lnTo>
                  <a:lnTo>
                    <a:pt x="4856" y="6427"/>
                  </a:lnTo>
                  <a:lnTo>
                    <a:pt x="4856" y="6429"/>
                  </a:lnTo>
                  <a:lnTo>
                    <a:pt x="4858" y="6427"/>
                  </a:lnTo>
                  <a:lnTo>
                    <a:pt x="5177" y="6611"/>
                  </a:lnTo>
                  <a:lnTo>
                    <a:pt x="5177" y="6972"/>
                  </a:lnTo>
                  <a:lnTo>
                    <a:pt x="4858" y="6788"/>
                  </a:lnTo>
                  <a:close/>
                  <a:moveTo>
                    <a:pt x="5177" y="6991"/>
                  </a:moveTo>
                  <a:lnTo>
                    <a:pt x="5177" y="7358"/>
                  </a:lnTo>
                  <a:lnTo>
                    <a:pt x="4858" y="7542"/>
                  </a:lnTo>
                  <a:lnTo>
                    <a:pt x="4782" y="7500"/>
                  </a:lnTo>
                  <a:lnTo>
                    <a:pt x="4539" y="7358"/>
                  </a:lnTo>
                  <a:lnTo>
                    <a:pt x="4539" y="6989"/>
                  </a:lnTo>
                  <a:lnTo>
                    <a:pt x="4856" y="6805"/>
                  </a:lnTo>
                  <a:lnTo>
                    <a:pt x="5177" y="6991"/>
                  </a:lnTo>
                  <a:close/>
                  <a:moveTo>
                    <a:pt x="5177" y="5845"/>
                  </a:moveTo>
                  <a:lnTo>
                    <a:pt x="4858" y="5661"/>
                  </a:lnTo>
                  <a:lnTo>
                    <a:pt x="4856" y="5661"/>
                  </a:lnTo>
                  <a:lnTo>
                    <a:pt x="4856" y="5661"/>
                  </a:lnTo>
                  <a:lnTo>
                    <a:pt x="4565" y="5829"/>
                  </a:lnTo>
                  <a:lnTo>
                    <a:pt x="4539" y="5845"/>
                  </a:lnTo>
                  <a:lnTo>
                    <a:pt x="4539" y="5481"/>
                  </a:lnTo>
                  <a:lnTo>
                    <a:pt x="4636" y="5422"/>
                  </a:lnTo>
                  <a:lnTo>
                    <a:pt x="4858" y="5297"/>
                  </a:lnTo>
                  <a:lnTo>
                    <a:pt x="4990" y="5372"/>
                  </a:lnTo>
                  <a:lnTo>
                    <a:pt x="5177" y="5481"/>
                  </a:lnTo>
                  <a:lnTo>
                    <a:pt x="5177" y="5845"/>
                  </a:lnTo>
                  <a:close/>
                  <a:moveTo>
                    <a:pt x="4856" y="5675"/>
                  </a:moveTo>
                  <a:lnTo>
                    <a:pt x="5177" y="5862"/>
                  </a:lnTo>
                  <a:lnTo>
                    <a:pt x="5177" y="6228"/>
                  </a:lnTo>
                  <a:lnTo>
                    <a:pt x="4858" y="6412"/>
                  </a:lnTo>
                  <a:lnTo>
                    <a:pt x="4856" y="6410"/>
                  </a:lnTo>
                  <a:lnTo>
                    <a:pt x="4856" y="6410"/>
                  </a:lnTo>
                  <a:lnTo>
                    <a:pt x="4539" y="6228"/>
                  </a:lnTo>
                  <a:lnTo>
                    <a:pt x="4539" y="5859"/>
                  </a:lnTo>
                  <a:lnTo>
                    <a:pt x="4856" y="5675"/>
                  </a:lnTo>
                  <a:close/>
                  <a:moveTo>
                    <a:pt x="4527" y="6616"/>
                  </a:moveTo>
                  <a:lnTo>
                    <a:pt x="4527" y="6982"/>
                  </a:lnTo>
                  <a:lnTo>
                    <a:pt x="4454" y="7024"/>
                  </a:lnTo>
                  <a:lnTo>
                    <a:pt x="4208" y="7166"/>
                  </a:lnTo>
                  <a:lnTo>
                    <a:pt x="3894" y="6984"/>
                  </a:lnTo>
                  <a:lnTo>
                    <a:pt x="4211" y="6802"/>
                  </a:lnTo>
                  <a:lnTo>
                    <a:pt x="4211" y="6802"/>
                  </a:lnTo>
                  <a:lnTo>
                    <a:pt x="4211" y="6431"/>
                  </a:lnTo>
                  <a:lnTo>
                    <a:pt x="4527" y="6616"/>
                  </a:lnTo>
                  <a:close/>
                  <a:moveTo>
                    <a:pt x="3998" y="7424"/>
                  </a:moveTo>
                  <a:lnTo>
                    <a:pt x="3880" y="7355"/>
                  </a:lnTo>
                  <a:lnTo>
                    <a:pt x="3880" y="7355"/>
                  </a:lnTo>
                  <a:lnTo>
                    <a:pt x="3880" y="7355"/>
                  </a:lnTo>
                  <a:lnTo>
                    <a:pt x="3748" y="7433"/>
                  </a:lnTo>
                  <a:lnTo>
                    <a:pt x="3558" y="7540"/>
                  </a:lnTo>
                  <a:lnTo>
                    <a:pt x="3558" y="7178"/>
                  </a:lnTo>
                  <a:lnTo>
                    <a:pt x="3880" y="6994"/>
                  </a:lnTo>
                  <a:lnTo>
                    <a:pt x="4196" y="7176"/>
                  </a:lnTo>
                  <a:lnTo>
                    <a:pt x="4196" y="7537"/>
                  </a:lnTo>
                  <a:lnTo>
                    <a:pt x="3998" y="7424"/>
                  </a:lnTo>
                  <a:close/>
                  <a:moveTo>
                    <a:pt x="4196" y="7556"/>
                  </a:moveTo>
                  <a:lnTo>
                    <a:pt x="4196" y="7923"/>
                  </a:lnTo>
                  <a:lnTo>
                    <a:pt x="4045" y="8012"/>
                  </a:lnTo>
                  <a:lnTo>
                    <a:pt x="3880" y="8107"/>
                  </a:lnTo>
                  <a:lnTo>
                    <a:pt x="3558" y="7923"/>
                  </a:lnTo>
                  <a:lnTo>
                    <a:pt x="3558" y="7556"/>
                  </a:lnTo>
                  <a:lnTo>
                    <a:pt x="3740" y="7452"/>
                  </a:lnTo>
                  <a:lnTo>
                    <a:pt x="3880" y="7372"/>
                  </a:lnTo>
                  <a:lnTo>
                    <a:pt x="3941" y="7407"/>
                  </a:lnTo>
                  <a:lnTo>
                    <a:pt x="4137" y="7521"/>
                  </a:lnTo>
                  <a:lnTo>
                    <a:pt x="4196" y="7556"/>
                  </a:lnTo>
                  <a:close/>
                  <a:moveTo>
                    <a:pt x="4196" y="6410"/>
                  </a:moveTo>
                  <a:lnTo>
                    <a:pt x="3998" y="6294"/>
                  </a:lnTo>
                  <a:lnTo>
                    <a:pt x="3880" y="6226"/>
                  </a:lnTo>
                  <a:lnTo>
                    <a:pt x="3880" y="6226"/>
                  </a:lnTo>
                  <a:lnTo>
                    <a:pt x="3880" y="6226"/>
                  </a:lnTo>
                  <a:lnTo>
                    <a:pt x="3558" y="6410"/>
                  </a:lnTo>
                  <a:lnTo>
                    <a:pt x="3558" y="6048"/>
                  </a:lnTo>
                  <a:lnTo>
                    <a:pt x="3849" y="5881"/>
                  </a:lnTo>
                  <a:lnTo>
                    <a:pt x="3880" y="5862"/>
                  </a:lnTo>
                  <a:lnTo>
                    <a:pt x="4196" y="6048"/>
                  </a:lnTo>
                  <a:lnTo>
                    <a:pt x="4196" y="6410"/>
                  </a:lnTo>
                  <a:close/>
                  <a:moveTo>
                    <a:pt x="3880" y="6242"/>
                  </a:moveTo>
                  <a:lnTo>
                    <a:pt x="4196" y="6424"/>
                  </a:lnTo>
                  <a:lnTo>
                    <a:pt x="4196" y="6793"/>
                  </a:lnTo>
                  <a:lnTo>
                    <a:pt x="3880" y="6977"/>
                  </a:lnTo>
                  <a:lnTo>
                    <a:pt x="3558" y="6793"/>
                  </a:lnTo>
                  <a:lnTo>
                    <a:pt x="3558" y="6427"/>
                  </a:lnTo>
                  <a:lnTo>
                    <a:pt x="3880" y="6242"/>
                  </a:lnTo>
                  <a:close/>
                  <a:moveTo>
                    <a:pt x="3547" y="6415"/>
                  </a:moveTo>
                  <a:lnTo>
                    <a:pt x="3228" y="6601"/>
                  </a:lnTo>
                  <a:lnTo>
                    <a:pt x="3067" y="6507"/>
                  </a:lnTo>
                  <a:lnTo>
                    <a:pt x="2913" y="6419"/>
                  </a:lnTo>
                  <a:lnTo>
                    <a:pt x="3069" y="6330"/>
                  </a:lnTo>
                  <a:lnTo>
                    <a:pt x="3235" y="6235"/>
                  </a:lnTo>
                  <a:lnTo>
                    <a:pt x="3235" y="6235"/>
                  </a:lnTo>
                  <a:lnTo>
                    <a:pt x="3235" y="5866"/>
                  </a:lnTo>
                  <a:lnTo>
                    <a:pt x="3315" y="5914"/>
                  </a:lnTo>
                  <a:lnTo>
                    <a:pt x="3547" y="6051"/>
                  </a:lnTo>
                  <a:lnTo>
                    <a:pt x="3547" y="6415"/>
                  </a:lnTo>
                  <a:close/>
                  <a:moveTo>
                    <a:pt x="2942" y="6812"/>
                  </a:moveTo>
                  <a:lnTo>
                    <a:pt x="2902" y="6788"/>
                  </a:lnTo>
                  <a:lnTo>
                    <a:pt x="2902" y="6788"/>
                  </a:lnTo>
                  <a:lnTo>
                    <a:pt x="2902" y="6788"/>
                  </a:lnTo>
                  <a:lnTo>
                    <a:pt x="2583" y="6972"/>
                  </a:lnTo>
                  <a:lnTo>
                    <a:pt x="2583" y="6611"/>
                  </a:lnTo>
                  <a:lnTo>
                    <a:pt x="2741" y="6519"/>
                  </a:lnTo>
                  <a:lnTo>
                    <a:pt x="2899" y="6427"/>
                  </a:lnTo>
                  <a:lnTo>
                    <a:pt x="2902" y="6429"/>
                  </a:lnTo>
                  <a:lnTo>
                    <a:pt x="2902" y="6427"/>
                  </a:lnTo>
                  <a:lnTo>
                    <a:pt x="3079" y="6528"/>
                  </a:lnTo>
                  <a:lnTo>
                    <a:pt x="3223" y="6611"/>
                  </a:lnTo>
                  <a:lnTo>
                    <a:pt x="3223" y="6972"/>
                  </a:lnTo>
                  <a:lnTo>
                    <a:pt x="2942" y="6812"/>
                  </a:lnTo>
                  <a:close/>
                  <a:moveTo>
                    <a:pt x="3223" y="6989"/>
                  </a:moveTo>
                  <a:lnTo>
                    <a:pt x="3223" y="7358"/>
                  </a:lnTo>
                  <a:lnTo>
                    <a:pt x="2902" y="7542"/>
                  </a:lnTo>
                  <a:lnTo>
                    <a:pt x="2753" y="7457"/>
                  </a:lnTo>
                  <a:lnTo>
                    <a:pt x="2583" y="7358"/>
                  </a:lnTo>
                  <a:lnTo>
                    <a:pt x="2583" y="6989"/>
                  </a:lnTo>
                  <a:lnTo>
                    <a:pt x="2717" y="6911"/>
                  </a:lnTo>
                  <a:lnTo>
                    <a:pt x="2727" y="6904"/>
                  </a:lnTo>
                  <a:lnTo>
                    <a:pt x="2902" y="6805"/>
                  </a:lnTo>
                  <a:lnTo>
                    <a:pt x="2975" y="6847"/>
                  </a:lnTo>
                  <a:lnTo>
                    <a:pt x="3223" y="6989"/>
                  </a:lnTo>
                  <a:close/>
                  <a:moveTo>
                    <a:pt x="3223" y="5845"/>
                  </a:moveTo>
                  <a:lnTo>
                    <a:pt x="2942" y="5682"/>
                  </a:lnTo>
                  <a:lnTo>
                    <a:pt x="2902" y="5661"/>
                  </a:lnTo>
                  <a:lnTo>
                    <a:pt x="2902" y="5661"/>
                  </a:lnTo>
                  <a:lnTo>
                    <a:pt x="2902" y="5661"/>
                  </a:lnTo>
                  <a:lnTo>
                    <a:pt x="2583" y="5845"/>
                  </a:lnTo>
                  <a:lnTo>
                    <a:pt x="2583" y="5481"/>
                  </a:lnTo>
                  <a:lnTo>
                    <a:pt x="2684" y="5420"/>
                  </a:lnTo>
                  <a:lnTo>
                    <a:pt x="2902" y="5297"/>
                  </a:lnTo>
                  <a:lnTo>
                    <a:pt x="3223" y="5481"/>
                  </a:lnTo>
                  <a:lnTo>
                    <a:pt x="3223" y="5845"/>
                  </a:lnTo>
                  <a:close/>
                  <a:moveTo>
                    <a:pt x="2717" y="5781"/>
                  </a:moveTo>
                  <a:lnTo>
                    <a:pt x="2902" y="5675"/>
                  </a:lnTo>
                  <a:lnTo>
                    <a:pt x="2975" y="5718"/>
                  </a:lnTo>
                  <a:lnTo>
                    <a:pt x="3223" y="5862"/>
                  </a:lnTo>
                  <a:lnTo>
                    <a:pt x="3223" y="6228"/>
                  </a:lnTo>
                  <a:lnTo>
                    <a:pt x="2904" y="6412"/>
                  </a:lnTo>
                  <a:lnTo>
                    <a:pt x="2902" y="6410"/>
                  </a:lnTo>
                  <a:lnTo>
                    <a:pt x="2899" y="6412"/>
                  </a:lnTo>
                  <a:lnTo>
                    <a:pt x="2583" y="6228"/>
                  </a:lnTo>
                  <a:lnTo>
                    <a:pt x="2583" y="5859"/>
                  </a:lnTo>
                  <a:lnTo>
                    <a:pt x="2717" y="5781"/>
                  </a:lnTo>
                  <a:close/>
                  <a:moveTo>
                    <a:pt x="2566" y="6616"/>
                  </a:moveTo>
                  <a:lnTo>
                    <a:pt x="2566" y="6982"/>
                  </a:lnTo>
                  <a:lnTo>
                    <a:pt x="2550" y="6994"/>
                  </a:lnTo>
                  <a:lnTo>
                    <a:pt x="2252" y="7164"/>
                  </a:lnTo>
                  <a:lnTo>
                    <a:pt x="2013" y="7029"/>
                  </a:lnTo>
                  <a:lnTo>
                    <a:pt x="1938" y="6984"/>
                  </a:lnTo>
                  <a:lnTo>
                    <a:pt x="2034" y="6928"/>
                  </a:lnTo>
                  <a:lnTo>
                    <a:pt x="2254" y="6802"/>
                  </a:lnTo>
                  <a:lnTo>
                    <a:pt x="2254" y="6802"/>
                  </a:lnTo>
                  <a:lnTo>
                    <a:pt x="2254" y="6434"/>
                  </a:lnTo>
                  <a:lnTo>
                    <a:pt x="2566" y="6616"/>
                  </a:lnTo>
                  <a:close/>
                  <a:moveTo>
                    <a:pt x="2240" y="7176"/>
                  </a:moveTo>
                  <a:lnTo>
                    <a:pt x="2240" y="7540"/>
                  </a:lnTo>
                  <a:lnTo>
                    <a:pt x="1921" y="7355"/>
                  </a:lnTo>
                  <a:lnTo>
                    <a:pt x="1921" y="7355"/>
                  </a:lnTo>
                  <a:lnTo>
                    <a:pt x="1921" y="7355"/>
                  </a:lnTo>
                  <a:lnTo>
                    <a:pt x="1604" y="7537"/>
                  </a:lnTo>
                  <a:lnTo>
                    <a:pt x="1604" y="7176"/>
                  </a:lnTo>
                  <a:lnTo>
                    <a:pt x="1609" y="7173"/>
                  </a:lnTo>
                  <a:lnTo>
                    <a:pt x="1923" y="6994"/>
                  </a:lnTo>
                  <a:lnTo>
                    <a:pt x="2240" y="7176"/>
                  </a:lnTo>
                  <a:close/>
                  <a:moveTo>
                    <a:pt x="1921" y="7372"/>
                  </a:moveTo>
                  <a:lnTo>
                    <a:pt x="2242" y="7556"/>
                  </a:lnTo>
                  <a:lnTo>
                    <a:pt x="2242" y="7923"/>
                  </a:lnTo>
                  <a:lnTo>
                    <a:pt x="1923" y="8107"/>
                  </a:lnTo>
                  <a:lnTo>
                    <a:pt x="1746" y="8005"/>
                  </a:lnTo>
                  <a:lnTo>
                    <a:pt x="1604" y="7923"/>
                  </a:lnTo>
                  <a:lnTo>
                    <a:pt x="1604" y="7556"/>
                  </a:lnTo>
                  <a:lnTo>
                    <a:pt x="1921" y="7372"/>
                  </a:lnTo>
                  <a:close/>
                  <a:moveTo>
                    <a:pt x="1921" y="8123"/>
                  </a:moveTo>
                  <a:lnTo>
                    <a:pt x="1923" y="8121"/>
                  </a:lnTo>
                  <a:lnTo>
                    <a:pt x="2042" y="8190"/>
                  </a:lnTo>
                  <a:lnTo>
                    <a:pt x="2240" y="8305"/>
                  </a:lnTo>
                  <a:lnTo>
                    <a:pt x="2240" y="8667"/>
                  </a:lnTo>
                  <a:lnTo>
                    <a:pt x="1980" y="8518"/>
                  </a:lnTo>
                  <a:lnTo>
                    <a:pt x="1921" y="8485"/>
                  </a:lnTo>
                  <a:lnTo>
                    <a:pt x="1921" y="8485"/>
                  </a:lnTo>
                  <a:lnTo>
                    <a:pt x="1921" y="8485"/>
                  </a:lnTo>
                  <a:lnTo>
                    <a:pt x="1604" y="8667"/>
                  </a:lnTo>
                  <a:lnTo>
                    <a:pt x="1604" y="8308"/>
                  </a:lnTo>
                  <a:lnTo>
                    <a:pt x="1796" y="8194"/>
                  </a:lnTo>
                  <a:lnTo>
                    <a:pt x="1921" y="8123"/>
                  </a:lnTo>
                  <a:lnTo>
                    <a:pt x="1921" y="8123"/>
                  </a:lnTo>
                  <a:close/>
                  <a:moveTo>
                    <a:pt x="2027" y="8168"/>
                  </a:moveTo>
                  <a:lnTo>
                    <a:pt x="1935" y="8114"/>
                  </a:lnTo>
                  <a:lnTo>
                    <a:pt x="2254" y="7930"/>
                  </a:lnTo>
                  <a:lnTo>
                    <a:pt x="2254" y="7930"/>
                  </a:lnTo>
                  <a:lnTo>
                    <a:pt x="2254" y="7563"/>
                  </a:lnTo>
                  <a:lnTo>
                    <a:pt x="2330" y="7608"/>
                  </a:lnTo>
                  <a:lnTo>
                    <a:pt x="2566" y="7745"/>
                  </a:lnTo>
                  <a:lnTo>
                    <a:pt x="2566" y="8112"/>
                  </a:lnTo>
                  <a:lnTo>
                    <a:pt x="2469" y="8168"/>
                  </a:lnTo>
                  <a:lnTo>
                    <a:pt x="2249" y="8296"/>
                  </a:lnTo>
                  <a:lnTo>
                    <a:pt x="2027" y="8168"/>
                  </a:lnTo>
                  <a:close/>
                  <a:moveTo>
                    <a:pt x="2254" y="7547"/>
                  </a:moveTo>
                  <a:lnTo>
                    <a:pt x="2254" y="7180"/>
                  </a:lnTo>
                  <a:lnTo>
                    <a:pt x="2415" y="7086"/>
                  </a:lnTo>
                  <a:lnTo>
                    <a:pt x="2498" y="7036"/>
                  </a:lnTo>
                  <a:lnTo>
                    <a:pt x="2568" y="6996"/>
                  </a:lnTo>
                  <a:lnTo>
                    <a:pt x="2568" y="7365"/>
                  </a:lnTo>
                  <a:lnTo>
                    <a:pt x="2568" y="7365"/>
                  </a:lnTo>
                  <a:lnTo>
                    <a:pt x="2887" y="7552"/>
                  </a:lnTo>
                  <a:lnTo>
                    <a:pt x="2734" y="7639"/>
                  </a:lnTo>
                  <a:lnTo>
                    <a:pt x="2576" y="7731"/>
                  </a:lnTo>
                  <a:lnTo>
                    <a:pt x="2254" y="7547"/>
                  </a:lnTo>
                  <a:close/>
                  <a:moveTo>
                    <a:pt x="2583" y="8119"/>
                  </a:moveTo>
                  <a:lnTo>
                    <a:pt x="2717" y="8041"/>
                  </a:lnTo>
                  <a:lnTo>
                    <a:pt x="2902" y="7934"/>
                  </a:lnTo>
                  <a:lnTo>
                    <a:pt x="2975" y="7977"/>
                  </a:lnTo>
                  <a:lnTo>
                    <a:pt x="3223" y="8119"/>
                  </a:lnTo>
                  <a:lnTo>
                    <a:pt x="3223" y="8487"/>
                  </a:lnTo>
                  <a:lnTo>
                    <a:pt x="2902" y="8672"/>
                  </a:lnTo>
                  <a:lnTo>
                    <a:pt x="2583" y="8487"/>
                  </a:lnTo>
                  <a:lnTo>
                    <a:pt x="2583" y="8119"/>
                  </a:lnTo>
                  <a:close/>
                  <a:moveTo>
                    <a:pt x="2998" y="7977"/>
                  </a:moveTo>
                  <a:lnTo>
                    <a:pt x="2902" y="7920"/>
                  </a:lnTo>
                  <a:lnTo>
                    <a:pt x="2902" y="7923"/>
                  </a:lnTo>
                  <a:lnTo>
                    <a:pt x="2902" y="7920"/>
                  </a:lnTo>
                  <a:lnTo>
                    <a:pt x="2833" y="7960"/>
                  </a:lnTo>
                  <a:lnTo>
                    <a:pt x="2583" y="8105"/>
                  </a:lnTo>
                  <a:lnTo>
                    <a:pt x="2583" y="7743"/>
                  </a:lnTo>
                  <a:lnTo>
                    <a:pt x="2826" y="7601"/>
                  </a:lnTo>
                  <a:lnTo>
                    <a:pt x="2902" y="7559"/>
                  </a:lnTo>
                  <a:lnTo>
                    <a:pt x="2909" y="7563"/>
                  </a:lnTo>
                  <a:lnTo>
                    <a:pt x="3223" y="7745"/>
                  </a:lnTo>
                  <a:lnTo>
                    <a:pt x="3223" y="8105"/>
                  </a:lnTo>
                  <a:lnTo>
                    <a:pt x="2998" y="7977"/>
                  </a:lnTo>
                  <a:close/>
                  <a:moveTo>
                    <a:pt x="3067" y="7639"/>
                  </a:moveTo>
                  <a:lnTo>
                    <a:pt x="2913" y="7552"/>
                  </a:lnTo>
                  <a:lnTo>
                    <a:pt x="3235" y="7365"/>
                  </a:lnTo>
                  <a:lnTo>
                    <a:pt x="3235" y="7365"/>
                  </a:lnTo>
                  <a:lnTo>
                    <a:pt x="3235" y="6996"/>
                  </a:lnTo>
                  <a:lnTo>
                    <a:pt x="3358" y="7069"/>
                  </a:lnTo>
                  <a:lnTo>
                    <a:pt x="3547" y="7180"/>
                  </a:lnTo>
                  <a:lnTo>
                    <a:pt x="3547" y="7547"/>
                  </a:lnTo>
                  <a:lnTo>
                    <a:pt x="3228" y="7731"/>
                  </a:lnTo>
                  <a:lnTo>
                    <a:pt x="3067" y="7639"/>
                  </a:lnTo>
                  <a:close/>
                  <a:moveTo>
                    <a:pt x="3235" y="7743"/>
                  </a:moveTo>
                  <a:lnTo>
                    <a:pt x="3291" y="7710"/>
                  </a:lnTo>
                  <a:lnTo>
                    <a:pt x="3547" y="7563"/>
                  </a:lnTo>
                  <a:lnTo>
                    <a:pt x="3547" y="7930"/>
                  </a:lnTo>
                  <a:lnTo>
                    <a:pt x="3547" y="7930"/>
                  </a:lnTo>
                  <a:lnTo>
                    <a:pt x="3681" y="8008"/>
                  </a:lnTo>
                  <a:lnTo>
                    <a:pt x="3866" y="8116"/>
                  </a:lnTo>
                  <a:lnTo>
                    <a:pt x="3766" y="8175"/>
                  </a:lnTo>
                  <a:lnTo>
                    <a:pt x="3551" y="8296"/>
                  </a:lnTo>
                  <a:lnTo>
                    <a:pt x="3379" y="8197"/>
                  </a:lnTo>
                  <a:lnTo>
                    <a:pt x="3235" y="8112"/>
                  </a:lnTo>
                  <a:lnTo>
                    <a:pt x="3235" y="7743"/>
                  </a:lnTo>
                  <a:close/>
                  <a:moveTo>
                    <a:pt x="3558" y="8686"/>
                  </a:moveTo>
                  <a:lnTo>
                    <a:pt x="3738" y="8582"/>
                  </a:lnTo>
                  <a:lnTo>
                    <a:pt x="3880" y="8499"/>
                  </a:lnTo>
                  <a:lnTo>
                    <a:pt x="3941" y="8537"/>
                  </a:lnTo>
                  <a:lnTo>
                    <a:pt x="4045" y="8596"/>
                  </a:lnTo>
                  <a:lnTo>
                    <a:pt x="4196" y="8686"/>
                  </a:lnTo>
                  <a:lnTo>
                    <a:pt x="4196" y="9052"/>
                  </a:lnTo>
                  <a:lnTo>
                    <a:pt x="4064" y="9130"/>
                  </a:lnTo>
                  <a:lnTo>
                    <a:pt x="3880" y="9237"/>
                  </a:lnTo>
                  <a:lnTo>
                    <a:pt x="3558" y="9052"/>
                  </a:lnTo>
                  <a:lnTo>
                    <a:pt x="3558" y="8686"/>
                  </a:lnTo>
                  <a:close/>
                  <a:moveTo>
                    <a:pt x="3880" y="8485"/>
                  </a:moveTo>
                  <a:lnTo>
                    <a:pt x="3880" y="8485"/>
                  </a:lnTo>
                  <a:lnTo>
                    <a:pt x="3880" y="8485"/>
                  </a:lnTo>
                  <a:lnTo>
                    <a:pt x="3558" y="8669"/>
                  </a:lnTo>
                  <a:lnTo>
                    <a:pt x="3558" y="8308"/>
                  </a:lnTo>
                  <a:lnTo>
                    <a:pt x="3731" y="8209"/>
                  </a:lnTo>
                  <a:lnTo>
                    <a:pt x="3877" y="8123"/>
                  </a:lnTo>
                  <a:lnTo>
                    <a:pt x="3880" y="8123"/>
                  </a:lnTo>
                  <a:lnTo>
                    <a:pt x="3880" y="8123"/>
                  </a:lnTo>
                  <a:lnTo>
                    <a:pt x="4024" y="8206"/>
                  </a:lnTo>
                  <a:lnTo>
                    <a:pt x="4196" y="8308"/>
                  </a:lnTo>
                  <a:lnTo>
                    <a:pt x="4196" y="8667"/>
                  </a:lnTo>
                  <a:lnTo>
                    <a:pt x="3880" y="8485"/>
                  </a:lnTo>
                  <a:close/>
                  <a:moveTo>
                    <a:pt x="3892" y="8116"/>
                  </a:moveTo>
                  <a:lnTo>
                    <a:pt x="3970" y="8069"/>
                  </a:lnTo>
                  <a:lnTo>
                    <a:pt x="4211" y="7930"/>
                  </a:lnTo>
                  <a:lnTo>
                    <a:pt x="4211" y="7930"/>
                  </a:lnTo>
                  <a:lnTo>
                    <a:pt x="4211" y="7561"/>
                  </a:lnTo>
                  <a:lnTo>
                    <a:pt x="4345" y="7639"/>
                  </a:lnTo>
                  <a:lnTo>
                    <a:pt x="4367" y="7651"/>
                  </a:lnTo>
                  <a:lnTo>
                    <a:pt x="4527" y="7745"/>
                  </a:lnTo>
                  <a:lnTo>
                    <a:pt x="4527" y="8112"/>
                  </a:lnTo>
                  <a:lnTo>
                    <a:pt x="4348" y="8216"/>
                  </a:lnTo>
                  <a:lnTo>
                    <a:pt x="4208" y="8296"/>
                  </a:lnTo>
                  <a:lnTo>
                    <a:pt x="3892" y="8116"/>
                  </a:lnTo>
                  <a:close/>
                  <a:moveTo>
                    <a:pt x="4213" y="7547"/>
                  </a:moveTo>
                  <a:lnTo>
                    <a:pt x="4213" y="7178"/>
                  </a:lnTo>
                  <a:lnTo>
                    <a:pt x="4376" y="7084"/>
                  </a:lnTo>
                  <a:lnTo>
                    <a:pt x="4527" y="6996"/>
                  </a:lnTo>
                  <a:lnTo>
                    <a:pt x="4527" y="7365"/>
                  </a:lnTo>
                  <a:lnTo>
                    <a:pt x="4527" y="7365"/>
                  </a:lnTo>
                  <a:lnTo>
                    <a:pt x="4681" y="7455"/>
                  </a:lnTo>
                  <a:lnTo>
                    <a:pt x="4844" y="7549"/>
                  </a:lnTo>
                  <a:lnTo>
                    <a:pt x="4619" y="7681"/>
                  </a:lnTo>
                  <a:lnTo>
                    <a:pt x="4532" y="7731"/>
                  </a:lnTo>
                  <a:lnTo>
                    <a:pt x="4213" y="7547"/>
                  </a:lnTo>
                  <a:close/>
                  <a:moveTo>
                    <a:pt x="4539" y="8119"/>
                  </a:moveTo>
                  <a:lnTo>
                    <a:pt x="4856" y="7934"/>
                  </a:lnTo>
                  <a:lnTo>
                    <a:pt x="5177" y="8119"/>
                  </a:lnTo>
                  <a:lnTo>
                    <a:pt x="5177" y="8487"/>
                  </a:lnTo>
                  <a:lnTo>
                    <a:pt x="4858" y="8672"/>
                  </a:lnTo>
                  <a:lnTo>
                    <a:pt x="4759" y="8615"/>
                  </a:lnTo>
                  <a:lnTo>
                    <a:pt x="4539" y="8487"/>
                  </a:lnTo>
                  <a:lnTo>
                    <a:pt x="4539" y="8119"/>
                  </a:lnTo>
                  <a:close/>
                  <a:moveTo>
                    <a:pt x="4858" y="7920"/>
                  </a:moveTo>
                  <a:lnTo>
                    <a:pt x="4856" y="7923"/>
                  </a:lnTo>
                  <a:lnTo>
                    <a:pt x="4856" y="7920"/>
                  </a:lnTo>
                  <a:lnTo>
                    <a:pt x="4539" y="8105"/>
                  </a:lnTo>
                  <a:lnTo>
                    <a:pt x="4539" y="7743"/>
                  </a:lnTo>
                  <a:lnTo>
                    <a:pt x="4856" y="7559"/>
                  </a:lnTo>
                  <a:lnTo>
                    <a:pt x="5031" y="7658"/>
                  </a:lnTo>
                  <a:lnTo>
                    <a:pt x="5177" y="7743"/>
                  </a:lnTo>
                  <a:lnTo>
                    <a:pt x="5177" y="8105"/>
                  </a:lnTo>
                  <a:lnTo>
                    <a:pt x="4858" y="7920"/>
                  </a:lnTo>
                  <a:close/>
                  <a:moveTo>
                    <a:pt x="4872" y="7549"/>
                  </a:moveTo>
                  <a:lnTo>
                    <a:pt x="5189" y="7365"/>
                  </a:lnTo>
                  <a:lnTo>
                    <a:pt x="5189" y="7365"/>
                  </a:lnTo>
                  <a:lnTo>
                    <a:pt x="5189" y="6996"/>
                  </a:lnTo>
                  <a:lnTo>
                    <a:pt x="5472" y="7159"/>
                  </a:lnTo>
                  <a:lnTo>
                    <a:pt x="5503" y="7178"/>
                  </a:lnTo>
                  <a:lnTo>
                    <a:pt x="5503" y="7547"/>
                  </a:lnTo>
                  <a:lnTo>
                    <a:pt x="5184" y="7731"/>
                  </a:lnTo>
                  <a:lnTo>
                    <a:pt x="4872" y="7549"/>
                  </a:lnTo>
                  <a:close/>
                  <a:moveTo>
                    <a:pt x="5189" y="7745"/>
                  </a:moveTo>
                  <a:lnTo>
                    <a:pt x="5352" y="7651"/>
                  </a:lnTo>
                  <a:lnTo>
                    <a:pt x="5383" y="7632"/>
                  </a:lnTo>
                  <a:lnTo>
                    <a:pt x="5503" y="7563"/>
                  </a:lnTo>
                  <a:lnTo>
                    <a:pt x="5503" y="7930"/>
                  </a:lnTo>
                  <a:lnTo>
                    <a:pt x="5503" y="7930"/>
                  </a:lnTo>
                  <a:lnTo>
                    <a:pt x="5706" y="8048"/>
                  </a:lnTo>
                  <a:lnTo>
                    <a:pt x="5824" y="8116"/>
                  </a:lnTo>
                  <a:lnTo>
                    <a:pt x="5671" y="8204"/>
                  </a:lnTo>
                  <a:lnTo>
                    <a:pt x="5508" y="8296"/>
                  </a:lnTo>
                  <a:lnTo>
                    <a:pt x="5472" y="8275"/>
                  </a:lnTo>
                  <a:lnTo>
                    <a:pt x="5189" y="8112"/>
                  </a:lnTo>
                  <a:lnTo>
                    <a:pt x="5189" y="7745"/>
                  </a:lnTo>
                  <a:close/>
                  <a:moveTo>
                    <a:pt x="6002" y="8204"/>
                  </a:moveTo>
                  <a:lnTo>
                    <a:pt x="5848" y="8116"/>
                  </a:lnTo>
                  <a:lnTo>
                    <a:pt x="6169" y="7930"/>
                  </a:lnTo>
                  <a:lnTo>
                    <a:pt x="6169" y="7930"/>
                  </a:lnTo>
                  <a:lnTo>
                    <a:pt x="6169" y="7563"/>
                  </a:lnTo>
                  <a:lnTo>
                    <a:pt x="6259" y="7615"/>
                  </a:lnTo>
                  <a:lnTo>
                    <a:pt x="6481" y="7745"/>
                  </a:lnTo>
                  <a:lnTo>
                    <a:pt x="6481" y="8112"/>
                  </a:lnTo>
                  <a:lnTo>
                    <a:pt x="6340" y="8194"/>
                  </a:lnTo>
                  <a:lnTo>
                    <a:pt x="6165" y="8296"/>
                  </a:lnTo>
                  <a:lnTo>
                    <a:pt x="6002" y="8204"/>
                  </a:lnTo>
                  <a:close/>
                  <a:moveTo>
                    <a:pt x="6169" y="7547"/>
                  </a:moveTo>
                  <a:lnTo>
                    <a:pt x="6169" y="7178"/>
                  </a:lnTo>
                  <a:lnTo>
                    <a:pt x="6349" y="7074"/>
                  </a:lnTo>
                  <a:lnTo>
                    <a:pt x="6484" y="6996"/>
                  </a:lnTo>
                  <a:lnTo>
                    <a:pt x="6484" y="7365"/>
                  </a:lnTo>
                  <a:lnTo>
                    <a:pt x="6484" y="7365"/>
                  </a:lnTo>
                  <a:lnTo>
                    <a:pt x="6803" y="7552"/>
                  </a:lnTo>
                  <a:lnTo>
                    <a:pt x="6649" y="7639"/>
                  </a:lnTo>
                  <a:lnTo>
                    <a:pt x="6488" y="7731"/>
                  </a:lnTo>
                  <a:lnTo>
                    <a:pt x="6169" y="7547"/>
                  </a:lnTo>
                  <a:close/>
                  <a:moveTo>
                    <a:pt x="6495" y="8119"/>
                  </a:moveTo>
                  <a:lnTo>
                    <a:pt x="6633" y="8041"/>
                  </a:lnTo>
                  <a:lnTo>
                    <a:pt x="6814" y="7934"/>
                  </a:lnTo>
                  <a:lnTo>
                    <a:pt x="6890" y="7977"/>
                  </a:lnTo>
                  <a:lnTo>
                    <a:pt x="7136" y="8119"/>
                  </a:lnTo>
                  <a:lnTo>
                    <a:pt x="7136" y="8487"/>
                  </a:lnTo>
                  <a:lnTo>
                    <a:pt x="6817" y="8672"/>
                  </a:lnTo>
                  <a:lnTo>
                    <a:pt x="6495" y="8487"/>
                  </a:lnTo>
                  <a:lnTo>
                    <a:pt x="6495" y="8119"/>
                  </a:lnTo>
                  <a:close/>
                  <a:moveTo>
                    <a:pt x="6911" y="7977"/>
                  </a:moveTo>
                  <a:lnTo>
                    <a:pt x="6814" y="7920"/>
                  </a:lnTo>
                  <a:lnTo>
                    <a:pt x="6814" y="7923"/>
                  </a:lnTo>
                  <a:lnTo>
                    <a:pt x="6814" y="7920"/>
                  </a:lnTo>
                  <a:lnTo>
                    <a:pt x="6746" y="7960"/>
                  </a:lnTo>
                  <a:lnTo>
                    <a:pt x="6495" y="8105"/>
                  </a:lnTo>
                  <a:lnTo>
                    <a:pt x="6495" y="7743"/>
                  </a:lnTo>
                  <a:lnTo>
                    <a:pt x="6741" y="7601"/>
                  </a:lnTo>
                  <a:lnTo>
                    <a:pt x="6817" y="7559"/>
                  </a:lnTo>
                  <a:lnTo>
                    <a:pt x="6822" y="7563"/>
                  </a:lnTo>
                  <a:lnTo>
                    <a:pt x="7136" y="7745"/>
                  </a:lnTo>
                  <a:lnTo>
                    <a:pt x="7136" y="8105"/>
                  </a:lnTo>
                  <a:lnTo>
                    <a:pt x="6911" y="7977"/>
                  </a:lnTo>
                  <a:close/>
                  <a:moveTo>
                    <a:pt x="6982" y="7639"/>
                  </a:moveTo>
                  <a:lnTo>
                    <a:pt x="6829" y="7552"/>
                  </a:lnTo>
                  <a:lnTo>
                    <a:pt x="7148" y="7365"/>
                  </a:lnTo>
                  <a:lnTo>
                    <a:pt x="7148" y="7365"/>
                  </a:lnTo>
                  <a:lnTo>
                    <a:pt x="7148" y="6996"/>
                  </a:lnTo>
                  <a:lnTo>
                    <a:pt x="7273" y="7069"/>
                  </a:lnTo>
                  <a:lnTo>
                    <a:pt x="7462" y="7180"/>
                  </a:lnTo>
                  <a:lnTo>
                    <a:pt x="7462" y="7547"/>
                  </a:lnTo>
                  <a:lnTo>
                    <a:pt x="7143" y="7731"/>
                  </a:lnTo>
                  <a:lnTo>
                    <a:pt x="6982" y="7639"/>
                  </a:lnTo>
                  <a:close/>
                  <a:moveTo>
                    <a:pt x="7804" y="8116"/>
                  </a:moveTo>
                  <a:lnTo>
                    <a:pt x="7885" y="8069"/>
                  </a:lnTo>
                  <a:lnTo>
                    <a:pt x="8126" y="7930"/>
                  </a:lnTo>
                  <a:lnTo>
                    <a:pt x="8126" y="7930"/>
                  </a:lnTo>
                  <a:lnTo>
                    <a:pt x="8126" y="7563"/>
                  </a:lnTo>
                  <a:lnTo>
                    <a:pt x="8442" y="7748"/>
                  </a:lnTo>
                  <a:lnTo>
                    <a:pt x="8442" y="8109"/>
                  </a:lnTo>
                  <a:lnTo>
                    <a:pt x="8119" y="8296"/>
                  </a:lnTo>
                  <a:lnTo>
                    <a:pt x="7804" y="8116"/>
                  </a:lnTo>
                  <a:close/>
                  <a:moveTo>
                    <a:pt x="8126" y="7547"/>
                  </a:moveTo>
                  <a:lnTo>
                    <a:pt x="8126" y="7180"/>
                  </a:lnTo>
                  <a:lnTo>
                    <a:pt x="8442" y="6996"/>
                  </a:lnTo>
                  <a:lnTo>
                    <a:pt x="8442" y="7365"/>
                  </a:lnTo>
                  <a:lnTo>
                    <a:pt x="8442" y="7365"/>
                  </a:lnTo>
                  <a:lnTo>
                    <a:pt x="8596" y="7455"/>
                  </a:lnTo>
                  <a:lnTo>
                    <a:pt x="8754" y="7549"/>
                  </a:lnTo>
                  <a:lnTo>
                    <a:pt x="8757" y="7552"/>
                  </a:lnTo>
                  <a:lnTo>
                    <a:pt x="8650" y="7613"/>
                  </a:lnTo>
                  <a:lnTo>
                    <a:pt x="8445" y="7731"/>
                  </a:lnTo>
                  <a:lnTo>
                    <a:pt x="8126" y="7547"/>
                  </a:lnTo>
                  <a:close/>
                  <a:moveTo>
                    <a:pt x="8565" y="7663"/>
                  </a:moveTo>
                  <a:lnTo>
                    <a:pt x="8447" y="7731"/>
                  </a:lnTo>
                  <a:lnTo>
                    <a:pt x="8445" y="7731"/>
                  </a:lnTo>
                  <a:lnTo>
                    <a:pt x="8565" y="7663"/>
                  </a:lnTo>
                  <a:close/>
                  <a:moveTo>
                    <a:pt x="8454" y="8119"/>
                  </a:moveTo>
                  <a:lnTo>
                    <a:pt x="8747" y="7949"/>
                  </a:lnTo>
                  <a:lnTo>
                    <a:pt x="8771" y="7934"/>
                  </a:lnTo>
                  <a:lnTo>
                    <a:pt x="9092" y="8119"/>
                  </a:lnTo>
                  <a:lnTo>
                    <a:pt x="9092" y="8487"/>
                  </a:lnTo>
                  <a:lnTo>
                    <a:pt x="8771" y="8672"/>
                  </a:lnTo>
                  <a:lnTo>
                    <a:pt x="8674" y="8615"/>
                  </a:lnTo>
                  <a:lnTo>
                    <a:pt x="8454" y="8487"/>
                  </a:lnTo>
                  <a:lnTo>
                    <a:pt x="8454" y="8119"/>
                  </a:lnTo>
                  <a:close/>
                  <a:moveTo>
                    <a:pt x="8771" y="7920"/>
                  </a:moveTo>
                  <a:lnTo>
                    <a:pt x="8771" y="7920"/>
                  </a:lnTo>
                  <a:lnTo>
                    <a:pt x="8771" y="7920"/>
                  </a:lnTo>
                  <a:lnTo>
                    <a:pt x="8721" y="7951"/>
                  </a:lnTo>
                  <a:lnTo>
                    <a:pt x="8454" y="8105"/>
                  </a:lnTo>
                  <a:lnTo>
                    <a:pt x="8454" y="7743"/>
                  </a:lnTo>
                  <a:lnTo>
                    <a:pt x="8695" y="7601"/>
                  </a:lnTo>
                  <a:lnTo>
                    <a:pt x="8771" y="7559"/>
                  </a:lnTo>
                  <a:lnTo>
                    <a:pt x="8946" y="7658"/>
                  </a:lnTo>
                  <a:lnTo>
                    <a:pt x="9092" y="7743"/>
                  </a:lnTo>
                  <a:lnTo>
                    <a:pt x="9092" y="8105"/>
                  </a:lnTo>
                  <a:lnTo>
                    <a:pt x="8771" y="7920"/>
                  </a:lnTo>
                  <a:close/>
                  <a:moveTo>
                    <a:pt x="8785" y="7549"/>
                  </a:moveTo>
                  <a:lnTo>
                    <a:pt x="9104" y="7365"/>
                  </a:lnTo>
                  <a:lnTo>
                    <a:pt x="9104" y="7365"/>
                  </a:lnTo>
                  <a:lnTo>
                    <a:pt x="9104" y="7353"/>
                  </a:lnTo>
                  <a:lnTo>
                    <a:pt x="9104" y="7336"/>
                  </a:lnTo>
                  <a:lnTo>
                    <a:pt x="9104" y="6996"/>
                  </a:lnTo>
                  <a:lnTo>
                    <a:pt x="9388" y="7159"/>
                  </a:lnTo>
                  <a:lnTo>
                    <a:pt x="9406" y="7171"/>
                  </a:lnTo>
                  <a:lnTo>
                    <a:pt x="9411" y="7176"/>
                  </a:lnTo>
                  <a:lnTo>
                    <a:pt x="9411" y="7173"/>
                  </a:lnTo>
                  <a:lnTo>
                    <a:pt x="9418" y="7178"/>
                  </a:lnTo>
                  <a:lnTo>
                    <a:pt x="9418" y="7547"/>
                  </a:lnTo>
                  <a:lnTo>
                    <a:pt x="9099" y="7731"/>
                  </a:lnTo>
                  <a:lnTo>
                    <a:pt x="8785" y="7549"/>
                  </a:lnTo>
                  <a:close/>
                  <a:moveTo>
                    <a:pt x="9104" y="7745"/>
                  </a:moveTo>
                  <a:lnTo>
                    <a:pt x="9298" y="7632"/>
                  </a:lnTo>
                  <a:lnTo>
                    <a:pt x="9418" y="7563"/>
                  </a:lnTo>
                  <a:lnTo>
                    <a:pt x="9418" y="7930"/>
                  </a:lnTo>
                  <a:lnTo>
                    <a:pt x="9418" y="7930"/>
                  </a:lnTo>
                  <a:lnTo>
                    <a:pt x="9622" y="8048"/>
                  </a:lnTo>
                  <a:lnTo>
                    <a:pt x="9737" y="8116"/>
                  </a:lnTo>
                  <a:lnTo>
                    <a:pt x="9423" y="8296"/>
                  </a:lnTo>
                  <a:lnTo>
                    <a:pt x="9385" y="8275"/>
                  </a:lnTo>
                  <a:lnTo>
                    <a:pt x="9104" y="8112"/>
                  </a:lnTo>
                  <a:lnTo>
                    <a:pt x="9104" y="7745"/>
                  </a:lnTo>
                  <a:close/>
                  <a:moveTo>
                    <a:pt x="9430" y="8686"/>
                  </a:moveTo>
                  <a:lnTo>
                    <a:pt x="9607" y="8584"/>
                  </a:lnTo>
                  <a:lnTo>
                    <a:pt x="9751" y="8499"/>
                  </a:lnTo>
                  <a:lnTo>
                    <a:pt x="10070" y="8686"/>
                  </a:lnTo>
                  <a:lnTo>
                    <a:pt x="10070" y="9052"/>
                  </a:lnTo>
                  <a:lnTo>
                    <a:pt x="9749" y="9237"/>
                  </a:lnTo>
                  <a:lnTo>
                    <a:pt x="9430" y="9052"/>
                  </a:lnTo>
                  <a:lnTo>
                    <a:pt x="9430" y="8686"/>
                  </a:lnTo>
                  <a:close/>
                  <a:moveTo>
                    <a:pt x="9751" y="8485"/>
                  </a:moveTo>
                  <a:lnTo>
                    <a:pt x="9751" y="8485"/>
                  </a:lnTo>
                  <a:lnTo>
                    <a:pt x="9751" y="8485"/>
                  </a:lnTo>
                  <a:lnTo>
                    <a:pt x="9430" y="8669"/>
                  </a:lnTo>
                  <a:lnTo>
                    <a:pt x="9430" y="8308"/>
                  </a:lnTo>
                  <a:lnTo>
                    <a:pt x="9751" y="8123"/>
                  </a:lnTo>
                  <a:lnTo>
                    <a:pt x="9751" y="8123"/>
                  </a:lnTo>
                  <a:lnTo>
                    <a:pt x="9751" y="8123"/>
                  </a:lnTo>
                  <a:lnTo>
                    <a:pt x="10070" y="8308"/>
                  </a:lnTo>
                  <a:lnTo>
                    <a:pt x="10070" y="8669"/>
                  </a:lnTo>
                  <a:lnTo>
                    <a:pt x="9751" y="8485"/>
                  </a:lnTo>
                  <a:close/>
                  <a:moveTo>
                    <a:pt x="9763" y="8116"/>
                  </a:moveTo>
                  <a:lnTo>
                    <a:pt x="10085" y="7930"/>
                  </a:lnTo>
                  <a:lnTo>
                    <a:pt x="10085" y="7563"/>
                  </a:lnTo>
                  <a:lnTo>
                    <a:pt x="10397" y="7743"/>
                  </a:lnTo>
                  <a:lnTo>
                    <a:pt x="10397" y="8112"/>
                  </a:lnTo>
                  <a:lnTo>
                    <a:pt x="10108" y="8279"/>
                  </a:lnTo>
                  <a:lnTo>
                    <a:pt x="10080" y="8296"/>
                  </a:lnTo>
                  <a:lnTo>
                    <a:pt x="9763" y="8116"/>
                  </a:lnTo>
                  <a:close/>
                  <a:moveTo>
                    <a:pt x="10085" y="7547"/>
                  </a:moveTo>
                  <a:lnTo>
                    <a:pt x="10085" y="7178"/>
                  </a:lnTo>
                  <a:lnTo>
                    <a:pt x="10397" y="6998"/>
                  </a:lnTo>
                  <a:lnTo>
                    <a:pt x="10397" y="7365"/>
                  </a:lnTo>
                  <a:lnTo>
                    <a:pt x="10397" y="7365"/>
                  </a:lnTo>
                  <a:lnTo>
                    <a:pt x="10716" y="7552"/>
                  </a:lnTo>
                  <a:lnTo>
                    <a:pt x="10704" y="7559"/>
                  </a:lnTo>
                  <a:lnTo>
                    <a:pt x="10404" y="7731"/>
                  </a:lnTo>
                  <a:lnTo>
                    <a:pt x="10085" y="7547"/>
                  </a:lnTo>
                  <a:close/>
                  <a:moveTo>
                    <a:pt x="10411" y="8119"/>
                  </a:moveTo>
                  <a:lnTo>
                    <a:pt x="10730" y="7934"/>
                  </a:lnTo>
                  <a:lnTo>
                    <a:pt x="10763" y="7953"/>
                  </a:lnTo>
                  <a:lnTo>
                    <a:pt x="11046" y="8119"/>
                  </a:lnTo>
                  <a:lnTo>
                    <a:pt x="11046" y="8487"/>
                  </a:lnTo>
                  <a:lnTo>
                    <a:pt x="10756" y="8658"/>
                  </a:lnTo>
                  <a:lnTo>
                    <a:pt x="10730" y="8672"/>
                  </a:lnTo>
                  <a:lnTo>
                    <a:pt x="10411" y="8487"/>
                  </a:lnTo>
                  <a:lnTo>
                    <a:pt x="10411" y="8119"/>
                  </a:lnTo>
                  <a:close/>
                  <a:moveTo>
                    <a:pt x="10760" y="7939"/>
                  </a:moveTo>
                  <a:lnTo>
                    <a:pt x="10730" y="7920"/>
                  </a:lnTo>
                  <a:lnTo>
                    <a:pt x="10730" y="7920"/>
                  </a:lnTo>
                  <a:lnTo>
                    <a:pt x="10730" y="7920"/>
                  </a:lnTo>
                  <a:lnTo>
                    <a:pt x="10411" y="8105"/>
                  </a:lnTo>
                  <a:lnTo>
                    <a:pt x="10411" y="7745"/>
                  </a:lnTo>
                  <a:lnTo>
                    <a:pt x="10661" y="7599"/>
                  </a:lnTo>
                  <a:lnTo>
                    <a:pt x="10730" y="7559"/>
                  </a:lnTo>
                  <a:lnTo>
                    <a:pt x="10763" y="7578"/>
                  </a:lnTo>
                  <a:lnTo>
                    <a:pt x="11046" y="7743"/>
                  </a:lnTo>
                  <a:lnTo>
                    <a:pt x="11046" y="8105"/>
                  </a:lnTo>
                  <a:lnTo>
                    <a:pt x="10760" y="7939"/>
                  </a:lnTo>
                  <a:close/>
                  <a:moveTo>
                    <a:pt x="11032" y="7717"/>
                  </a:moveTo>
                  <a:lnTo>
                    <a:pt x="10744" y="7552"/>
                  </a:lnTo>
                  <a:lnTo>
                    <a:pt x="11060" y="7365"/>
                  </a:lnTo>
                  <a:lnTo>
                    <a:pt x="11060" y="7365"/>
                  </a:lnTo>
                  <a:lnTo>
                    <a:pt x="11060" y="6996"/>
                  </a:lnTo>
                  <a:lnTo>
                    <a:pt x="11377" y="7180"/>
                  </a:lnTo>
                  <a:lnTo>
                    <a:pt x="11377" y="7544"/>
                  </a:lnTo>
                  <a:lnTo>
                    <a:pt x="11053" y="7731"/>
                  </a:lnTo>
                  <a:lnTo>
                    <a:pt x="11032" y="7717"/>
                  </a:lnTo>
                  <a:close/>
                  <a:moveTo>
                    <a:pt x="11060" y="7745"/>
                  </a:moveTo>
                  <a:lnTo>
                    <a:pt x="11368" y="7566"/>
                  </a:lnTo>
                  <a:lnTo>
                    <a:pt x="11377" y="7561"/>
                  </a:lnTo>
                  <a:lnTo>
                    <a:pt x="11377" y="7930"/>
                  </a:lnTo>
                  <a:lnTo>
                    <a:pt x="11377" y="7930"/>
                  </a:lnTo>
                  <a:lnTo>
                    <a:pt x="11455" y="7977"/>
                  </a:lnTo>
                  <a:lnTo>
                    <a:pt x="11694" y="8116"/>
                  </a:lnTo>
                  <a:lnTo>
                    <a:pt x="11382" y="8296"/>
                  </a:lnTo>
                  <a:lnTo>
                    <a:pt x="11146" y="8161"/>
                  </a:lnTo>
                  <a:lnTo>
                    <a:pt x="11060" y="8112"/>
                  </a:lnTo>
                  <a:lnTo>
                    <a:pt x="11060" y="7745"/>
                  </a:lnTo>
                  <a:close/>
                  <a:moveTo>
                    <a:pt x="11847" y="8190"/>
                  </a:moveTo>
                  <a:lnTo>
                    <a:pt x="11720" y="8116"/>
                  </a:lnTo>
                  <a:lnTo>
                    <a:pt x="12039" y="7930"/>
                  </a:lnTo>
                  <a:lnTo>
                    <a:pt x="12039" y="7930"/>
                  </a:lnTo>
                  <a:lnTo>
                    <a:pt x="12039" y="7563"/>
                  </a:lnTo>
                  <a:lnTo>
                    <a:pt x="12058" y="7573"/>
                  </a:lnTo>
                  <a:lnTo>
                    <a:pt x="12353" y="7745"/>
                  </a:lnTo>
                  <a:lnTo>
                    <a:pt x="12353" y="8112"/>
                  </a:lnTo>
                  <a:lnTo>
                    <a:pt x="12299" y="8145"/>
                  </a:lnTo>
                  <a:lnTo>
                    <a:pt x="12034" y="8296"/>
                  </a:lnTo>
                  <a:lnTo>
                    <a:pt x="11847" y="8190"/>
                  </a:lnTo>
                  <a:close/>
                  <a:moveTo>
                    <a:pt x="12039" y="7547"/>
                  </a:moveTo>
                  <a:lnTo>
                    <a:pt x="12039" y="7180"/>
                  </a:lnTo>
                  <a:lnTo>
                    <a:pt x="12294" y="7032"/>
                  </a:lnTo>
                  <a:lnTo>
                    <a:pt x="12355" y="6994"/>
                  </a:lnTo>
                  <a:lnTo>
                    <a:pt x="12355" y="7365"/>
                  </a:lnTo>
                  <a:lnTo>
                    <a:pt x="12355" y="7365"/>
                  </a:lnTo>
                  <a:lnTo>
                    <a:pt x="12511" y="7455"/>
                  </a:lnTo>
                  <a:lnTo>
                    <a:pt x="12672" y="7549"/>
                  </a:lnTo>
                  <a:lnTo>
                    <a:pt x="12556" y="7620"/>
                  </a:lnTo>
                  <a:lnTo>
                    <a:pt x="12360" y="7731"/>
                  </a:lnTo>
                  <a:lnTo>
                    <a:pt x="12039" y="7547"/>
                  </a:lnTo>
                  <a:close/>
                  <a:moveTo>
                    <a:pt x="12367" y="8119"/>
                  </a:moveTo>
                  <a:lnTo>
                    <a:pt x="12662" y="7949"/>
                  </a:lnTo>
                  <a:lnTo>
                    <a:pt x="12686" y="7934"/>
                  </a:lnTo>
                  <a:lnTo>
                    <a:pt x="13007" y="8119"/>
                  </a:lnTo>
                  <a:lnTo>
                    <a:pt x="13007" y="8487"/>
                  </a:lnTo>
                  <a:lnTo>
                    <a:pt x="12686" y="8672"/>
                  </a:lnTo>
                  <a:lnTo>
                    <a:pt x="12587" y="8615"/>
                  </a:lnTo>
                  <a:lnTo>
                    <a:pt x="12367" y="8487"/>
                  </a:lnTo>
                  <a:lnTo>
                    <a:pt x="12367" y="8119"/>
                  </a:lnTo>
                  <a:close/>
                  <a:moveTo>
                    <a:pt x="12686" y="7920"/>
                  </a:moveTo>
                  <a:lnTo>
                    <a:pt x="12686" y="7920"/>
                  </a:lnTo>
                  <a:lnTo>
                    <a:pt x="12686" y="7920"/>
                  </a:lnTo>
                  <a:lnTo>
                    <a:pt x="12634" y="7951"/>
                  </a:lnTo>
                  <a:lnTo>
                    <a:pt x="12367" y="8105"/>
                  </a:lnTo>
                  <a:lnTo>
                    <a:pt x="12367" y="7743"/>
                  </a:lnTo>
                  <a:lnTo>
                    <a:pt x="12610" y="7601"/>
                  </a:lnTo>
                  <a:lnTo>
                    <a:pt x="12686" y="7559"/>
                  </a:lnTo>
                  <a:lnTo>
                    <a:pt x="12861" y="7658"/>
                  </a:lnTo>
                  <a:lnTo>
                    <a:pt x="13007" y="7743"/>
                  </a:lnTo>
                  <a:lnTo>
                    <a:pt x="13007" y="8105"/>
                  </a:lnTo>
                  <a:lnTo>
                    <a:pt x="12686" y="7920"/>
                  </a:lnTo>
                  <a:close/>
                  <a:moveTo>
                    <a:pt x="12700" y="7549"/>
                  </a:moveTo>
                  <a:lnTo>
                    <a:pt x="13019" y="7365"/>
                  </a:lnTo>
                  <a:lnTo>
                    <a:pt x="13019" y="7365"/>
                  </a:lnTo>
                  <a:lnTo>
                    <a:pt x="13019" y="6996"/>
                  </a:lnTo>
                  <a:lnTo>
                    <a:pt x="13300" y="7159"/>
                  </a:lnTo>
                  <a:lnTo>
                    <a:pt x="13334" y="7178"/>
                  </a:lnTo>
                  <a:lnTo>
                    <a:pt x="13334" y="7547"/>
                  </a:lnTo>
                  <a:lnTo>
                    <a:pt x="13012" y="7731"/>
                  </a:lnTo>
                  <a:lnTo>
                    <a:pt x="12700" y="7549"/>
                  </a:lnTo>
                  <a:close/>
                  <a:moveTo>
                    <a:pt x="13019" y="7745"/>
                  </a:moveTo>
                  <a:lnTo>
                    <a:pt x="13213" y="7632"/>
                  </a:lnTo>
                  <a:lnTo>
                    <a:pt x="13334" y="7563"/>
                  </a:lnTo>
                  <a:lnTo>
                    <a:pt x="13334" y="7930"/>
                  </a:lnTo>
                  <a:lnTo>
                    <a:pt x="13334" y="7930"/>
                  </a:lnTo>
                  <a:lnTo>
                    <a:pt x="13534" y="8048"/>
                  </a:lnTo>
                  <a:lnTo>
                    <a:pt x="13653" y="8116"/>
                  </a:lnTo>
                  <a:lnTo>
                    <a:pt x="13336" y="8296"/>
                  </a:lnTo>
                  <a:lnTo>
                    <a:pt x="13300" y="8275"/>
                  </a:lnTo>
                  <a:lnTo>
                    <a:pt x="13019" y="8112"/>
                  </a:lnTo>
                  <a:lnTo>
                    <a:pt x="13019" y="7745"/>
                  </a:lnTo>
                  <a:close/>
                  <a:moveTo>
                    <a:pt x="13345" y="8686"/>
                  </a:moveTo>
                  <a:lnTo>
                    <a:pt x="13523" y="8584"/>
                  </a:lnTo>
                  <a:lnTo>
                    <a:pt x="13664" y="8499"/>
                  </a:lnTo>
                  <a:lnTo>
                    <a:pt x="13986" y="8686"/>
                  </a:lnTo>
                  <a:lnTo>
                    <a:pt x="13986" y="9052"/>
                  </a:lnTo>
                  <a:lnTo>
                    <a:pt x="13664" y="9237"/>
                  </a:lnTo>
                  <a:lnTo>
                    <a:pt x="13345" y="9052"/>
                  </a:lnTo>
                  <a:lnTo>
                    <a:pt x="13345" y="8686"/>
                  </a:lnTo>
                  <a:close/>
                  <a:moveTo>
                    <a:pt x="13667" y="8485"/>
                  </a:moveTo>
                  <a:lnTo>
                    <a:pt x="13664" y="8485"/>
                  </a:lnTo>
                  <a:lnTo>
                    <a:pt x="13664" y="8485"/>
                  </a:lnTo>
                  <a:lnTo>
                    <a:pt x="13345" y="8669"/>
                  </a:lnTo>
                  <a:lnTo>
                    <a:pt x="13345" y="8308"/>
                  </a:lnTo>
                  <a:lnTo>
                    <a:pt x="13664" y="8123"/>
                  </a:lnTo>
                  <a:lnTo>
                    <a:pt x="13664" y="8123"/>
                  </a:lnTo>
                  <a:lnTo>
                    <a:pt x="13667" y="8123"/>
                  </a:lnTo>
                  <a:lnTo>
                    <a:pt x="13986" y="8308"/>
                  </a:lnTo>
                  <a:lnTo>
                    <a:pt x="13986" y="8669"/>
                  </a:lnTo>
                  <a:lnTo>
                    <a:pt x="13667" y="8485"/>
                  </a:lnTo>
                  <a:close/>
                  <a:moveTo>
                    <a:pt x="13678" y="8116"/>
                  </a:moveTo>
                  <a:lnTo>
                    <a:pt x="13997" y="7930"/>
                  </a:lnTo>
                  <a:lnTo>
                    <a:pt x="13997" y="7563"/>
                  </a:lnTo>
                  <a:lnTo>
                    <a:pt x="14196" y="7677"/>
                  </a:lnTo>
                  <a:lnTo>
                    <a:pt x="14309" y="7745"/>
                  </a:lnTo>
                  <a:lnTo>
                    <a:pt x="14309" y="8112"/>
                  </a:lnTo>
                  <a:lnTo>
                    <a:pt x="14023" y="8279"/>
                  </a:lnTo>
                  <a:lnTo>
                    <a:pt x="13995" y="8296"/>
                  </a:lnTo>
                  <a:lnTo>
                    <a:pt x="13678" y="8116"/>
                  </a:lnTo>
                  <a:close/>
                  <a:moveTo>
                    <a:pt x="14000" y="7547"/>
                  </a:moveTo>
                  <a:lnTo>
                    <a:pt x="14000" y="7178"/>
                  </a:lnTo>
                  <a:lnTo>
                    <a:pt x="14312" y="6998"/>
                  </a:lnTo>
                  <a:lnTo>
                    <a:pt x="14312" y="7365"/>
                  </a:lnTo>
                  <a:lnTo>
                    <a:pt x="14312" y="7365"/>
                  </a:lnTo>
                  <a:lnTo>
                    <a:pt x="14631" y="7549"/>
                  </a:lnTo>
                  <a:lnTo>
                    <a:pt x="14333" y="7722"/>
                  </a:lnTo>
                  <a:lnTo>
                    <a:pt x="14319" y="7731"/>
                  </a:lnTo>
                  <a:lnTo>
                    <a:pt x="14000" y="7547"/>
                  </a:lnTo>
                  <a:close/>
                  <a:moveTo>
                    <a:pt x="14326" y="8119"/>
                  </a:moveTo>
                  <a:lnTo>
                    <a:pt x="14645" y="7934"/>
                  </a:lnTo>
                  <a:lnTo>
                    <a:pt x="14678" y="7953"/>
                  </a:lnTo>
                  <a:lnTo>
                    <a:pt x="14962" y="8119"/>
                  </a:lnTo>
                  <a:lnTo>
                    <a:pt x="14962" y="8487"/>
                  </a:lnTo>
                  <a:lnTo>
                    <a:pt x="14820" y="8570"/>
                  </a:lnTo>
                  <a:lnTo>
                    <a:pt x="14645" y="8672"/>
                  </a:lnTo>
                  <a:lnTo>
                    <a:pt x="14326" y="8487"/>
                  </a:lnTo>
                  <a:lnTo>
                    <a:pt x="14326" y="8119"/>
                  </a:lnTo>
                  <a:close/>
                  <a:moveTo>
                    <a:pt x="14673" y="7939"/>
                  </a:moveTo>
                  <a:lnTo>
                    <a:pt x="14645" y="7920"/>
                  </a:lnTo>
                  <a:lnTo>
                    <a:pt x="14645" y="7920"/>
                  </a:lnTo>
                  <a:lnTo>
                    <a:pt x="14645" y="7920"/>
                  </a:lnTo>
                  <a:lnTo>
                    <a:pt x="14326" y="8105"/>
                  </a:lnTo>
                  <a:lnTo>
                    <a:pt x="14326" y="7743"/>
                  </a:lnTo>
                  <a:lnTo>
                    <a:pt x="14487" y="7651"/>
                  </a:lnTo>
                  <a:lnTo>
                    <a:pt x="14645" y="7559"/>
                  </a:lnTo>
                  <a:lnTo>
                    <a:pt x="14678" y="7578"/>
                  </a:lnTo>
                  <a:lnTo>
                    <a:pt x="14962" y="7743"/>
                  </a:lnTo>
                  <a:lnTo>
                    <a:pt x="14962" y="8105"/>
                  </a:lnTo>
                  <a:lnTo>
                    <a:pt x="14673" y="7939"/>
                  </a:lnTo>
                  <a:close/>
                  <a:moveTo>
                    <a:pt x="14947" y="7719"/>
                  </a:moveTo>
                  <a:lnTo>
                    <a:pt x="14657" y="7549"/>
                  </a:lnTo>
                  <a:lnTo>
                    <a:pt x="14976" y="7365"/>
                  </a:lnTo>
                  <a:lnTo>
                    <a:pt x="14976" y="7365"/>
                  </a:lnTo>
                  <a:lnTo>
                    <a:pt x="14976" y="6996"/>
                  </a:lnTo>
                  <a:lnTo>
                    <a:pt x="15122" y="7081"/>
                  </a:lnTo>
                  <a:lnTo>
                    <a:pt x="15292" y="7180"/>
                  </a:lnTo>
                  <a:lnTo>
                    <a:pt x="15292" y="7547"/>
                  </a:lnTo>
                  <a:lnTo>
                    <a:pt x="14971" y="7731"/>
                  </a:lnTo>
                  <a:lnTo>
                    <a:pt x="14947" y="7719"/>
                  </a:lnTo>
                  <a:close/>
                  <a:moveTo>
                    <a:pt x="14978" y="7743"/>
                  </a:moveTo>
                  <a:lnTo>
                    <a:pt x="15292" y="7563"/>
                  </a:lnTo>
                  <a:lnTo>
                    <a:pt x="15292" y="7930"/>
                  </a:lnTo>
                  <a:lnTo>
                    <a:pt x="15292" y="7930"/>
                  </a:lnTo>
                  <a:lnTo>
                    <a:pt x="15425" y="8008"/>
                  </a:lnTo>
                  <a:lnTo>
                    <a:pt x="15609" y="8116"/>
                  </a:lnTo>
                  <a:lnTo>
                    <a:pt x="15545" y="8154"/>
                  </a:lnTo>
                  <a:lnTo>
                    <a:pt x="15295" y="8296"/>
                  </a:lnTo>
                  <a:lnTo>
                    <a:pt x="15167" y="8223"/>
                  </a:lnTo>
                  <a:lnTo>
                    <a:pt x="14978" y="8112"/>
                  </a:lnTo>
                  <a:lnTo>
                    <a:pt x="14978" y="7743"/>
                  </a:lnTo>
                  <a:close/>
                  <a:moveTo>
                    <a:pt x="15304" y="8686"/>
                  </a:moveTo>
                  <a:lnTo>
                    <a:pt x="15323" y="8674"/>
                  </a:lnTo>
                  <a:lnTo>
                    <a:pt x="15623" y="8502"/>
                  </a:lnTo>
                  <a:lnTo>
                    <a:pt x="15713" y="8551"/>
                  </a:lnTo>
                  <a:lnTo>
                    <a:pt x="15940" y="8686"/>
                  </a:lnTo>
                  <a:lnTo>
                    <a:pt x="15940" y="9052"/>
                  </a:lnTo>
                  <a:lnTo>
                    <a:pt x="15774" y="9149"/>
                  </a:lnTo>
                  <a:lnTo>
                    <a:pt x="15623" y="9237"/>
                  </a:lnTo>
                  <a:lnTo>
                    <a:pt x="15304" y="9052"/>
                  </a:lnTo>
                  <a:lnTo>
                    <a:pt x="15304" y="8686"/>
                  </a:lnTo>
                  <a:close/>
                  <a:moveTo>
                    <a:pt x="15623" y="8485"/>
                  </a:moveTo>
                  <a:lnTo>
                    <a:pt x="15623" y="8485"/>
                  </a:lnTo>
                  <a:lnTo>
                    <a:pt x="15623" y="8485"/>
                  </a:lnTo>
                  <a:lnTo>
                    <a:pt x="15304" y="8669"/>
                  </a:lnTo>
                  <a:lnTo>
                    <a:pt x="15304" y="8308"/>
                  </a:lnTo>
                  <a:lnTo>
                    <a:pt x="15401" y="8251"/>
                  </a:lnTo>
                  <a:lnTo>
                    <a:pt x="15621" y="8123"/>
                  </a:lnTo>
                  <a:lnTo>
                    <a:pt x="15623" y="8123"/>
                  </a:lnTo>
                  <a:lnTo>
                    <a:pt x="15623" y="8123"/>
                  </a:lnTo>
                  <a:lnTo>
                    <a:pt x="15767" y="8206"/>
                  </a:lnTo>
                  <a:lnTo>
                    <a:pt x="15940" y="8308"/>
                  </a:lnTo>
                  <a:lnTo>
                    <a:pt x="15940" y="8667"/>
                  </a:lnTo>
                  <a:lnTo>
                    <a:pt x="15623" y="8485"/>
                  </a:lnTo>
                  <a:close/>
                  <a:moveTo>
                    <a:pt x="15635" y="8116"/>
                  </a:moveTo>
                  <a:lnTo>
                    <a:pt x="15647" y="8109"/>
                  </a:lnTo>
                  <a:lnTo>
                    <a:pt x="15954" y="7930"/>
                  </a:lnTo>
                  <a:lnTo>
                    <a:pt x="15954" y="7930"/>
                  </a:lnTo>
                  <a:lnTo>
                    <a:pt x="15954" y="7561"/>
                  </a:lnTo>
                  <a:lnTo>
                    <a:pt x="15973" y="7573"/>
                  </a:lnTo>
                  <a:lnTo>
                    <a:pt x="16271" y="7745"/>
                  </a:lnTo>
                  <a:lnTo>
                    <a:pt x="16271" y="8112"/>
                  </a:lnTo>
                  <a:lnTo>
                    <a:pt x="16235" y="8131"/>
                  </a:lnTo>
                  <a:lnTo>
                    <a:pt x="15949" y="8296"/>
                  </a:lnTo>
                  <a:lnTo>
                    <a:pt x="15635" y="8116"/>
                  </a:lnTo>
                  <a:close/>
                  <a:moveTo>
                    <a:pt x="15956" y="7547"/>
                  </a:moveTo>
                  <a:lnTo>
                    <a:pt x="15956" y="7180"/>
                  </a:lnTo>
                  <a:lnTo>
                    <a:pt x="16228" y="7020"/>
                  </a:lnTo>
                  <a:lnTo>
                    <a:pt x="16271" y="6996"/>
                  </a:lnTo>
                  <a:lnTo>
                    <a:pt x="16271" y="7365"/>
                  </a:lnTo>
                  <a:lnTo>
                    <a:pt x="16271" y="7365"/>
                  </a:lnTo>
                  <a:lnTo>
                    <a:pt x="16424" y="7455"/>
                  </a:lnTo>
                  <a:lnTo>
                    <a:pt x="16587" y="7549"/>
                  </a:lnTo>
                  <a:lnTo>
                    <a:pt x="16285" y="7726"/>
                  </a:lnTo>
                  <a:lnTo>
                    <a:pt x="16278" y="7731"/>
                  </a:lnTo>
                  <a:lnTo>
                    <a:pt x="15956" y="7547"/>
                  </a:lnTo>
                  <a:close/>
                  <a:moveTo>
                    <a:pt x="16282" y="8119"/>
                  </a:moveTo>
                  <a:lnTo>
                    <a:pt x="16393" y="8055"/>
                  </a:lnTo>
                  <a:lnTo>
                    <a:pt x="16601" y="7934"/>
                  </a:lnTo>
                  <a:lnTo>
                    <a:pt x="16923" y="8119"/>
                  </a:lnTo>
                  <a:lnTo>
                    <a:pt x="16923" y="8487"/>
                  </a:lnTo>
                  <a:lnTo>
                    <a:pt x="16601" y="8672"/>
                  </a:lnTo>
                  <a:lnTo>
                    <a:pt x="16502" y="8615"/>
                  </a:lnTo>
                  <a:lnTo>
                    <a:pt x="16282" y="8487"/>
                  </a:lnTo>
                  <a:lnTo>
                    <a:pt x="16282" y="8119"/>
                  </a:lnTo>
                  <a:close/>
                  <a:moveTo>
                    <a:pt x="16601" y="7920"/>
                  </a:moveTo>
                  <a:lnTo>
                    <a:pt x="16601" y="7923"/>
                  </a:lnTo>
                  <a:lnTo>
                    <a:pt x="16599" y="7920"/>
                  </a:lnTo>
                  <a:lnTo>
                    <a:pt x="16282" y="8105"/>
                  </a:lnTo>
                  <a:lnTo>
                    <a:pt x="16282" y="7743"/>
                  </a:lnTo>
                  <a:lnTo>
                    <a:pt x="16601" y="7559"/>
                  </a:lnTo>
                  <a:lnTo>
                    <a:pt x="16776" y="7658"/>
                  </a:lnTo>
                  <a:lnTo>
                    <a:pt x="16923" y="7743"/>
                  </a:lnTo>
                  <a:lnTo>
                    <a:pt x="16923" y="8105"/>
                  </a:lnTo>
                  <a:lnTo>
                    <a:pt x="16601" y="7920"/>
                  </a:lnTo>
                  <a:close/>
                  <a:moveTo>
                    <a:pt x="16615" y="7549"/>
                  </a:moveTo>
                  <a:lnTo>
                    <a:pt x="16934" y="7365"/>
                  </a:lnTo>
                  <a:lnTo>
                    <a:pt x="16934" y="7365"/>
                  </a:lnTo>
                  <a:lnTo>
                    <a:pt x="16934" y="6996"/>
                  </a:lnTo>
                  <a:lnTo>
                    <a:pt x="17216" y="7159"/>
                  </a:lnTo>
                  <a:lnTo>
                    <a:pt x="17246" y="7178"/>
                  </a:lnTo>
                  <a:lnTo>
                    <a:pt x="17246" y="7547"/>
                  </a:lnTo>
                  <a:lnTo>
                    <a:pt x="16927" y="7731"/>
                  </a:lnTo>
                  <a:lnTo>
                    <a:pt x="16615" y="7549"/>
                  </a:lnTo>
                  <a:close/>
                  <a:moveTo>
                    <a:pt x="16934" y="7745"/>
                  </a:moveTo>
                  <a:lnTo>
                    <a:pt x="17126" y="7632"/>
                  </a:lnTo>
                  <a:lnTo>
                    <a:pt x="17246" y="7563"/>
                  </a:lnTo>
                  <a:lnTo>
                    <a:pt x="17246" y="7930"/>
                  </a:lnTo>
                  <a:lnTo>
                    <a:pt x="17246" y="7930"/>
                  </a:lnTo>
                  <a:lnTo>
                    <a:pt x="17393" y="8015"/>
                  </a:lnTo>
                  <a:lnTo>
                    <a:pt x="17568" y="8116"/>
                  </a:lnTo>
                  <a:lnTo>
                    <a:pt x="17251" y="8296"/>
                  </a:lnTo>
                  <a:lnTo>
                    <a:pt x="17216" y="8275"/>
                  </a:lnTo>
                  <a:lnTo>
                    <a:pt x="16934" y="8112"/>
                  </a:lnTo>
                  <a:lnTo>
                    <a:pt x="16934" y="7745"/>
                  </a:lnTo>
                  <a:close/>
                  <a:moveTo>
                    <a:pt x="17591" y="8116"/>
                  </a:moveTo>
                  <a:lnTo>
                    <a:pt x="17913" y="7930"/>
                  </a:lnTo>
                  <a:lnTo>
                    <a:pt x="17913" y="7930"/>
                  </a:lnTo>
                  <a:lnTo>
                    <a:pt x="17913" y="7563"/>
                  </a:lnTo>
                  <a:lnTo>
                    <a:pt x="18036" y="7632"/>
                  </a:lnTo>
                  <a:lnTo>
                    <a:pt x="18227" y="7745"/>
                  </a:lnTo>
                  <a:lnTo>
                    <a:pt x="18227" y="8112"/>
                  </a:lnTo>
                  <a:lnTo>
                    <a:pt x="18227" y="8112"/>
                  </a:lnTo>
                  <a:lnTo>
                    <a:pt x="18095" y="8190"/>
                  </a:lnTo>
                  <a:lnTo>
                    <a:pt x="17908" y="8296"/>
                  </a:lnTo>
                  <a:lnTo>
                    <a:pt x="17591" y="8116"/>
                  </a:lnTo>
                  <a:close/>
                  <a:moveTo>
                    <a:pt x="17915" y="7547"/>
                  </a:moveTo>
                  <a:lnTo>
                    <a:pt x="17915" y="7178"/>
                  </a:lnTo>
                  <a:lnTo>
                    <a:pt x="18140" y="7048"/>
                  </a:lnTo>
                  <a:lnTo>
                    <a:pt x="18227" y="6998"/>
                  </a:lnTo>
                  <a:lnTo>
                    <a:pt x="18227" y="7365"/>
                  </a:lnTo>
                  <a:lnTo>
                    <a:pt x="18227" y="7365"/>
                  </a:lnTo>
                  <a:lnTo>
                    <a:pt x="18546" y="7552"/>
                  </a:lnTo>
                  <a:lnTo>
                    <a:pt x="18534" y="7559"/>
                  </a:lnTo>
                  <a:lnTo>
                    <a:pt x="18234" y="7731"/>
                  </a:lnTo>
                  <a:lnTo>
                    <a:pt x="17915" y="7547"/>
                  </a:lnTo>
                  <a:close/>
                  <a:moveTo>
                    <a:pt x="18239" y="8121"/>
                  </a:moveTo>
                  <a:lnTo>
                    <a:pt x="18241" y="8121"/>
                  </a:lnTo>
                  <a:lnTo>
                    <a:pt x="18241" y="8119"/>
                  </a:lnTo>
                  <a:lnTo>
                    <a:pt x="18560" y="7934"/>
                  </a:lnTo>
                  <a:lnTo>
                    <a:pt x="18593" y="7953"/>
                  </a:lnTo>
                  <a:lnTo>
                    <a:pt x="18877" y="8119"/>
                  </a:lnTo>
                  <a:lnTo>
                    <a:pt x="18877" y="8487"/>
                  </a:lnTo>
                  <a:lnTo>
                    <a:pt x="18584" y="8658"/>
                  </a:lnTo>
                  <a:lnTo>
                    <a:pt x="18560" y="8672"/>
                  </a:lnTo>
                  <a:lnTo>
                    <a:pt x="18239" y="8487"/>
                  </a:lnTo>
                  <a:lnTo>
                    <a:pt x="18239" y="8121"/>
                  </a:lnTo>
                  <a:close/>
                  <a:moveTo>
                    <a:pt x="18588" y="7939"/>
                  </a:moveTo>
                  <a:lnTo>
                    <a:pt x="18560" y="7920"/>
                  </a:lnTo>
                  <a:lnTo>
                    <a:pt x="18560" y="7920"/>
                  </a:lnTo>
                  <a:lnTo>
                    <a:pt x="18560" y="7920"/>
                  </a:lnTo>
                  <a:lnTo>
                    <a:pt x="18241" y="8102"/>
                  </a:lnTo>
                  <a:lnTo>
                    <a:pt x="18241" y="7743"/>
                  </a:lnTo>
                  <a:lnTo>
                    <a:pt x="18489" y="7599"/>
                  </a:lnTo>
                  <a:lnTo>
                    <a:pt x="18560" y="7559"/>
                  </a:lnTo>
                  <a:lnTo>
                    <a:pt x="18591" y="7578"/>
                  </a:lnTo>
                  <a:lnTo>
                    <a:pt x="18877" y="7743"/>
                  </a:lnTo>
                  <a:lnTo>
                    <a:pt x="18877" y="8105"/>
                  </a:lnTo>
                  <a:lnTo>
                    <a:pt x="18588" y="7939"/>
                  </a:lnTo>
                  <a:close/>
                  <a:moveTo>
                    <a:pt x="18860" y="7719"/>
                  </a:moveTo>
                  <a:lnTo>
                    <a:pt x="18572" y="7552"/>
                  </a:lnTo>
                  <a:lnTo>
                    <a:pt x="18889" y="7365"/>
                  </a:lnTo>
                  <a:lnTo>
                    <a:pt x="18889" y="7365"/>
                  </a:lnTo>
                  <a:lnTo>
                    <a:pt x="18889" y="6996"/>
                  </a:lnTo>
                  <a:lnTo>
                    <a:pt x="19037" y="7081"/>
                  </a:lnTo>
                  <a:lnTo>
                    <a:pt x="19205" y="7180"/>
                  </a:lnTo>
                  <a:lnTo>
                    <a:pt x="19205" y="7547"/>
                  </a:lnTo>
                  <a:lnTo>
                    <a:pt x="18884" y="7731"/>
                  </a:lnTo>
                  <a:lnTo>
                    <a:pt x="18860" y="7719"/>
                  </a:lnTo>
                  <a:close/>
                  <a:moveTo>
                    <a:pt x="18893" y="7743"/>
                  </a:moveTo>
                  <a:lnTo>
                    <a:pt x="19205" y="7563"/>
                  </a:lnTo>
                  <a:lnTo>
                    <a:pt x="19205" y="7930"/>
                  </a:lnTo>
                  <a:lnTo>
                    <a:pt x="19205" y="7930"/>
                  </a:lnTo>
                  <a:lnTo>
                    <a:pt x="19285" y="7977"/>
                  </a:lnTo>
                  <a:lnTo>
                    <a:pt x="19522" y="8116"/>
                  </a:lnTo>
                  <a:lnTo>
                    <a:pt x="19210" y="8296"/>
                  </a:lnTo>
                  <a:lnTo>
                    <a:pt x="19082" y="8223"/>
                  </a:lnTo>
                  <a:lnTo>
                    <a:pt x="18893" y="8112"/>
                  </a:lnTo>
                  <a:lnTo>
                    <a:pt x="18893" y="7743"/>
                  </a:lnTo>
                  <a:close/>
                  <a:moveTo>
                    <a:pt x="19217" y="8686"/>
                  </a:moveTo>
                  <a:lnTo>
                    <a:pt x="19382" y="8589"/>
                  </a:lnTo>
                  <a:lnTo>
                    <a:pt x="19536" y="8502"/>
                  </a:lnTo>
                  <a:lnTo>
                    <a:pt x="19801" y="8653"/>
                  </a:lnTo>
                  <a:lnTo>
                    <a:pt x="19855" y="8686"/>
                  </a:lnTo>
                  <a:lnTo>
                    <a:pt x="19855" y="9052"/>
                  </a:lnTo>
                  <a:lnTo>
                    <a:pt x="19536" y="9237"/>
                  </a:lnTo>
                  <a:lnTo>
                    <a:pt x="19321" y="9114"/>
                  </a:lnTo>
                  <a:lnTo>
                    <a:pt x="19217" y="9052"/>
                  </a:lnTo>
                  <a:lnTo>
                    <a:pt x="19217" y="8686"/>
                  </a:lnTo>
                  <a:close/>
                  <a:moveTo>
                    <a:pt x="19536" y="8485"/>
                  </a:moveTo>
                  <a:lnTo>
                    <a:pt x="19536" y="8485"/>
                  </a:lnTo>
                  <a:lnTo>
                    <a:pt x="19534" y="8485"/>
                  </a:lnTo>
                  <a:lnTo>
                    <a:pt x="19217" y="8669"/>
                  </a:lnTo>
                  <a:lnTo>
                    <a:pt x="19217" y="8308"/>
                  </a:lnTo>
                  <a:lnTo>
                    <a:pt x="19267" y="8279"/>
                  </a:lnTo>
                  <a:lnTo>
                    <a:pt x="19536" y="8123"/>
                  </a:lnTo>
                  <a:lnTo>
                    <a:pt x="19536" y="8123"/>
                  </a:lnTo>
                  <a:lnTo>
                    <a:pt x="19536" y="8123"/>
                  </a:lnTo>
                  <a:lnTo>
                    <a:pt x="19538" y="8121"/>
                  </a:lnTo>
                  <a:lnTo>
                    <a:pt x="19552" y="8131"/>
                  </a:lnTo>
                  <a:lnTo>
                    <a:pt x="19855" y="8308"/>
                  </a:lnTo>
                  <a:lnTo>
                    <a:pt x="19855" y="8667"/>
                  </a:lnTo>
                  <a:lnTo>
                    <a:pt x="19536" y="8485"/>
                  </a:lnTo>
                  <a:close/>
                  <a:moveTo>
                    <a:pt x="19675" y="8190"/>
                  </a:moveTo>
                  <a:lnTo>
                    <a:pt x="19548" y="8116"/>
                  </a:lnTo>
                  <a:lnTo>
                    <a:pt x="19869" y="7930"/>
                  </a:lnTo>
                  <a:lnTo>
                    <a:pt x="19869" y="7930"/>
                  </a:lnTo>
                  <a:lnTo>
                    <a:pt x="19869" y="7563"/>
                  </a:lnTo>
                  <a:lnTo>
                    <a:pt x="20136" y="7717"/>
                  </a:lnTo>
                  <a:lnTo>
                    <a:pt x="20181" y="7743"/>
                  </a:lnTo>
                  <a:lnTo>
                    <a:pt x="20181" y="8112"/>
                  </a:lnTo>
                  <a:lnTo>
                    <a:pt x="20037" y="8197"/>
                  </a:lnTo>
                  <a:lnTo>
                    <a:pt x="19864" y="8296"/>
                  </a:lnTo>
                  <a:lnTo>
                    <a:pt x="19675" y="8190"/>
                  </a:lnTo>
                  <a:close/>
                  <a:moveTo>
                    <a:pt x="19907" y="7568"/>
                  </a:moveTo>
                  <a:lnTo>
                    <a:pt x="19869" y="7549"/>
                  </a:lnTo>
                  <a:lnTo>
                    <a:pt x="19869" y="7180"/>
                  </a:lnTo>
                  <a:lnTo>
                    <a:pt x="20009" y="7098"/>
                  </a:lnTo>
                  <a:lnTo>
                    <a:pt x="20186" y="6996"/>
                  </a:lnTo>
                  <a:lnTo>
                    <a:pt x="20186" y="7365"/>
                  </a:lnTo>
                  <a:lnTo>
                    <a:pt x="20186" y="7365"/>
                  </a:lnTo>
                  <a:lnTo>
                    <a:pt x="20339" y="7455"/>
                  </a:lnTo>
                  <a:lnTo>
                    <a:pt x="20502" y="7549"/>
                  </a:lnTo>
                  <a:lnTo>
                    <a:pt x="20200" y="7726"/>
                  </a:lnTo>
                  <a:lnTo>
                    <a:pt x="20190" y="7731"/>
                  </a:lnTo>
                  <a:lnTo>
                    <a:pt x="19907" y="7568"/>
                  </a:lnTo>
                  <a:close/>
                  <a:moveTo>
                    <a:pt x="20198" y="8119"/>
                  </a:moveTo>
                  <a:lnTo>
                    <a:pt x="20306" y="8055"/>
                  </a:lnTo>
                  <a:lnTo>
                    <a:pt x="20514" y="7934"/>
                  </a:lnTo>
                  <a:lnTo>
                    <a:pt x="20836" y="8119"/>
                  </a:lnTo>
                  <a:lnTo>
                    <a:pt x="20836" y="8487"/>
                  </a:lnTo>
                  <a:lnTo>
                    <a:pt x="20517" y="8672"/>
                  </a:lnTo>
                  <a:lnTo>
                    <a:pt x="20417" y="8615"/>
                  </a:lnTo>
                  <a:lnTo>
                    <a:pt x="20198" y="8487"/>
                  </a:lnTo>
                  <a:lnTo>
                    <a:pt x="20198" y="8119"/>
                  </a:lnTo>
                  <a:close/>
                  <a:moveTo>
                    <a:pt x="20514" y="7920"/>
                  </a:moveTo>
                  <a:lnTo>
                    <a:pt x="20514" y="7923"/>
                  </a:lnTo>
                  <a:lnTo>
                    <a:pt x="20514" y="7920"/>
                  </a:lnTo>
                  <a:lnTo>
                    <a:pt x="20198" y="8105"/>
                  </a:lnTo>
                  <a:lnTo>
                    <a:pt x="20198" y="7743"/>
                  </a:lnTo>
                  <a:lnTo>
                    <a:pt x="20514" y="7559"/>
                  </a:lnTo>
                  <a:lnTo>
                    <a:pt x="20689" y="7658"/>
                  </a:lnTo>
                  <a:lnTo>
                    <a:pt x="20836" y="7743"/>
                  </a:lnTo>
                  <a:lnTo>
                    <a:pt x="20836" y="8105"/>
                  </a:lnTo>
                  <a:lnTo>
                    <a:pt x="20514" y="7920"/>
                  </a:lnTo>
                  <a:close/>
                  <a:moveTo>
                    <a:pt x="20528" y="7549"/>
                  </a:moveTo>
                  <a:lnTo>
                    <a:pt x="20847" y="7365"/>
                  </a:lnTo>
                  <a:lnTo>
                    <a:pt x="20847" y="7365"/>
                  </a:lnTo>
                  <a:lnTo>
                    <a:pt x="20847" y="6996"/>
                  </a:lnTo>
                  <a:lnTo>
                    <a:pt x="21131" y="7159"/>
                  </a:lnTo>
                  <a:lnTo>
                    <a:pt x="21162" y="7178"/>
                  </a:lnTo>
                  <a:lnTo>
                    <a:pt x="21162" y="7547"/>
                  </a:lnTo>
                  <a:lnTo>
                    <a:pt x="20843" y="7731"/>
                  </a:lnTo>
                  <a:lnTo>
                    <a:pt x="20528" y="7549"/>
                  </a:lnTo>
                  <a:close/>
                  <a:moveTo>
                    <a:pt x="20847" y="7745"/>
                  </a:moveTo>
                  <a:lnTo>
                    <a:pt x="21041" y="7632"/>
                  </a:lnTo>
                  <a:lnTo>
                    <a:pt x="21162" y="7563"/>
                  </a:lnTo>
                  <a:lnTo>
                    <a:pt x="21162" y="7930"/>
                  </a:lnTo>
                  <a:lnTo>
                    <a:pt x="21162" y="7930"/>
                  </a:lnTo>
                  <a:lnTo>
                    <a:pt x="21306" y="8015"/>
                  </a:lnTo>
                  <a:lnTo>
                    <a:pt x="21481" y="8116"/>
                  </a:lnTo>
                  <a:lnTo>
                    <a:pt x="21166" y="8296"/>
                  </a:lnTo>
                  <a:lnTo>
                    <a:pt x="21129" y="8275"/>
                  </a:lnTo>
                  <a:lnTo>
                    <a:pt x="20847" y="8112"/>
                  </a:lnTo>
                  <a:lnTo>
                    <a:pt x="20847" y="7745"/>
                  </a:lnTo>
                  <a:close/>
                  <a:moveTo>
                    <a:pt x="21507" y="8116"/>
                  </a:moveTo>
                  <a:lnTo>
                    <a:pt x="21828" y="7930"/>
                  </a:lnTo>
                  <a:lnTo>
                    <a:pt x="21828" y="7930"/>
                  </a:lnTo>
                  <a:lnTo>
                    <a:pt x="21828" y="7563"/>
                  </a:lnTo>
                  <a:lnTo>
                    <a:pt x="21896" y="7601"/>
                  </a:lnTo>
                  <a:lnTo>
                    <a:pt x="22140" y="7745"/>
                  </a:lnTo>
                  <a:lnTo>
                    <a:pt x="22140" y="8112"/>
                  </a:lnTo>
                  <a:lnTo>
                    <a:pt x="22140" y="8112"/>
                  </a:lnTo>
                  <a:lnTo>
                    <a:pt x="22010" y="8190"/>
                  </a:lnTo>
                  <a:lnTo>
                    <a:pt x="21823" y="8296"/>
                  </a:lnTo>
                  <a:lnTo>
                    <a:pt x="21507" y="8116"/>
                  </a:lnTo>
                  <a:close/>
                  <a:moveTo>
                    <a:pt x="21826" y="7164"/>
                  </a:moveTo>
                  <a:lnTo>
                    <a:pt x="21509" y="6984"/>
                  </a:lnTo>
                  <a:lnTo>
                    <a:pt x="21717" y="6864"/>
                  </a:lnTo>
                  <a:lnTo>
                    <a:pt x="21828" y="6802"/>
                  </a:lnTo>
                  <a:lnTo>
                    <a:pt x="21828" y="6802"/>
                  </a:lnTo>
                  <a:lnTo>
                    <a:pt x="21828" y="6434"/>
                  </a:lnTo>
                  <a:lnTo>
                    <a:pt x="22140" y="6613"/>
                  </a:lnTo>
                  <a:lnTo>
                    <a:pt x="22140" y="6982"/>
                  </a:lnTo>
                  <a:lnTo>
                    <a:pt x="22140" y="6982"/>
                  </a:lnTo>
                  <a:lnTo>
                    <a:pt x="22033" y="7046"/>
                  </a:lnTo>
                  <a:lnTo>
                    <a:pt x="21826" y="7164"/>
                  </a:lnTo>
                  <a:close/>
                  <a:moveTo>
                    <a:pt x="21823" y="6037"/>
                  </a:moveTo>
                  <a:lnTo>
                    <a:pt x="21509" y="5855"/>
                  </a:lnTo>
                  <a:lnTo>
                    <a:pt x="21828" y="5670"/>
                  </a:lnTo>
                  <a:lnTo>
                    <a:pt x="21828" y="5668"/>
                  </a:lnTo>
                  <a:lnTo>
                    <a:pt x="21828" y="5302"/>
                  </a:lnTo>
                  <a:lnTo>
                    <a:pt x="22140" y="5481"/>
                  </a:lnTo>
                  <a:lnTo>
                    <a:pt x="22140" y="5852"/>
                  </a:lnTo>
                  <a:lnTo>
                    <a:pt x="22140" y="5852"/>
                  </a:lnTo>
                  <a:lnTo>
                    <a:pt x="21892" y="5999"/>
                  </a:lnTo>
                  <a:lnTo>
                    <a:pt x="21823" y="6037"/>
                  </a:lnTo>
                  <a:close/>
                  <a:moveTo>
                    <a:pt x="21162" y="5285"/>
                  </a:moveTo>
                  <a:lnTo>
                    <a:pt x="20845" y="5469"/>
                  </a:lnTo>
                  <a:lnTo>
                    <a:pt x="20833" y="5462"/>
                  </a:lnTo>
                  <a:lnTo>
                    <a:pt x="20531" y="5287"/>
                  </a:lnTo>
                  <a:lnTo>
                    <a:pt x="20847" y="5105"/>
                  </a:lnTo>
                  <a:lnTo>
                    <a:pt x="20847" y="5103"/>
                  </a:lnTo>
                  <a:lnTo>
                    <a:pt x="20847" y="4737"/>
                  </a:lnTo>
                  <a:lnTo>
                    <a:pt x="21162" y="4919"/>
                  </a:lnTo>
                  <a:lnTo>
                    <a:pt x="21162" y="5285"/>
                  </a:lnTo>
                  <a:close/>
                  <a:moveTo>
                    <a:pt x="20836" y="4715"/>
                  </a:moveTo>
                  <a:lnTo>
                    <a:pt x="20514" y="4531"/>
                  </a:lnTo>
                  <a:lnTo>
                    <a:pt x="20514" y="4531"/>
                  </a:lnTo>
                  <a:lnTo>
                    <a:pt x="20514" y="4531"/>
                  </a:lnTo>
                  <a:lnTo>
                    <a:pt x="20198" y="4713"/>
                  </a:lnTo>
                  <a:lnTo>
                    <a:pt x="20198" y="4351"/>
                  </a:lnTo>
                  <a:lnTo>
                    <a:pt x="20517" y="4165"/>
                  </a:lnTo>
                  <a:lnTo>
                    <a:pt x="20732" y="4290"/>
                  </a:lnTo>
                  <a:lnTo>
                    <a:pt x="20836" y="4349"/>
                  </a:lnTo>
                  <a:lnTo>
                    <a:pt x="20836" y="4715"/>
                  </a:lnTo>
                  <a:close/>
                  <a:moveTo>
                    <a:pt x="20514" y="4543"/>
                  </a:moveTo>
                  <a:lnTo>
                    <a:pt x="20836" y="4730"/>
                  </a:lnTo>
                  <a:lnTo>
                    <a:pt x="20836" y="5096"/>
                  </a:lnTo>
                  <a:lnTo>
                    <a:pt x="20514" y="5280"/>
                  </a:lnTo>
                  <a:lnTo>
                    <a:pt x="20198" y="5096"/>
                  </a:lnTo>
                  <a:lnTo>
                    <a:pt x="20198" y="4727"/>
                  </a:lnTo>
                  <a:lnTo>
                    <a:pt x="20514" y="4543"/>
                  </a:lnTo>
                  <a:close/>
                  <a:moveTo>
                    <a:pt x="20181" y="5484"/>
                  </a:moveTo>
                  <a:lnTo>
                    <a:pt x="20181" y="5852"/>
                  </a:lnTo>
                  <a:lnTo>
                    <a:pt x="20153" y="5869"/>
                  </a:lnTo>
                  <a:lnTo>
                    <a:pt x="19864" y="6037"/>
                  </a:lnTo>
                  <a:lnTo>
                    <a:pt x="19550" y="5855"/>
                  </a:lnTo>
                  <a:lnTo>
                    <a:pt x="19869" y="5670"/>
                  </a:lnTo>
                  <a:lnTo>
                    <a:pt x="19869" y="5668"/>
                  </a:lnTo>
                  <a:lnTo>
                    <a:pt x="19869" y="5302"/>
                  </a:lnTo>
                  <a:lnTo>
                    <a:pt x="20181" y="5484"/>
                  </a:lnTo>
                  <a:close/>
                  <a:moveTo>
                    <a:pt x="19855" y="5280"/>
                  </a:moveTo>
                  <a:lnTo>
                    <a:pt x="19536" y="5096"/>
                  </a:lnTo>
                  <a:lnTo>
                    <a:pt x="19536" y="5098"/>
                  </a:lnTo>
                  <a:lnTo>
                    <a:pt x="19534" y="5096"/>
                  </a:lnTo>
                  <a:lnTo>
                    <a:pt x="19217" y="5280"/>
                  </a:lnTo>
                  <a:lnTo>
                    <a:pt x="19217" y="4914"/>
                  </a:lnTo>
                  <a:lnTo>
                    <a:pt x="19354" y="4836"/>
                  </a:lnTo>
                  <a:lnTo>
                    <a:pt x="19536" y="4730"/>
                  </a:lnTo>
                  <a:lnTo>
                    <a:pt x="19855" y="4914"/>
                  </a:lnTo>
                  <a:lnTo>
                    <a:pt x="19855" y="5280"/>
                  </a:lnTo>
                  <a:close/>
                  <a:moveTo>
                    <a:pt x="19271" y="5264"/>
                  </a:moveTo>
                  <a:lnTo>
                    <a:pt x="19536" y="5110"/>
                  </a:lnTo>
                  <a:lnTo>
                    <a:pt x="19855" y="5294"/>
                  </a:lnTo>
                  <a:lnTo>
                    <a:pt x="19855" y="5661"/>
                  </a:lnTo>
                  <a:lnTo>
                    <a:pt x="19536" y="5845"/>
                  </a:lnTo>
                  <a:lnTo>
                    <a:pt x="19217" y="5661"/>
                  </a:lnTo>
                  <a:lnTo>
                    <a:pt x="19217" y="5294"/>
                  </a:lnTo>
                  <a:lnTo>
                    <a:pt x="19271" y="5264"/>
                  </a:lnTo>
                  <a:close/>
                  <a:moveTo>
                    <a:pt x="19205" y="5285"/>
                  </a:moveTo>
                  <a:lnTo>
                    <a:pt x="18886" y="5469"/>
                  </a:lnTo>
                  <a:lnTo>
                    <a:pt x="18742" y="5387"/>
                  </a:lnTo>
                  <a:lnTo>
                    <a:pt x="18572" y="5287"/>
                  </a:lnTo>
                  <a:lnTo>
                    <a:pt x="18889" y="5105"/>
                  </a:lnTo>
                  <a:lnTo>
                    <a:pt x="18889" y="5103"/>
                  </a:lnTo>
                  <a:lnTo>
                    <a:pt x="18889" y="4734"/>
                  </a:lnTo>
                  <a:lnTo>
                    <a:pt x="19205" y="4919"/>
                  </a:lnTo>
                  <a:lnTo>
                    <a:pt x="19205" y="5285"/>
                  </a:lnTo>
                  <a:close/>
                  <a:moveTo>
                    <a:pt x="18877" y="4713"/>
                  </a:moveTo>
                  <a:lnTo>
                    <a:pt x="18588" y="4548"/>
                  </a:lnTo>
                  <a:lnTo>
                    <a:pt x="18560" y="4531"/>
                  </a:lnTo>
                  <a:lnTo>
                    <a:pt x="18560" y="4531"/>
                  </a:lnTo>
                  <a:lnTo>
                    <a:pt x="18560" y="4531"/>
                  </a:lnTo>
                  <a:lnTo>
                    <a:pt x="18241" y="4711"/>
                  </a:lnTo>
                  <a:lnTo>
                    <a:pt x="18241" y="4351"/>
                  </a:lnTo>
                  <a:lnTo>
                    <a:pt x="18558" y="4165"/>
                  </a:lnTo>
                  <a:lnTo>
                    <a:pt x="18877" y="4349"/>
                  </a:lnTo>
                  <a:lnTo>
                    <a:pt x="18877" y="4713"/>
                  </a:lnTo>
                  <a:close/>
                  <a:moveTo>
                    <a:pt x="18560" y="4543"/>
                  </a:moveTo>
                  <a:lnTo>
                    <a:pt x="18614" y="4574"/>
                  </a:lnTo>
                  <a:lnTo>
                    <a:pt x="18877" y="4727"/>
                  </a:lnTo>
                  <a:lnTo>
                    <a:pt x="18877" y="5096"/>
                  </a:lnTo>
                  <a:lnTo>
                    <a:pt x="18560" y="5280"/>
                  </a:lnTo>
                  <a:lnTo>
                    <a:pt x="18239" y="5096"/>
                  </a:lnTo>
                  <a:lnTo>
                    <a:pt x="18239" y="4730"/>
                  </a:lnTo>
                  <a:lnTo>
                    <a:pt x="18241" y="4730"/>
                  </a:lnTo>
                  <a:lnTo>
                    <a:pt x="18241" y="4727"/>
                  </a:lnTo>
                  <a:lnTo>
                    <a:pt x="18560" y="4543"/>
                  </a:lnTo>
                  <a:close/>
                  <a:moveTo>
                    <a:pt x="18227" y="5481"/>
                  </a:moveTo>
                  <a:lnTo>
                    <a:pt x="18227" y="5852"/>
                  </a:lnTo>
                  <a:lnTo>
                    <a:pt x="18227" y="5852"/>
                  </a:lnTo>
                  <a:lnTo>
                    <a:pt x="17976" y="5999"/>
                  </a:lnTo>
                  <a:lnTo>
                    <a:pt x="17908" y="6037"/>
                  </a:lnTo>
                  <a:lnTo>
                    <a:pt x="17594" y="5855"/>
                  </a:lnTo>
                  <a:lnTo>
                    <a:pt x="17913" y="5670"/>
                  </a:lnTo>
                  <a:lnTo>
                    <a:pt x="17913" y="5668"/>
                  </a:lnTo>
                  <a:lnTo>
                    <a:pt x="17913" y="5302"/>
                  </a:lnTo>
                  <a:lnTo>
                    <a:pt x="18227" y="5481"/>
                  </a:lnTo>
                  <a:close/>
                  <a:moveTo>
                    <a:pt x="17246" y="5285"/>
                  </a:moveTo>
                  <a:lnTo>
                    <a:pt x="16930" y="5469"/>
                  </a:lnTo>
                  <a:lnTo>
                    <a:pt x="16918" y="5462"/>
                  </a:lnTo>
                  <a:lnTo>
                    <a:pt x="16615" y="5287"/>
                  </a:lnTo>
                  <a:lnTo>
                    <a:pt x="16934" y="5105"/>
                  </a:lnTo>
                  <a:lnTo>
                    <a:pt x="16934" y="5103"/>
                  </a:lnTo>
                  <a:lnTo>
                    <a:pt x="16934" y="4737"/>
                  </a:lnTo>
                  <a:lnTo>
                    <a:pt x="17246" y="4919"/>
                  </a:lnTo>
                  <a:lnTo>
                    <a:pt x="17246" y="5285"/>
                  </a:lnTo>
                  <a:close/>
                  <a:moveTo>
                    <a:pt x="16923" y="4715"/>
                  </a:moveTo>
                  <a:lnTo>
                    <a:pt x="16601" y="4531"/>
                  </a:lnTo>
                  <a:lnTo>
                    <a:pt x="16601" y="4531"/>
                  </a:lnTo>
                  <a:lnTo>
                    <a:pt x="16599" y="4531"/>
                  </a:lnTo>
                  <a:lnTo>
                    <a:pt x="16282" y="4713"/>
                  </a:lnTo>
                  <a:lnTo>
                    <a:pt x="16282" y="4351"/>
                  </a:lnTo>
                  <a:lnTo>
                    <a:pt x="16601" y="4165"/>
                  </a:lnTo>
                  <a:lnTo>
                    <a:pt x="16816" y="4290"/>
                  </a:lnTo>
                  <a:lnTo>
                    <a:pt x="16923" y="4349"/>
                  </a:lnTo>
                  <a:lnTo>
                    <a:pt x="16923" y="4715"/>
                  </a:lnTo>
                  <a:close/>
                  <a:moveTo>
                    <a:pt x="16601" y="4543"/>
                  </a:moveTo>
                  <a:lnTo>
                    <a:pt x="16923" y="4730"/>
                  </a:lnTo>
                  <a:lnTo>
                    <a:pt x="16923" y="5096"/>
                  </a:lnTo>
                  <a:lnTo>
                    <a:pt x="16601" y="5280"/>
                  </a:lnTo>
                  <a:lnTo>
                    <a:pt x="16282" y="5096"/>
                  </a:lnTo>
                  <a:lnTo>
                    <a:pt x="16282" y="4727"/>
                  </a:lnTo>
                  <a:lnTo>
                    <a:pt x="16601" y="4543"/>
                  </a:lnTo>
                  <a:close/>
                  <a:moveTo>
                    <a:pt x="16271" y="5484"/>
                  </a:moveTo>
                  <a:lnTo>
                    <a:pt x="16271" y="5852"/>
                  </a:lnTo>
                  <a:lnTo>
                    <a:pt x="15949" y="6037"/>
                  </a:lnTo>
                  <a:lnTo>
                    <a:pt x="15734" y="5911"/>
                  </a:lnTo>
                  <a:lnTo>
                    <a:pt x="15635" y="5855"/>
                  </a:lnTo>
                  <a:lnTo>
                    <a:pt x="15954" y="5670"/>
                  </a:lnTo>
                  <a:lnTo>
                    <a:pt x="15954" y="5668"/>
                  </a:lnTo>
                  <a:lnTo>
                    <a:pt x="15954" y="5299"/>
                  </a:lnTo>
                  <a:lnTo>
                    <a:pt x="16271" y="5484"/>
                  </a:lnTo>
                  <a:close/>
                  <a:moveTo>
                    <a:pt x="15940" y="5280"/>
                  </a:moveTo>
                  <a:lnTo>
                    <a:pt x="15777" y="5186"/>
                  </a:lnTo>
                  <a:lnTo>
                    <a:pt x="15623" y="5096"/>
                  </a:lnTo>
                  <a:lnTo>
                    <a:pt x="15623" y="5098"/>
                  </a:lnTo>
                  <a:lnTo>
                    <a:pt x="15623" y="5096"/>
                  </a:lnTo>
                  <a:lnTo>
                    <a:pt x="15304" y="5280"/>
                  </a:lnTo>
                  <a:lnTo>
                    <a:pt x="15304" y="4914"/>
                  </a:lnTo>
                  <a:lnTo>
                    <a:pt x="15623" y="4730"/>
                  </a:lnTo>
                  <a:lnTo>
                    <a:pt x="15623" y="4730"/>
                  </a:lnTo>
                  <a:lnTo>
                    <a:pt x="15623" y="4730"/>
                  </a:lnTo>
                  <a:lnTo>
                    <a:pt x="15940" y="4914"/>
                  </a:lnTo>
                  <a:lnTo>
                    <a:pt x="15940" y="5280"/>
                  </a:lnTo>
                  <a:close/>
                  <a:moveTo>
                    <a:pt x="15623" y="5110"/>
                  </a:moveTo>
                  <a:lnTo>
                    <a:pt x="15744" y="5179"/>
                  </a:lnTo>
                  <a:lnTo>
                    <a:pt x="15940" y="5294"/>
                  </a:lnTo>
                  <a:lnTo>
                    <a:pt x="15940" y="5661"/>
                  </a:lnTo>
                  <a:lnTo>
                    <a:pt x="15623" y="5845"/>
                  </a:lnTo>
                  <a:lnTo>
                    <a:pt x="15304" y="5661"/>
                  </a:lnTo>
                  <a:lnTo>
                    <a:pt x="15304" y="5294"/>
                  </a:lnTo>
                  <a:lnTo>
                    <a:pt x="15623" y="5110"/>
                  </a:lnTo>
                  <a:close/>
                  <a:moveTo>
                    <a:pt x="15292" y="5285"/>
                  </a:moveTo>
                  <a:lnTo>
                    <a:pt x="14971" y="5469"/>
                  </a:lnTo>
                  <a:lnTo>
                    <a:pt x="14827" y="5387"/>
                  </a:lnTo>
                  <a:lnTo>
                    <a:pt x="14657" y="5287"/>
                  </a:lnTo>
                  <a:lnTo>
                    <a:pt x="14976" y="5105"/>
                  </a:lnTo>
                  <a:lnTo>
                    <a:pt x="14976" y="5103"/>
                  </a:lnTo>
                  <a:lnTo>
                    <a:pt x="14976" y="4734"/>
                  </a:lnTo>
                  <a:lnTo>
                    <a:pt x="15292" y="4919"/>
                  </a:lnTo>
                  <a:lnTo>
                    <a:pt x="15292" y="5285"/>
                  </a:lnTo>
                  <a:close/>
                  <a:moveTo>
                    <a:pt x="14962" y="4713"/>
                  </a:moveTo>
                  <a:lnTo>
                    <a:pt x="14673" y="4548"/>
                  </a:lnTo>
                  <a:lnTo>
                    <a:pt x="14645" y="4531"/>
                  </a:lnTo>
                  <a:lnTo>
                    <a:pt x="14645" y="4531"/>
                  </a:lnTo>
                  <a:lnTo>
                    <a:pt x="14645" y="4531"/>
                  </a:lnTo>
                  <a:lnTo>
                    <a:pt x="14326" y="4713"/>
                  </a:lnTo>
                  <a:lnTo>
                    <a:pt x="14326" y="4349"/>
                  </a:lnTo>
                  <a:lnTo>
                    <a:pt x="14442" y="4283"/>
                  </a:lnTo>
                  <a:lnTo>
                    <a:pt x="14645" y="4165"/>
                  </a:lnTo>
                  <a:lnTo>
                    <a:pt x="14962" y="4349"/>
                  </a:lnTo>
                  <a:lnTo>
                    <a:pt x="14962" y="4713"/>
                  </a:lnTo>
                  <a:close/>
                  <a:moveTo>
                    <a:pt x="14645" y="4543"/>
                  </a:moveTo>
                  <a:lnTo>
                    <a:pt x="14699" y="4574"/>
                  </a:lnTo>
                  <a:lnTo>
                    <a:pt x="14962" y="4727"/>
                  </a:lnTo>
                  <a:lnTo>
                    <a:pt x="14962" y="5096"/>
                  </a:lnTo>
                  <a:lnTo>
                    <a:pt x="14725" y="5233"/>
                  </a:lnTo>
                  <a:lnTo>
                    <a:pt x="14645" y="5280"/>
                  </a:lnTo>
                  <a:lnTo>
                    <a:pt x="14326" y="5096"/>
                  </a:lnTo>
                  <a:lnTo>
                    <a:pt x="14326" y="4730"/>
                  </a:lnTo>
                  <a:lnTo>
                    <a:pt x="14645" y="4543"/>
                  </a:lnTo>
                  <a:close/>
                  <a:moveTo>
                    <a:pt x="14309" y="5484"/>
                  </a:moveTo>
                  <a:lnTo>
                    <a:pt x="14309" y="5852"/>
                  </a:lnTo>
                  <a:lnTo>
                    <a:pt x="13993" y="6037"/>
                  </a:lnTo>
                  <a:lnTo>
                    <a:pt x="13678" y="5855"/>
                  </a:lnTo>
                  <a:lnTo>
                    <a:pt x="13997" y="5670"/>
                  </a:lnTo>
                  <a:lnTo>
                    <a:pt x="13997" y="5302"/>
                  </a:lnTo>
                  <a:lnTo>
                    <a:pt x="14309" y="5484"/>
                  </a:lnTo>
                  <a:close/>
                  <a:moveTo>
                    <a:pt x="13986" y="5280"/>
                  </a:moveTo>
                  <a:lnTo>
                    <a:pt x="13920" y="5242"/>
                  </a:lnTo>
                  <a:lnTo>
                    <a:pt x="13667" y="5096"/>
                  </a:lnTo>
                  <a:lnTo>
                    <a:pt x="13664" y="5096"/>
                  </a:lnTo>
                  <a:lnTo>
                    <a:pt x="13664" y="5096"/>
                  </a:lnTo>
                  <a:lnTo>
                    <a:pt x="13345" y="5280"/>
                  </a:lnTo>
                  <a:lnTo>
                    <a:pt x="13345" y="4916"/>
                  </a:lnTo>
                  <a:lnTo>
                    <a:pt x="13664" y="4730"/>
                  </a:lnTo>
                  <a:lnTo>
                    <a:pt x="13986" y="4914"/>
                  </a:lnTo>
                  <a:lnTo>
                    <a:pt x="13986" y="5280"/>
                  </a:lnTo>
                  <a:close/>
                  <a:moveTo>
                    <a:pt x="13664" y="5108"/>
                  </a:moveTo>
                  <a:lnTo>
                    <a:pt x="13986" y="5294"/>
                  </a:lnTo>
                  <a:lnTo>
                    <a:pt x="13986" y="5661"/>
                  </a:lnTo>
                  <a:lnTo>
                    <a:pt x="13664" y="5845"/>
                  </a:lnTo>
                  <a:lnTo>
                    <a:pt x="13345" y="5661"/>
                  </a:lnTo>
                  <a:lnTo>
                    <a:pt x="13345" y="5294"/>
                  </a:lnTo>
                  <a:lnTo>
                    <a:pt x="13664" y="5108"/>
                  </a:lnTo>
                  <a:close/>
                  <a:moveTo>
                    <a:pt x="13334" y="5285"/>
                  </a:moveTo>
                  <a:lnTo>
                    <a:pt x="13015" y="5469"/>
                  </a:lnTo>
                  <a:lnTo>
                    <a:pt x="13005" y="5462"/>
                  </a:lnTo>
                  <a:lnTo>
                    <a:pt x="12700" y="5287"/>
                  </a:lnTo>
                  <a:lnTo>
                    <a:pt x="13019" y="5105"/>
                  </a:lnTo>
                  <a:lnTo>
                    <a:pt x="13019" y="5103"/>
                  </a:lnTo>
                  <a:lnTo>
                    <a:pt x="13019" y="4737"/>
                  </a:lnTo>
                  <a:lnTo>
                    <a:pt x="13334" y="4919"/>
                  </a:lnTo>
                  <a:lnTo>
                    <a:pt x="13334" y="5285"/>
                  </a:lnTo>
                  <a:close/>
                  <a:moveTo>
                    <a:pt x="13007" y="4715"/>
                  </a:moveTo>
                  <a:lnTo>
                    <a:pt x="12686" y="4531"/>
                  </a:lnTo>
                  <a:lnTo>
                    <a:pt x="12686" y="4531"/>
                  </a:lnTo>
                  <a:lnTo>
                    <a:pt x="12686" y="4531"/>
                  </a:lnTo>
                  <a:lnTo>
                    <a:pt x="12634" y="4559"/>
                  </a:lnTo>
                  <a:lnTo>
                    <a:pt x="12367" y="4713"/>
                  </a:lnTo>
                  <a:lnTo>
                    <a:pt x="12367" y="4349"/>
                  </a:lnTo>
                  <a:lnTo>
                    <a:pt x="12417" y="4321"/>
                  </a:lnTo>
                  <a:lnTo>
                    <a:pt x="12686" y="4165"/>
                  </a:lnTo>
                  <a:lnTo>
                    <a:pt x="12903" y="4290"/>
                  </a:lnTo>
                  <a:lnTo>
                    <a:pt x="13007" y="4349"/>
                  </a:lnTo>
                  <a:lnTo>
                    <a:pt x="13007" y="4715"/>
                  </a:lnTo>
                  <a:close/>
                  <a:moveTo>
                    <a:pt x="12646" y="4564"/>
                  </a:moveTo>
                  <a:lnTo>
                    <a:pt x="12686" y="4543"/>
                  </a:lnTo>
                  <a:lnTo>
                    <a:pt x="13007" y="4730"/>
                  </a:lnTo>
                  <a:lnTo>
                    <a:pt x="13007" y="5096"/>
                  </a:lnTo>
                  <a:lnTo>
                    <a:pt x="12686" y="5280"/>
                  </a:lnTo>
                  <a:lnTo>
                    <a:pt x="12367" y="5096"/>
                  </a:lnTo>
                  <a:lnTo>
                    <a:pt x="12367" y="4727"/>
                  </a:lnTo>
                  <a:lnTo>
                    <a:pt x="12646" y="4564"/>
                  </a:lnTo>
                  <a:close/>
                  <a:moveTo>
                    <a:pt x="12353" y="5484"/>
                  </a:moveTo>
                  <a:lnTo>
                    <a:pt x="12353" y="5852"/>
                  </a:lnTo>
                  <a:lnTo>
                    <a:pt x="12034" y="6037"/>
                  </a:lnTo>
                  <a:lnTo>
                    <a:pt x="11720" y="5855"/>
                  </a:lnTo>
                  <a:lnTo>
                    <a:pt x="12039" y="5670"/>
                  </a:lnTo>
                  <a:lnTo>
                    <a:pt x="12039" y="5668"/>
                  </a:lnTo>
                  <a:lnTo>
                    <a:pt x="12039" y="5302"/>
                  </a:lnTo>
                  <a:lnTo>
                    <a:pt x="12353" y="5484"/>
                  </a:lnTo>
                  <a:close/>
                  <a:moveTo>
                    <a:pt x="11377" y="5285"/>
                  </a:moveTo>
                  <a:lnTo>
                    <a:pt x="11056" y="5469"/>
                  </a:lnTo>
                  <a:lnTo>
                    <a:pt x="10914" y="5387"/>
                  </a:lnTo>
                  <a:lnTo>
                    <a:pt x="10744" y="5287"/>
                  </a:lnTo>
                  <a:lnTo>
                    <a:pt x="11060" y="5105"/>
                  </a:lnTo>
                  <a:lnTo>
                    <a:pt x="11060" y="5103"/>
                  </a:lnTo>
                  <a:lnTo>
                    <a:pt x="11060" y="4734"/>
                  </a:lnTo>
                  <a:lnTo>
                    <a:pt x="11141" y="4782"/>
                  </a:lnTo>
                  <a:lnTo>
                    <a:pt x="11377" y="4919"/>
                  </a:lnTo>
                  <a:lnTo>
                    <a:pt x="11377" y="5285"/>
                  </a:lnTo>
                  <a:close/>
                  <a:moveTo>
                    <a:pt x="11046" y="4713"/>
                  </a:moveTo>
                  <a:lnTo>
                    <a:pt x="10760" y="4548"/>
                  </a:lnTo>
                  <a:lnTo>
                    <a:pt x="10730" y="4531"/>
                  </a:lnTo>
                  <a:lnTo>
                    <a:pt x="10730" y="4531"/>
                  </a:lnTo>
                  <a:lnTo>
                    <a:pt x="10730" y="4531"/>
                  </a:lnTo>
                  <a:lnTo>
                    <a:pt x="10411" y="4713"/>
                  </a:lnTo>
                  <a:lnTo>
                    <a:pt x="10411" y="4351"/>
                  </a:lnTo>
                  <a:lnTo>
                    <a:pt x="10730" y="4165"/>
                  </a:lnTo>
                  <a:lnTo>
                    <a:pt x="11046" y="4349"/>
                  </a:lnTo>
                  <a:lnTo>
                    <a:pt x="11046" y="4713"/>
                  </a:lnTo>
                  <a:close/>
                  <a:moveTo>
                    <a:pt x="10730" y="4543"/>
                  </a:moveTo>
                  <a:lnTo>
                    <a:pt x="10784" y="4574"/>
                  </a:lnTo>
                  <a:lnTo>
                    <a:pt x="11046" y="4727"/>
                  </a:lnTo>
                  <a:lnTo>
                    <a:pt x="11046" y="5096"/>
                  </a:lnTo>
                  <a:lnTo>
                    <a:pt x="10730" y="5280"/>
                  </a:lnTo>
                  <a:lnTo>
                    <a:pt x="10411" y="5096"/>
                  </a:lnTo>
                  <a:lnTo>
                    <a:pt x="10411" y="4730"/>
                  </a:lnTo>
                  <a:lnTo>
                    <a:pt x="10730" y="4543"/>
                  </a:lnTo>
                  <a:close/>
                  <a:moveTo>
                    <a:pt x="10397" y="5484"/>
                  </a:moveTo>
                  <a:lnTo>
                    <a:pt x="10397" y="5852"/>
                  </a:lnTo>
                  <a:lnTo>
                    <a:pt x="10078" y="6037"/>
                  </a:lnTo>
                  <a:lnTo>
                    <a:pt x="9766" y="5855"/>
                  </a:lnTo>
                  <a:lnTo>
                    <a:pt x="10085" y="5670"/>
                  </a:lnTo>
                  <a:lnTo>
                    <a:pt x="10085" y="5302"/>
                  </a:lnTo>
                  <a:lnTo>
                    <a:pt x="10397" y="5484"/>
                  </a:lnTo>
                  <a:close/>
                  <a:moveTo>
                    <a:pt x="10070" y="5280"/>
                  </a:moveTo>
                  <a:lnTo>
                    <a:pt x="10004" y="5242"/>
                  </a:lnTo>
                  <a:lnTo>
                    <a:pt x="9751" y="5096"/>
                  </a:lnTo>
                  <a:lnTo>
                    <a:pt x="9751" y="5096"/>
                  </a:lnTo>
                  <a:lnTo>
                    <a:pt x="9751" y="5096"/>
                  </a:lnTo>
                  <a:lnTo>
                    <a:pt x="9747" y="5098"/>
                  </a:lnTo>
                  <a:lnTo>
                    <a:pt x="9747" y="5096"/>
                  </a:lnTo>
                  <a:lnTo>
                    <a:pt x="9735" y="5103"/>
                  </a:lnTo>
                  <a:lnTo>
                    <a:pt x="9735" y="5105"/>
                  </a:lnTo>
                  <a:lnTo>
                    <a:pt x="9430" y="5280"/>
                  </a:lnTo>
                  <a:lnTo>
                    <a:pt x="9430" y="4916"/>
                  </a:lnTo>
                  <a:lnTo>
                    <a:pt x="9751" y="4730"/>
                  </a:lnTo>
                  <a:lnTo>
                    <a:pt x="10070" y="4914"/>
                  </a:lnTo>
                  <a:lnTo>
                    <a:pt x="10070" y="5280"/>
                  </a:lnTo>
                  <a:close/>
                  <a:moveTo>
                    <a:pt x="9737" y="5117"/>
                  </a:moveTo>
                  <a:lnTo>
                    <a:pt x="9747" y="5112"/>
                  </a:lnTo>
                  <a:lnTo>
                    <a:pt x="9747" y="5112"/>
                  </a:lnTo>
                  <a:lnTo>
                    <a:pt x="9751" y="5108"/>
                  </a:lnTo>
                  <a:lnTo>
                    <a:pt x="10070" y="5294"/>
                  </a:lnTo>
                  <a:lnTo>
                    <a:pt x="10070" y="5661"/>
                  </a:lnTo>
                  <a:lnTo>
                    <a:pt x="9749" y="5845"/>
                  </a:lnTo>
                  <a:lnTo>
                    <a:pt x="9430" y="5661"/>
                  </a:lnTo>
                  <a:lnTo>
                    <a:pt x="9430" y="5294"/>
                  </a:lnTo>
                  <a:lnTo>
                    <a:pt x="9737" y="5117"/>
                  </a:lnTo>
                  <a:close/>
                  <a:moveTo>
                    <a:pt x="9418" y="5285"/>
                  </a:moveTo>
                  <a:lnTo>
                    <a:pt x="9102" y="5469"/>
                  </a:lnTo>
                  <a:lnTo>
                    <a:pt x="9090" y="5462"/>
                  </a:lnTo>
                  <a:lnTo>
                    <a:pt x="8785" y="5287"/>
                  </a:lnTo>
                  <a:lnTo>
                    <a:pt x="9104" y="5105"/>
                  </a:lnTo>
                  <a:lnTo>
                    <a:pt x="9104" y="5103"/>
                  </a:lnTo>
                  <a:lnTo>
                    <a:pt x="9104" y="4737"/>
                  </a:lnTo>
                  <a:lnTo>
                    <a:pt x="9418" y="4919"/>
                  </a:lnTo>
                  <a:lnTo>
                    <a:pt x="9418" y="5285"/>
                  </a:lnTo>
                  <a:close/>
                  <a:moveTo>
                    <a:pt x="9092" y="4715"/>
                  </a:moveTo>
                  <a:lnTo>
                    <a:pt x="8771" y="4531"/>
                  </a:lnTo>
                  <a:lnTo>
                    <a:pt x="8771" y="4531"/>
                  </a:lnTo>
                  <a:lnTo>
                    <a:pt x="8771" y="4531"/>
                  </a:lnTo>
                  <a:lnTo>
                    <a:pt x="8721" y="4559"/>
                  </a:lnTo>
                  <a:lnTo>
                    <a:pt x="8454" y="4713"/>
                  </a:lnTo>
                  <a:lnTo>
                    <a:pt x="8454" y="4349"/>
                  </a:lnTo>
                  <a:lnTo>
                    <a:pt x="8504" y="4321"/>
                  </a:lnTo>
                  <a:lnTo>
                    <a:pt x="8771" y="4165"/>
                  </a:lnTo>
                  <a:lnTo>
                    <a:pt x="8988" y="4290"/>
                  </a:lnTo>
                  <a:lnTo>
                    <a:pt x="9092" y="4349"/>
                  </a:lnTo>
                  <a:lnTo>
                    <a:pt x="9092" y="4715"/>
                  </a:lnTo>
                  <a:close/>
                  <a:moveTo>
                    <a:pt x="8733" y="4564"/>
                  </a:moveTo>
                  <a:lnTo>
                    <a:pt x="8771" y="4543"/>
                  </a:lnTo>
                  <a:lnTo>
                    <a:pt x="9092" y="4730"/>
                  </a:lnTo>
                  <a:lnTo>
                    <a:pt x="9092" y="5096"/>
                  </a:lnTo>
                  <a:lnTo>
                    <a:pt x="8771" y="5280"/>
                  </a:lnTo>
                  <a:lnTo>
                    <a:pt x="8454" y="5096"/>
                  </a:lnTo>
                  <a:lnTo>
                    <a:pt x="8454" y="4727"/>
                  </a:lnTo>
                  <a:lnTo>
                    <a:pt x="8733" y="4564"/>
                  </a:lnTo>
                  <a:close/>
                  <a:moveTo>
                    <a:pt x="8414" y="5467"/>
                  </a:moveTo>
                  <a:lnTo>
                    <a:pt x="8442" y="5484"/>
                  </a:lnTo>
                  <a:lnTo>
                    <a:pt x="8442" y="5850"/>
                  </a:lnTo>
                  <a:lnTo>
                    <a:pt x="8119" y="6037"/>
                  </a:lnTo>
                  <a:lnTo>
                    <a:pt x="7904" y="5911"/>
                  </a:lnTo>
                  <a:lnTo>
                    <a:pt x="7807" y="5855"/>
                  </a:lnTo>
                  <a:lnTo>
                    <a:pt x="8126" y="5670"/>
                  </a:lnTo>
                  <a:lnTo>
                    <a:pt x="8126" y="5668"/>
                  </a:lnTo>
                  <a:lnTo>
                    <a:pt x="8126" y="5302"/>
                  </a:lnTo>
                  <a:lnTo>
                    <a:pt x="8414" y="5467"/>
                  </a:lnTo>
                  <a:close/>
                  <a:moveTo>
                    <a:pt x="7462" y="5285"/>
                  </a:moveTo>
                  <a:lnTo>
                    <a:pt x="7143" y="5469"/>
                  </a:lnTo>
                  <a:lnTo>
                    <a:pt x="6982" y="5377"/>
                  </a:lnTo>
                  <a:lnTo>
                    <a:pt x="6881" y="5318"/>
                  </a:lnTo>
                  <a:lnTo>
                    <a:pt x="6829" y="5290"/>
                  </a:lnTo>
                  <a:lnTo>
                    <a:pt x="7148" y="5105"/>
                  </a:lnTo>
                  <a:lnTo>
                    <a:pt x="7148" y="5103"/>
                  </a:lnTo>
                  <a:lnTo>
                    <a:pt x="7148" y="4737"/>
                  </a:lnTo>
                  <a:lnTo>
                    <a:pt x="7462" y="4919"/>
                  </a:lnTo>
                  <a:lnTo>
                    <a:pt x="7462" y="5285"/>
                  </a:lnTo>
                  <a:close/>
                  <a:moveTo>
                    <a:pt x="7136" y="4715"/>
                  </a:moveTo>
                  <a:lnTo>
                    <a:pt x="6911" y="4585"/>
                  </a:lnTo>
                  <a:lnTo>
                    <a:pt x="6814" y="4531"/>
                  </a:lnTo>
                  <a:lnTo>
                    <a:pt x="6814" y="4531"/>
                  </a:lnTo>
                  <a:lnTo>
                    <a:pt x="6814" y="4531"/>
                  </a:lnTo>
                  <a:lnTo>
                    <a:pt x="6746" y="4569"/>
                  </a:lnTo>
                  <a:lnTo>
                    <a:pt x="6495" y="4713"/>
                  </a:lnTo>
                  <a:lnTo>
                    <a:pt x="6495" y="4349"/>
                  </a:lnTo>
                  <a:lnTo>
                    <a:pt x="6814" y="4167"/>
                  </a:lnTo>
                  <a:lnTo>
                    <a:pt x="7136" y="4351"/>
                  </a:lnTo>
                  <a:lnTo>
                    <a:pt x="7136" y="4715"/>
                  </a:lnTo>
                  <a:close/>
                  <a:moveTo>
                    <a:pt x="6736" y="4588"/>
                  </a:moveTo>
                  <a:lnTo>
                    <a:pt x="6814" y="4543"/>
                  </a:lnTo>
                  <a:lnTo>
                    <a:pt x="6864" y="4571"/>
                  </a:lnTo>
                  <a:lnTo>
                    <a:pt x="7136" y="4730"/>
                  </a:lnTo>
                  <a:lnTo>
                    <a:pt x="7136" y="5096"/>
                  </a:lnTo>
                  <a:lnTo>
                    <a:pt x="6817" y="5280"/>
                  </a:lnTo>
                  <a:lnTo>
                    <a:pt x="6495" y="5096"/>
                  </a:lnTo>
                  <a:lnTo>
                    <a:pt x="6495" y="4727"/>
                  </a:lnTo>
                  <a:lnTo>
                    <a:pt x="6736" y="4588"/>
                  </a:lnTo>
                  <a:close/>
                  <a:moveTo>
                    <a:pt x="6481" y="5484"/>
                  </a:moveTo>
                  <a:lnTo>
                    <a:pt x="6481" y="5852"/>
                  </a:lnTo>
                  <a:lnTo>
                    <a:pt x="6162" y="6037"/>
                  </a:lnTo>
                  <a:lnTo>
                    <a:pt x="6002" y="5944"/>
                  </a:lnTo>
                  <a:lnTo>
                    <a:pt x="5850" y="5855"/>
                  </a:lnTo>
                  <a:lnTo>
                    <a:pt x="6169" y="5670"/>
                  </a:lnTo>
                  <a:lnTo>
                    <a:pt x="6169" y="5668"/>
                  </a:lnTo>
                  <a:lnTo>
                    <a:pt x="6169" y="5302"/>
                  </a:lnTo>
                  <a:lnTo>
                    <a:pt x="6481" y="5484"/>
                  </a:lnTo>
                  <a:close/>
                  <a:moveTo>
                    <a:pt x="5503" y="5285"/>
                  </a:moveTo>
                  <a:lnTo>
                    <a:pt x="5345" y="5377"/>
                  </a:lnTo>
                  <a:lnTo>
                    <a:pt x="5186" y="5469"/>
                  </a:lnTo>
                  <a:lnTo>
                    <a:pt x="5175" y="5462"/>
                  </a:lnTo>
                  <a:lnTo>
                    <a:pt x="4872" y="5287"/>
                  </a:lnTo>
                  <a:lnTo>
                    <a:pt x="5189" y="5105"/>
                  </a:lnTo>
                  <a:lnTo>
                    <a:pt x="5189" y="5103"/>
                  </a:lnTo>
                  <a:lnTo>
                    <a:pt x="5189" y="4737"/>
                  </a:lnTo>
                  <a:lnTo>
                    <a:pt x="5503" y="4919"/>
                  </a:lnTo>
                  <a:lnTo>
                    <a:pt x="5503" y="5285"/>
                  </a:lnTo>
                  <a:close/>
                  <a:moveTo>
                    <a:pt x="5177" y="4715"/>
                  </a:moveTo>
                  <a:lnTo>
                    <a:pt x="4858" y="4531"/>
                  </a:lnTo>
                  <a:lnTo>
                    <a:pt x="4856" y="4531"/>
                  </a:lnTo>
                  <a:lnTo>
                    <a:pt x="4856" y="4531"/>
                  </a:lnTo>
                  <a:lnTo>
                    <a:pt x="4539" y="4713"/>
                  </a:lnTo>
                  <a:lnTo>
                    <a:pt x="4539" y="4349"/>
                  </a:lnTo>
                  <a:lnTo>
                    <a:pt x="4858" y="4165"/>
                  </a:lnTo>
                  <a:lnTo>
                    <a:pt x="5073" y="4290"/>
                  </a:lnTo>
                  <a:lnTo>
                    <a:pt x="5177" y="4349"/>
                  </a:lnTo>
                  <a:lnTo>
                    <a:pt x="5177" y="4715"/>
                  </a:lnTo>
                  <a:close/>
                  <a:moveTo>
                    <a:pt x="4856" y="4543"/>
                  </a:moveTo>
                  <a:lnTo>
                    <a:pt x="5177" y="4730"/>
                  </a:lnTo>
                  <a:lnTo>
                    <a:pt x="5177" y="5096"/>
                  </a:lnTo>
                  <a:lnTo>
                    <a:pt x="4858" y="5280"/>
                  </a:lnTo>
                  <a:lnTo>
                    <a:pt x="4539" y="5096"/>
                  </a:lnTo>
                  <a:lnTo>
                    <a:pt x="4539" y="4730"/>
                  </a:lnTo>
                  <a:lnTo>
                    <a:pt x="4856" y="4543"/>
                  </a:lnTo>
                  <a:close/>
                  <a:moveTo>
                    <a:pt x="4527" y="5484"/>
                  </a:moveTo>
                  <a:lnTo>
                    <a:pt x="4527" y="5852"/>
                  </a:lnTo>
                  <a:lnTo>
                    <a:pt x="4367" y="5947"/>
                  </a:lnTo>
                  <a:lnTo>
                    <a:pt x="4208" y="6037"/>
                  </a:lnTo>
                  <a:lnTo>
                    <a:pt x="3991" y="5911"/>
                  </a:lnTo>
                  <a:lnTo>
                    <a:pt x="3892" y="5855"/>
                  </a:lnTo>
                  <a:lnTo>
                    <a:pt x="4211" y="5670"/>
                  </a:lnTo>
                  <a:lnTo>
                    <a:pt x="4211" y="5668"/>
                  </a:lnTo>
                  <a:lnTo>
                    <a:pt x="4211" y="5299"/>
                  </a:lnTo>
                  <a:lnTo>
                    <a:pt x="4527" y="5484"/>
                  </a:lnTo>
                  <a:close/>
                  <a:moveTo>
                    <a:pt x="4196" y="5280"/>
                  </a:moveTo>
                  <a:lnTo>
                    <a:pt x="3998" y="5164"/>
                  </a:lnTo>
                  <a:lnTo>
                    <a:pt x="3880" y="5096"/>
                  </a:lnTo>
                  <a:lnTo>
                    <a:pt x="3880" y="5096"/>
                  </a:lnTo>
                  <a:lnTo>
                    <a:pt x="3880" y="5096"/>
                  </a:lnTo>
                  <a:lnTo>
                    <a:pt x="3558" y="5280"/>
                  </a:lnTo>
                  <a:lnTo>
                    <a:pt x="3558" y="4914"/>
                  </a:lnTo>
                  <a:lnTo>
                    <a:pt x="3880" y="4730"/>
                  </a:lnTo>
                  <a:lnTo>
                    <a:pt x="3880" y="4730"/>
                  </a:lnTo>
                  <a:lnTo>
                    <a:pt x="3880" y="4730"/>
                  </a:lnTo>
                  <a:lnTo>
                    <a:pt x="4196" y="4914"/>
                  </a:lnTo>
                  <a:lnTo>
                    <a:pt x="4196" y="5280"/>
                  </a:lnTo>
                  <a:close/>
                  <a:moveTo>
                    <a:pt x="3880" y="5108"/>
                  </a:moveTo>
                  <a:lnTo>
                    <a:pt x="3967" y="5160"/>
                  </a:lnTo>
                  <a:lnTo>
                    <a:pt x="4137" y="5259"/>
                  </a:lnTo>
                  <a:lnTo>
                    <a:pt x="4196" y="5294"/>
                  </a:lnTo>
                  <a:lnTo>
                    <a:pt x="4196" y="5661"/>
                  </a:lnTo>
                  <a:lnTo>
                    <a:pt x="3880" y="5845"/>
                  </a:lnTo>
                  <a:lnTo>
                    <a:pt x="3558" y="5661"/>
                  </a:lnTo>
                  <a:lnTo>
                    <a:pt x="3558" y="5294"/>
                  </a:lnTo>
                  <a:lnTo>
                    <a:pt x="3880" y="5108"/>
                  </a:lnTo>
                  <a:close/>
                  <a:moveTo>
                    <a:pt x="3547" y="5285"/>
                  </a:moveTo>
                  <a:lnTo>
                    <a:pt x="3228" y="5469"/>
                  </a:lnTo>
                  <a:lnTo>
                    <a:pt x="3067" y="5377"/>
                  </a:lnTo>
                  <a:lnTo>
                    <a:pt x="2968" y="5318"/>
                  </a:lnTo>
                  <a:lnTo>
                    <a:pt x="2913" y="5290"/>
                  </a:lnTo>
                  <a:lnTo>
                    <a:pt x="3235" y="5105"/>
                  </a:lnTo>
                  <a:lnTo>
                    <a:pt x="3235" y="5103"/>
                  </a:lnTo>
                  <a:lnTo>
                    <a:pt x="3235" y="4737"/>
                  </a:lnTo>
                  <a:lnTo>
                    <a:pt x="3547" y="4919"/>
                  </a:lnTo>
                  <a:lnTo>
                    <a:pt x="3547" y="5285"/>
                  </a:lnTo>
                  <a:close/>
                  <a:moveTo>
                    <a:pt x="3223" y="4715"/>
                  </a:moveTo>
                  <a:lnTo>
                    <a:pt x="2998" y="4585"/>
                  </a:lnTo>
                  <a:lnTo>
                    <a:pt x="2902" y="4531"/>
                  </a:lnTo>
                  <a:lnTo>
                    <a:pt x="2902" y="4531"/>
                  </a:lnTo>
                  <a:lnTo>
                    <a:pt x="2902" y="4531"/>
                  </a:lnTo>
                  <a:lnTo>
                    <a:pt x="2833" y="4569"/>
                  </a:lnTo>
                  <a:lnTo>
                    <a:pt x="2583" y="4713"/>
                  </a:lnTo>
                  <a:lnTo>
                    <a:pt x="2583" y="4349"/>
                  </a:lnTo>
                  <a:lnTo>
                    <a:pt x="2902" y="4167"/>
                  </a:lnTo>
                  <a:lnTo>
                    <a:pt x="3223" y="4351"/>
                  </a:lnTo>
                  <a:lnTo>
                    <a:pt x="3223" y="4715"/>
                  </a:lnTo>
                  <a:close/>
                  <a:moveTo>
                    <a:pt x="2824" y="4588"/>
                  </a:moveTo>
                  <a:lnTo>
                    <a:pt x="2902" y="4543"/>
                  </a:lnTo>
                  <a:lnTo>
                    <a:pt x="2949" y="4571"/>
                  </a:lnTo>
                  <a:lnTo>
                    <a:pt x="3223" y="4730"/>
                  </a:lnTo>
                  <a:lnTo>
                    <a:pt x="3223" y="5096"/>
                  </a:lnTo>
                  <a:lnTo>
                    <a:pt x="2902" y="5280"/>
                  </a:lnTo>
                  <a:lnTo>
                    <a:pt x="2583" y="5096"/>
                  </a:lnTo>
                  <a:lnTo>
                    <a:pt x="2583" y="4727"/>
                  </a:lnTo>
                  <a:lnTo>
                    <a:pt x="2824" y="4588"/>
                  </a:lnTo>
                  <a:close/>
                  <a:moveTo>
                    <a:pt x="2566" y="5484"/>
                  </a:moveTo>
                  <a:lnTo>
                    <a:pt x="2566" y="5852"/>
                  </a:lnTo>
                  <a:lnTo>
                    <a:pt x="2249" y="6037"/>
                  </a:lnTo>
                  <a:lnTo>
                    <a:pt x="1935" y="5855"/>
                  </a:lnTo>
                  <a:lnTo>
                    <a:pt x="2254" y="5670"/>
                  </a:lnTo>
                  <a:lnTo>
                    <a:pt x="2254" y="5668"/>
                  </a:lnTo>
                  <a:lnTo>
                    <a:pt x="2254" y="5302"/>
                  </a:lnTo>
                  <a:lnTo>
                    <a:pt x="2566" y="5484"/>
                  </a:lnTo>
                  <a:close/>
                  <a:moveTo>
                    <a:pt x="1704" y="6866"/>
                  </a:moveTo>
                  <a:lnTo>
                    <a:pt x="1909" y="6984"/>
                  </a:lnTo>
                  <a:lnTo>
                    <a:pt x="1595" y="7166"/>
                  </a:lnTo>
                  <a:lnTo>
                    <a:pt x="1274" y="6980"/>
                  </a:lnTo>
                  <a:lnTo>
                    <a:pt x="1274" y="6616"/>
                  </a:lnTo>
                  <a:lnTo>
                    <a:pt x="1593" y="6431"/>
                  </a:lnTo>
                  <a:lnTo>
                    <a:pt x="1593" y="6802"/>
                  </a:lnTo>
                  <a:lnTo>
                    <a:pt x="1593" y="6802"/>
                  </a:lnTo>
                  <a:lnTo>
                    <a:pt x="1704" y="6866"/>
                  </a:lnTo>
                  <a:close/>
                  <a:moveTo>
                    <a:pt x="1687" y="7986"/>
                  </a:moveTo>
                  <a:lnTo>
                    <a:pt x="1909" y="8116"/>
                  </a:lnTo>
                  <a:lnTo>
                    <a:pt x="1869" y="8140"/>
                  </a:lnTo>
                  <a:lnTo>
                    <a:pt x="1595" y="8296"/>
                  </a:lnTo>
                  <a:lnTo>
                    <a:pt x="1274" y="8109"/>
                  </a:lnTo>
                  <a:lnTo>
                    <a:pt x="1274" y="7748"/>
                  </a:lnTo>
                  <a:lnTo>
                    <a:pt x="1593" y="7561"/>
                  </a:lnTo>
                  <a:lnTo>
                    <a:pt x="1593" y="7930"/>
                  </a:lnTo>
                  <a:lnTo>
                    <a:pt x="1593" y="7930"/>
                  </a:lnTo>
                  <a:lnTo>
                    <a:pt x="1687" y="7986"/>
                  </a:lnTo>
                  <a:close/>
                  <a:moveTo>
                    <a:pt x="1758" y="9156"/>
                  </a:moveTo>
                  <a:lnTo>
                    <a:pt x="1909" y="9246"/>
                  </a:lnTo>
                  <a:lnTo>
                    <a:pt x="1597" y="9426"/>
                  </a:lnTo>
                  <a:lnTo>
                    <a:pt x="1274" y="9239"/>
                  </a:lnTo>
                  <a:lnTo>
                    <a:pt x="1274" y="8877"/>
                  </a:lnTo>
                  <a:lnTo>
                    <a:pt x="1593" y="8691"/>
                  </a:lnTo>
                  <a:lnTo>
                    <a:pt x="1593" y="9059"/>
                  </a:lnTo>
                  <a:lnTo>
                    <a:pt x="1593" y="9059"/>
                  </a:lnTo>
                  <a:lnTo>
                    <a:pt x="1758" y="9156"/>
                  </a:lnTo>
                  <a:close/>
                  <a:moveTo>
                    <a:pt x="2238" y="9421"/>
                  </a:moveTo>
                  <a:lnTo>
                    <a:pt x="1935" y="9246"/>
                  </a:lnTo>
                  <a:lnTo>
                    <a:pt x="2254" y="9059"/>
                  </a:lnTo>
                  <a:lnTo>
                    <a:pt x="2254" y="9059"/>
                  </a:lnTo>
                  <a:lnTo>
                    <a:pt x="2254" y="8693"/>
                  </a:lnTo>
                  <a:lnTo>
                    <a:pt x="2342" y="8743"/>
                  </a:lnTo>
                  <a:lnTo>
                    <a:pt x="2566" y="8873"/>
                  </a:lnTo>
                  <a:lnTo>
                    <a:pt x="2566" y="9241"/>
                  </a:lnTo>
                  <a:lnTo>
                    <a:pt x="2247" y="9426"/>
                  </a:lnTo>
                  <a:lnTo>
                    <a:pt x="2238" y="9421"/>
                  </a:lnTo>
                  <a:close/>
                  <a:moveTo>
                    <a:pt x="2254" y="8679"/>
                  </a:moveTo>
                  <a:lnTo>
                    <a:pt x="2254" y="8676"/>
                  </a:lnTo>
                  <a:lnTo>
                    <a:pt x="2254" y="8308"/>
                  </a:lnTo>
                  <a:lnTo>
                    <a:pt x="2415" y="8216"/>
                  </a:lnTo>
                  <a:lnTo>
                    <a:pt x="2568" y="8128"/>
                  </a:lnTo>
                  <a:lnTo>
                    <a:pt x="2568" y="8497"/>
                  </a:lnTo>
                  <a:lnTo>
                    <a:pt x="2568" y="8497"/>
                  </a:lnTo>
                  <a:lnTo>
                    <a:pt x="2887" y="8681"/>
                  </a:lnTo>
                  <a:lnTo>
                    <a:pt x="2573" y="8861"/>
                  </a:lnTo>
                  <a:lnTo>
                    <a:pt x="2254" y="8679"/>
                  </a:lnTo>
                  <a:close/>
                  <a:moveTo>
                    <a:pt x="2583" y="9251"/>
                  </a:moveTo>
                  <a:lnTo>
                    <a:pt x="2873" y="9083"/>
                  </a:lnTo>
                  <a:lnTo>
                    <a:pt x="2902" y="9066"/>
                  </a:lnTo>
                  <a:lnTo>
                    <a:pt x="2923" y="9078"/>
                  </a:lnTo>
                  <a:lnTo>
                    <a:pt x="3223" y="9251"/>
                  </a:lnTo>
                  <a:lnTo>
                    <a:pt x="3223" y="9617"/>
                  </a:lnTo>
                  <a:lnTo>
                    <a:pt x="2902" y="9801"/>
                  </a:lnTo>
                  <a:lnTo>
                    <a:pt x="2583" y="9617"/>
                  </a:lnTo>
                  <a:lnTo>
                    <a:pt x="2583" y="9251"/>
                  </a:lnTo>
                  <a:close/>
                  <a:moveTo>
                    <a:pt x="2998" y="9107"/>
                  </a:moveTo>
                  <a:lnTo>
                    <a:pt x="2902" y="9050"/>
                  </a:lnTo>
                  <a:lnTo>
                    <a:pt x="2902" y="9050"/>
                  </a:lnTo>
                  <a:lnTo>
                    <a:pt x="2902" y="9050"/>
                  </a:lnTo>
                  <a:lnTo>
                    <a:pt x="2583" y="9234"/>
                  </a:lnTo>
                  <a:lnTo>
                    <a:pt x="2583" y="8873"/>
                  </a:lnTo>
                  <a:lnTo>
                    <a:pt x="2902" y="8688"/>
                  </a:lnTo>
                  <a:lnTo>
                    <a:pt x="3223" y="8875"/>
                  </a:lnTo>
                  <a:lnTo>
                    <a:pt x="3223" y="9234"/>
                  </a:lnTo>
                  <a:lnTo>
                    <a:pt x="2998" y="9107"/>
                  </a:lnTo>
                  <a:close/>
                  <a:moveTo>
                    <a:pt x="3119" y="8799"/>
                  </a:moveTo>
                  <a:lnTo>
                    <a:pt x="2916" y="8681"/>
                  </a:lnTo>
                  <a:lnTo>
                    <a:pt x="3235" y="8497"/>
                  </a:lnTo>
                  <a:lnTo>
                    <a:pt x="3235" y="8497"/>
                  </a:lnTo>
                  <a:lnTo>
                    <a:pt x="3235" y="8128"/>
                  </a:lnTo>
                  <a:lnTo>
                    <a:pt x="3547" y="8310"/>
                  </a:lnTo>
                  <a:lnTo>
                    <a:pt x="3547" y="8676"/>
                  </a:lnTo>
                  <a:lnTo>
                    <a:pt x="3228" y="8861"/>
                  </a:lnTo>
                  <a:lnTo>
                    <a:pt x="3119" y="8799"/>
                  </a:lnTo>
                  <a:close/>
                  <a:moveTo>
                    <a:pt x="3235" y="8873"/>
                  </a:moveTo>
                  <a:lnTo>
                    <a:pt x="3273" y="8851"/>
                  </a:lnTo>
                  <a:lnTo>
                    <a:pt x="3547" y="8693"/>
                  </a:lnTo>
                  <a:lnTo>
                    <a:pt x="3547" y="9059"/>
                  </a:lnTo>
                  <a:lnTo>
                    <a:pt x="3547" y="9059"/>
                  </a:lnTo>
                  <a:lnTo>
                    <a:pt x="3866" y="9246"/>
                  </a:lnTo>
                  <a:lnTo>
                    <a:pt x="3554" y="9426"/>
                  </a:lnTo>
                  <a:lnTo>
                    <a:pt x="3235" y="9241"/>
                  </a:lnTo>
                  <a:lnTo>
                    <a:pt x="3235" y="8873"/>
                  </a:lnTo>
                  <a:close/>
                  <a:moveTo>
                    <a:pt x="3558" y="9816"/>
                  </a:moveTo>
                  <a:lnTo>
                    <a:pt x="3880" y="9629"/>
                  </a:lnTo>
                  <a:lnTo>
                    <a:pt x="4029" y="9716"/>
                  </a:lnTo>
                  <a:lnTo>
                    <a:pt x="4111" y="9764"/>
                  </a:lnTo>
                  <a:lnTo>
                    <a:pt x="4196" y="9813"/>
                  </a:lnTo>
                  <a:lnTo>
                    <a:pt x="4196" y="10182"/>
                  </a:lnTo>
                  <a:lnTo>
                    <a:pt x="4041" y="10274"/>
                  </a:lnTo>
                  <a:lnTo>
                    <a:pt x="3880" y="10366"/>
                  </a:lnTo>
                  <a:lnTo>
                    <a:pt x="3558" y="10182"/>
                  </a:lnTo>
                  <a:lnTo>
                    <a:pt x="3558" y="9816"/>
                  </a:lnTo>
                  <a:close/>
                  <a:moveTo>
                    <a:pt x="4142" y="9768"/>
                  </a:moveTo>
                  <a:lnTo>
                    <a:pt x="3880" y="9617"/>
                  </a:lnTo>
                  <a:lnTo>
                    <a:pt x="3880" y="9617"/>
                  </a:lnTo>
                  <a:lnTo>
                    <a:pt x="3880" y="9617"/>
                  </a:lnTo>
                  <a:lnTo>
                    <a:pt x="3558" y="9799"/>
                  </a:lnTo>
                  <a:lnTo>
                    <a:pt x="3558" y="9437"/>
                  </a:lnTo>
                  <a:lnTo>
                    <a:pt x="3736" y="9336"/>
                  </a:lnTo>
                  <a:lnTo>
                    <a:pt x="3880" y="9253"/>
                  </a:lnTo>
                  <a:lnTo>
                    <a:pt x="4022" y="9336"/>
                  </a:lnTo>
                  <a:lnTo>
                    <a:pt x="4196" y="9437"/>
                  </a:lnTo>
                  <a:lnTo>
                    <a:pt x="4196" y="9799"/>
                  </a:lnTo>
                  <a:lnTo>
                    <a:pt x="4142" y="9768"/>
                  </a:lnTo>
                  <a:close/>
                  <a:moveTo>
                    <a:pt x="3998" y="9308"/>
                  </a:moveTo>
                  <a:lnTo>
                    <a:pt x="3892" y="9246"/>
                  </a:lnTo>
                  <a:lnTo>
                    <a:pt x="4211" y="9059"/>
                  </a:lnTo>
                  <a:lnTo>
                    <a:pt x="4211" y="9059"/>
                  </a:lnTo>
                  <a:lnTo>
                    <a:pt x="4211" y="8691"/>
                  </a:lnTo>
                  <a:lnTo>
                    <a:pt x="4350" y="8771"/>
                  </a:lnTo>
                  <a:lnTo>
                    <a:pt x="4367" y="8780"/>
                  </a:lnTo>
                  <a:lnTo>
                    <a:pt x="4527" y="8875"/>
                  </a:lnTo>
                  <a:lnTo>
                    <a:pt x="4527" y="9241"/>
                  </a:lnTo>
                  <a:lnTo>
                    <a:pt x="4206" y="9428"/>
                  </a:lnTo>
                  <a:lnTo>
                    <a:pt x="3998" y="9308"/>
                  </a:lnTo>
                  <a:close/>
                  <a:moveTo>
                    <a:pt x="4371" y="8769"/>
                  </a:moveTo>
                  <a:lnTo>
                    <a:pt x="4213" y="8676"/>
                  </a:lnTo>
                  <a:lnTo>
                    <a:pt x="4213" y="8308"/>
                  </a:lnTo>
                  <a:lnTo>
                    <a:pt x="4527" y="8128"/>
                  </a:lnTo>
                  <a:lnTo>
                    <a:pt x="4527" y="8497"/>
                  </a:lnTo>
                  <a:lnTo>
                    <a:pt x="4527" y="8497"/>
                  </a:lnTo>
                  <a:lnTo>
                    <a:pt x="4844" y="8681"/>
                  </a:lnTo>
                  <a:lnTo>
                    <a:pt x="4530" y="8861"/>
                  </a:lnTo>
                  <a:lnTo>
                    <a:pt x="4371" y="8769"/>
                  </a:lnTo>
                  <a:close/>
                  <a:moveTo>
                    <a:pt x="4539" y="9251"/>
                  </a:moveTo>
                  <a:lnTo>
                    <a:pt x="4856" y="9066"/>
                  </a:lnTo>
                  <a:lnTo>
                    <a:pt x="5177" y="9251"/>
                  </a:lnTo>
                  <a:lnTo>
                    <a:pt x="5177" y="9617"/>
                  </a:lnTo>
                  <a:lnTo>
                    <a:pt x="4858" y="9801"/>
                  </a:lnTo>
                  <a:lnTo>
                    <a:pt x="4539" y="9617"/>
                  </a:lnTo>
                  <a:lnTo>
                    <a:pt x="4539" y="9251"/>
                  </a:lnTo>
                  <a:close/>
                  <a:moveTo>
                    <a:pt x="4858" y="9050"/>
                  </a:moveTo>
                  <a:lnTo>
                    <a:pt x="4856" y="9050"/>
                  </a:lnTo>
                  <a:lnTo>
                    <a:pt x="4856" y="9050"/>
                  </a:lnTo>
                  <a:lnTo>
                    <a:pt x="4806" y="9081"/>
                  </a:lnTo>
                  <a:lnTo>
                    <a:pt x="4539" y="9234"/>
                  </a:lnTo>
                  <a:lnTo>
                    <a:pt x="4539" y="8873"/>
                  </a:lnTo>
                  <a:lnTo>
                    <a:pt x="4858" y="8688"/>
                  </a:lnTo>
                  <a:lnTo>
                    <a:pt x="5005" y="8773"/>
                  </a:lnTo>
                  <a:lnTo>
                    <a:pt x="5177" y="8873"/>
                  </a:lnTo>
                  <a:lnTo>
                    <a:pt x="5177" y="9234"/>
                  </a:lnTo>
                  <a:lnTo>
                    <a:pt x="4858" y="9050"/>
                  </a:lnTo>
                  <a:close/>
                  <a:moveTo>
                    <a:pt x="4872" y="8681"/>
                  </a:moveTo>
                  <a:lnTo>
                    <a:pt x="5189" y="8497"/>
                  </a:lnTo>
                  <a:lnTo>
                    <a:pt x="5189" y="8497"/>
                  </a:lnTo>
                  <a:lnTo>
                    <a:pt x="5189" y="8128"/>
                  </a:lnTo>
                  <a:lnTo>
                    <a:pt x="5503" y="8308"/>
                  </a:lnTo>
                  <a:lnTo>
                    <a:pt x="5503" y="8676"/>
                  </a:lnTo>
                  <a:lnTo>
                    <a:pt x="5345" y="8769"/>
                  </a:lnTo>
                  <a:lnTo>
                    <a:pt x="5186" y="8861"/>
                  </a:lnTo>
                  <a:lnTo>
                    <a:pt x="4872" y="8681"/>
                  </a:lnTo>
                  <a:close/>
                  <a:moveTo>
                    <a:pt x="5189" y="8875"/>
                  </a:moveTo>
                  <a:lnTo>
                    <a:pt x="5352" y="8780"/>
                  </a:lnTo>
                  <a:lnTo>
                    <a:pt x="5380" y="8764"/>
                  </a:lnTo>
                  <a:lnTo>
                    <a:pt x="5503" y="8693"/>
                  </a:lnTo>
                  <a:lnTo>
                    <a:pt x="5503" y="9059"/>
                  </a:lnTo>
                  <a:lnTo>
                    <a:pt x="5503" y="9059"/>
                  </a:lnTo>
                  <a:lnTo>
                    <a:pt x="5822" y="9246"/>
                  </a:lnTo>
                  <a:lnTo>
                    <a:pt x="5671" y="9334"/>
                  </a:lnTo>
                  <a:lnTo>
                    <a:pt x="5510" y="9426"/>
                  </a:lnTo>
                  <a:lnTo>
                    <a:pt x="5189" y="9241"/>
                  </a:lnTo>
                  <a:lnTo>
                    <a:pt x="5189" y="8875"/>
                  </a:lnTo>
                  <a:close/>
                  <a:moveTo>
                    <a:pt x="6002" y="9334"/>
                  </a:moveTo>
                  <a:lnTo>
                    <a:pt x="5850" y="9246"/>
                  </a:lnTo>
                  <a:lnTo>
                    <a:pt x="6169" y="9059"/>
                  </a:lnTo>
                  <a:lnTo>
                    <a:pt x="6169" y="9059"/>
                  </a:lnTo>
                  <a:lnTo>
                    <a:pt x="6169" y="8693"/>
                  </a:lnTo>
                  <a:lnTo>
                    <a:pt x="6271" y="8752"/>
                  </a:lnTo>
                  <a:lnTo>
                    <a:pt x="6481" y="8873"/>
                  </a:lnTo>
                  <a:lnTo>
                    <a:pt x="6481" y="9241"/>
                  </a:lnTo>
                  <a:lnTo>
                    <a:pt x="6162" y="9426"/>
                  </a:lnTo>
                  <a:lnTo>
                    <a:pt x="6002" y="9334"/>
                  </a:lnTo>
                  <a:close/>
                  <a:moveTo>
                    <a:pt x="6169" y="8679"/>
                  </a:moveTo>
                  <a:lnTo>
                    <a:pt x="6169" y="8676"/>
                  </a:lnTo>
                  <a:lnTo>
                    <a:pt x="6169" y="8308"/>
                  </a:lnTo>
                  <a:lnTo>
                    <a:pt x="6484" y="8128"/>
                  </a:lnTo>
                  <a:lnTo>
                    <a:pt x="6484" y="8497"/>
                  </a:lnTo>
                  <a:lnTo>
                    <a:pt x="6484" y="8497"/>
                  </a:lnTo>
                  <a:lnTo>
                    <a:pt x="6800" y="8681"/>
                  </a:lnTo>
                  <a:lnTo>
                    <a:pt x="6488" y="8861"/>
                  </a:lnTo>
                  <a:lnTo>
                    <a:pt x="6169" y="8679"/>
                  </a:lnTo>
                  <a:close/>
                  <a:moveTo>
                    <a:pt x="6495" y="9251"/>
                  </a:moveTo>
                  <a:lnTo>
                    <a:pt x="6786" y="9083"/>
                  </a:lnTo>
                  <a:lnTo>
                    <a:pt x="6814" y="9066"/>
                  </a:lnTo>
                  <a:lnTo>
                    <a:pt x="6838" y="9078"/>
                  </a:lnTo>
                  <a:lnTo>
                    <a:pt x="7136" y="9251"/>
                  </a:lnTo>
                  <a:lnTo>
                    <a:pt x="7136" y="9617"/>
                  </a:lnTo>
                  <a:lnTo>
                    <a:pt x="6814" y="9801"/>
                  </a:lnTo>
                  <a:lnTo>
                    <a:pt x="6495" y="9617"/>
                  </a:lnTo>
                  <a:lnTo>
                    <a:pt x="6495" y="9251"/>
                  </a:lnTo>
                  <a:close/>
                  <a:moveTo>
                    <a:pt x="6911" y="9107"/>
                  </a:moveTo>
                  <a:lnTo>
                    <a:pt x="6814" y="9050"/>
                  </a:lnTo>
                  <a:lnTo>
                    <a:pt x="6814" y="9050"/>
                  </a:lnTo>
                  <a:lnTo>
                    <a:pt x="6814" y="9050"/>
                  </a:lnTo>
                  <a:lnTo>
                    <a:pt x="6495" y="9234"/>
                  </a:lnTo>
                  <a:lnTo>
                    <a:pt x="6495" y="8873"/>
                  </a:lnTo>
                  <a:lnTo>
                    <a:pt x="6814" y="8688"/>
                  </a:lnTo>
                  <a:lnTo>
                    <a:pt x="7136" y="8875"/>
                  </a:lnTo>
                  <a:lnTo>
                    <a:pt x="7136" y="9234"/>
                  </a:lnTo>
                  <a:lnTo>
                    <a:pt x="6911" y="9107"/>
                  </a:lnTo>
                  <a:close/>
                  <a:moveTo>
                    <a:pt x="7034" y="8799"/>
                  </a:moveTo>
                  <a:lnTo>
                    <a:pt x="6829" y="8681"/>
                  </a:lnTo>
                  <a:lnTo>
                    <a:pt x="7148" y="8497"/>
                  </a:lnTo>
                  <a:lnTo>
                    <a:pt x="7148" y="8497"/>
                  </a:lnTo>
                  <a:lnTo>
                    <a:pt x="7148" y="8128"/>
                  </a:lnTo>
                  <a:lnTo>
                    <a:pt x="7462" y="8310"/>
                  </a:lnTo>
                  <a:lnTo>
                    <a:pt x="7462" y="8676"/>
                  </a:lnTo>
                  <a:lnTo>
                    <a:pt x="7143" y="8861"/>
                  </a:lnTo>
                  <a:lnTo>
                    <a:pt x="7034" y="8799"/>
                  </a:lnTo>
                  <a:close/>
                  <a:moveTo>
                    <a:pt x="7148" y="8873"/>
                  </a:moveTo>
                  <a:lnTo>
                    <a:pt x="7188" y="8851"/>
                  </a:lnTo>
                  <a:lnTo>
                    <a:pt x="7462" y="8693"/>
                  </a:lnTo>
                  <a:lnTo>
                    <a:pt x="7462" y="9059"/>
                  </a:lnTo>
                  <a:lnTo>
                    <a:pt x="7462" y="9059"/>
                  </a:lnTo>
                  <a:lnTo>
                    <a:pt x="7781" y="9246"/>
                  </a:lnTo>
                  <a:lnTo>
                    <a:pt x="7469" y="9426"/>
                  </a:lnTo>
                  <a:lnTo>
                    <a:pt x="7148" y="9241"/>
                  </a:lnTo>
                  <a:lnTo>
                    <a:pt x="7148" y="8873"/>
                  </a:lnTo>
                  <a:close/>
                  <a:moveTo>
                    <a:pt x="7911" y="9308"/>
                  </a:moveTo>
                  <a:lnTo>
                    <a:pt x="7807" y="9246"/>
                  </a:lnTo>
                  <a:lnTo>
                    <a:pt x="8126" y="9059"/>
                  </a:lnTo>
                  <a:lnTo>
                    <a:pt x="8126" y="9059"/>
                  </a:lnTo>
                  <a:lnTo>
                    <a:pt x="8126" y="8693"/>
                  </a:lnTo>
                  <a:lnTo>
                    <a:pt x="8442" y="8875"/>
                  </a:lnTo>
                  <a:lnTo>
                    <a:pt x="8442" y="9239"/>
                  </a:lnTo>
                  <a:lnTo>
                    <a:pt x="8119" y="9426"/>
                  </a:lnTo>
                  <a:lnTo>
                    <a:pt x="7911" y="9308"/>
                  </a:lnTo>
                  <a:close/>
                  <a:moveTo>
                    <a:pt x="8338" y="8802"/>
                  </a:moveTo>
                  <a:lnTo>
                    <a:pt x="8126" y="8676"/>
                  </a:lnTo>
                  <a:lnTo>
                    <a:pt x="8126" y="8676"/>
                  </a:lnTo>
                  <a:lnTo>
                    <a:pt x="8126" y="8310"/>
                  </a:lnTo>
                  <a:lnTo>
                    <a:pt x="8442" y="8128"/>
                  </a:lnTo>
                  <a:lnTo>
                    <a:pt x="8442" y="8497"/>
                  </a:lnTo>
                  <a:lnTo>
                    <a:pt x="8442" y="8497"/>
                  </a:lnTo>
                  <a:lnTo>
                    <a:pt x="8759" y="8679"/>
                  </a:lnTo>
                  <a:lnTo>
                    <a:pt x="8445" y="8861"/>
                  </a:lnTo>
                  <a:lnTo>
                    <a:pt x="8338" y="8802"/>
                  </a:lnTo>
                  <a:close/>
                  <a:moveTo>
                    <a:pt x="8454" y="9248"/>
                  </a:moveTo>
                  <a:lnTo>
                    <a:pt x="8771" y="9066"/>
                  </a:lnTo>
                  <a:lnTo>
                    <a:pt x="9092" y="9251"/>
                  </a:lnTo>
                  <a:lnTo>
                    <a:pt x="9092" y="9617"/>
                  </a:lnTo>
                  <a:lnTo>
                    <a:pt x="8773" y="9801"/>
                  </a:lnTo>
                  <a:lnTo>
                    <a:pt x="8454" y="9617"/>
                  </a:lnTo>
                  <a:lnTo>
                    <a:pt x="8454" y="9248"/>
                  </a:lnTo>
                  <a:close/>
                  <a:moveTo>
                    <a:pt x="8771" y="9050"/>
                  </a:moveTo>
                  <a:lnTo>
                    <a:pt x="8771" y="9050"/>
                  </a:lnTo>
                  <a:lnTo>
                    <a:pt x="8771" y="9050"/>
                  </a:lnTo>
                  <a:lnTo>
                    <a:pt x="8764" y="9055"/>
                  </a:lnTo>
                  <a:lnTo>
                    <a:pt x="8454" y="9232"/>
                  </a:lnTo>
                  <a:lnTo>
                    <a:pt x="8454" y="8873"/>
                  </a:lnTo>
                  <a:lnTo>
                    <a:pt x="8771" y="8688"/>
                  </a:lnTo>
                  <a:lnTo>
                    <a:pt x="8920" y="8773"/>
                  </a:lnTo>
                  <a:lnTo>
                    <a:pt x="9092" y="8873"/>
                  </a:lnTo>
                  <a:lnTo>
                    <a:pt x="9092" y="9234"/>
                  </a:lnTo>
                  <a:lnTo>
                    <a:pt x="8771" y="9050"/>
                  </a:lnTo>
                  <a:close/>
                  <a:moveTo>
                    <a:pt x="8787" y="8679"/>
                  </a:moveTo>
                  <a:lnTo>
                    <a:pt x="8839" y="8648"/>
                  </a:lnTo>
                  <a:lnTo>
                    <a:pt x="9104" y="8497"/>
                  </a:lnTo>
                  <a:lnTo>
                    <a:pt x="9104" y="8497"/>
                  </a:lnTo>
                  <a:lnTo>
                    <a:pt x="9104" y="8128"/>
                  </a:lnTo>
                  <a:lnTo>
                    <a:pt x="9418" y="8308"/>
                  </a:lnTo>
                  <a:lnTo>
                    <a:pt x="9418" y="8676"/>
                  </a:lnTo>
                  <a:lnTo>
                    <a:pt x="9102" y="8861"/>
                  </a:lnTo>
                  <a:lnTo>
                    <a:pt x="8787" y="8679"/>
                  </a:lnTo>
                  <a:close/>
                  <a:moveTo>
                    <a:pt x="9104" y="8875"/>
                  </a:moveTo>
                  <a:lnTo>
                    <a:pt x="9293" y="8764"/>
                  </a:lnTo>
                  <a:lnTo>
                    <a:pt x="9418" y="8693"/>
                  </a:lnTo>
                  <a:lnTo>
                    <a:pt x="9418" y="9059"/>
                  </a:lnTo>
                  <a:lnTo>
                    <a:pt x="9418" y="9059"/>
                  </a:lnTo>
                  <a:lnTo>
                    <a:pt x="9737" y="9246"/>
                  </a:lnTo>
                  <a:lnTo>
                    <a:pt x="9425" y="9426"/>
                  </a:lnTo>
                  <a:lnTo>
                    <a:pt x="9104" y="9241"/>
                  </a:lnTo>
                  <a:lnTo>
                    <a:pt x="9104" y="8875"/>
                  </a:lnTo>
                  <a:close/>
                  <a:moveTo>
                    <a:pt x="9430" y="9816"/>
                  </a:moveTo>
                  <a:lnTo>
                    <a:pt x="9751" y="9629"/>
                  </a:lnTo>
                  <a:lnTo>
                    <a:pt x="10070" y="9813"/>
                  </a:lnTo>
                  <a:lnTo>
                    <a:pt x="10070" y="10182"/>
                  </a:lnTo>
                  <a:lnTo>
                    <a:pt x="9749" y="10366"/>
                  </a:lnTo>
                  <a:lnTo>
                    <a:pt x="9430" y="10182"/>
                  </a:lnTo>
                  <a:lnTo>
                    <a:pt x="9430" y="9816"/>
                  </a:lnTo>
                  <a:close/>
                  <a:moveTo>
                    <a:pt x="9751" y="9617"/>
                  </a:moveTo>
                  <a:lnTo>
                    <a:pt x="9751" y="9617"/>
                  </a:lnTo>
                  <a:lnTo>
                    <a:pt x="9751" y="9617"/>
                  </a:lnTo>
                  <a:lnTo>
                    <a:pt x="9430" y="9799"/>
                  </a:lnTo>
                  <a:lnTo>
                    <a:pt x="9430" y="9440"/>
                  </a:lnTo>
                  <a:lnTo>
                    <a:pt x="9742" y="9258"/>
                  </a:lnTo>
                  <a:lnTo>
                    <a:pt x="9751" y="9253"/>
                  </a:lnTo>
                  <a:lnTo>
                    <a:pt x="9761" y="9260"/>
                  </a:lnTo>
                  <a:lnTo>
                    <a:pt x="10070" y="9440"/>
                  </a:lnTo>
                  <a:lnTo>
                    <a:pt x="10070" y="9801"/>
                  </a:lnTo>
                  <a:lnTo>
                    <a:pt x="9751" y="9617"/>
                  </a:lnTo>
                  <a:close/>
                  <a:moveTo>
                    <a:pt x="9763" y="9246"/>
                  </a:moveTo>
                  <a:lnTo>
                    <a:pt x="10085" y="9059"/>
                  </a:lnTo>
                  <a:lnTo>
                    <a:pt x="10085" y="8693"/>
                  </a:lnTo>
                  <a:lnTo>
                    <a:pt x="10397" y="8873"/>
                  </a:lnTo>
                  <a:lnTo>
                    <a:pt x="10397" y="9244"/>
                  </a:lnTo>
                  <a:lnTo>
                    <a:pt x="10078" y="9426"/>
                  </a:lnTo>
                  <a:lnTo>
                    <a:pt x="9763" y="9246"/>
                  </a:lnTo>
                  <a:close/>
                  <a:moveTo>
                    <a:pt x="10085" y="8676"/>
                  </a:moveTo>
                  <a:lnTo>
                    <a:pt x="10085" y="8308"/>
                  </a:lnTo>
                  <a:lnTo>
                    <a:pt x="10278" y="8194"/>
                  </a:lnTo>
                  <a:lnTo>
                    <a:pt x="10397" y="8128"/>
                  </a:lnTo>
                  <a:lnTo>
                    <a:pt x="10397" y="8497"/>
                  </a:lnTo>
                  <a:lnTo>
                    <a:pt x="10397" y="8497"/>
                  </a:lnTo>
                  <a:lnTo>
                    <a:pt x="10716" y="8681"/>
                  </a:lnTo>
                  <a:lnTo>
                    <a:pt x="10489" y="8814"/>
                  </a:lnTo>
                  <a:lnTo>
                    <a:pt x="10404" y="8861"/>
                  </a:lnTo>
                  <a:lnTo>
                    <a:pt x="10085" y="8676"/>
                  </a:lnTo>
                  <a:close/>
                  <a:moveTo>
                    <a:pt x="10411" y="9251"/>
                  </a:moveTo>
                  <a:lnTo>
                    <a:pt x="10730" y="9066"/>
                  </a:lnTo>
                  <a:lnTo>
                    <a:pt x="11046" y="9248"/>
                  </a:lnTo>
                  <a:lnTo>
                    <a:pt x="11046" y="9617"/>
                  </a:lnTo>
                  <a:lnTo>
                    <a:pt x="10730" y="9801"/>
                  </a:lnTo>
                  <a:lnTo>
                    <a:pt x="10411" y="9617"/>
                  </a:lnTo>
                  <a:lnTo>
                    <a:pt x="10411" y="9251"/>
                  </a:lnTo>
                  <a:close/>
                  <a:moveTo>
                    <a:pt x="10760" y="9066"/>
                  </a:moveTo>
                  <a:lnTo>
                    <a:pt x="10730" y="9050"/>
                  </a:lnTo>
                  <a:lnTo>
                    <a:pt x="10730" y="9050"/>
                  </a:lnTo>
                  <a:lnTo>
                    <a:pt x="10730" y="9050"/>
                  </a:lnTo>
                  <a:lnTo>
                    <a:pt x="10701" y="9066"/>
                  </a:lnTo>
                  <a:lnTo>
                    <a:pt x="10411" y="9234"/>
                  </a:lnTo>
                  <a:lnTo>
                    <a:pt x="10411" y="8873"/>
                  </a:lnTo>
                  <a:lnTo>
                    <a:pt x="10730" y="8688"/>
                  </a:lnTo>
                  <a:lnTo>
                    <a:pt x="11046" y="8873"/>
                  </a:lnTo>
                  <a:lnTo>
                    <a:pt x="11046" y="9232"/>
                  </a:lnTo>
                  <a:lnTo>
                    <a:pt x="10760" y="9066"/>
                  </a:lnTo>
                  <a:close/>
                  <a:moveTo>
                    <a:pt x="10744" y="8681"/>
                  </a:moveTo>
                  <a:lnTo>
                    <a:pt x="11060" y="8497"/>
                  </a:lnTo>
                  <a:lnTo>
                    <a:pt x="11060" y="8497"/>
                  </a:lnTo>
                  <a:lnTo>
                    <a:pt x="11060" y="8128"/>
                  </a:lnTo>
                  <a:lnTo>
                    <a:pt x="11377" y="8310"/>
                  </a:lnTo>
                  <a:lnTo>
                    <a:pt x="11377" y="8676"/>
                  </a:lnTo>
                  <a:lnTo>
                    <a:pt x="11271" y="8738"/>
                  </a:lnTo>
                  <a:lnTo>
                    <a:pt x="11056" y="8861"/>
                  </a:lnTo>
                  <a:lnTo>
                    <a:pt x="10744" y="8681"/>
                  </a:lnTo>
                  <a:close/>
                  <a:moveTo>
                    <a:pt x="11060" y="8875"/>
                  </a:moveTo>
                  <a:lnTo>
                    <a:pt x="11368" y="8695"/>
                  </a:lnTo>
                  <a:lnTo>
                    <a:pt x="11377" y="8691"/>
                  </a:lnTo>
                  <a:lnTo>
                    <a:pt x="11377" y="9059"/>
                  </a:lnTo>
                  <a:lnTo>
                    <a:pt x="11377" y="9059"/>
                  </a:lnTo>
                  <a:lnTo>
                    <a:pt x="11481" y="9121"/>
                  </a:lnTo>
                  <a:lnTo>
                    <a:pt x="11694" y="9246"/>
                  </a:lnTo>
                  <a:lnTo>
                    <a:pt x="11611" y="9293"/>
                  </a:lnTo>
                  <a:lnTo>
                    <a:pt x="11382" y="9426"/>
                  </a:lnTo>
                  <a:lnTo>
                    <a:pt x="11060" y="9241"/>
                  </a:lnTo>
                  <a:lnTo>
                    <a:pt x="11060" y="8875"/>
                  </a:lnTo>
                  <a:close/>
                  <a:moveTo>
                    <a:pt x="11720" y="9246"/>
                  </a:moveTo>
                  <a:lnTo>
                    <a:pt x="12039" y="9059"/>
                  </a:lnTo>
                  <a:lnTo>
                    <a:pt x="12039" y="9059"/>
                  </a:lnTo>
                  <a:lnTo>
                    <a:pt x="12039" y="8693"/>
                  </a:lnTo>
                  <a:lnTo>
                    <a:pt x="12058" y="8702"/>
                  </a:lnTo>
                  <a:lnTo>
                    <a:pt x="12353" y="8875"/>
                  </a:lnTo>
                  <a:lnTo>
                    <a:pt x="12353" y="9241"/>
                  </a:lnTo>
                  <a:lnTo>
                    <a:pt x="12032" y="9426"/>
                  </a:lnTo>
                  <a:lnTo>
                    <a:pt x="11720" y="9246"/>
                  </a:lnTo>
                  <a:close/>
                  <a:moveTo>
                    <a:pt x="12039" y="8679"/>
                  </a:moveTo>
                  <a:lnTo>
                    <a:pt x="12039" y="8676"/>
                  </a:lnTo>
                  <a:lnTo>
                    <a:pt x="12039" y="8310"/>
                  </a:lnTo>
                  <a:lnTo>
                    <a:pt x="12355" y="8126"/>
                  </a:lnTo>
                  <a:lnTo>
                    <a:pt x="12355" y="8497"/>
                  </a:lnTo>
                  <a:lnTo>
                    <a:pt x="12355" y="8497"/>
                  </a:lnTo>
                  <a:lnTo>
                    <a:pt x="12674" y="8679"/>
                  </a:lnTo>
                  <a:lnTo>
                    <a:pt x="12358" y="8861"/>
                  </a:lnTo>
                  <a:lnTo>
                    <a:pt x="12039" y="8679"/>
                  </a:lnTo>
                  <a:close/>
                  <a:moveTo>
                    <a:pt x="12367" y="9248"/>
                  </a:moveTo>
                  <a:lnTo>
                    <a:pt x="12686" y="9066"/>
                  </a:lnTo>
                  <a:lnTo>
                    <a:pt x="13007" y="9251"/>
                  </a:lnTo>
                  <a:lnTo>
                    <a:pt x="13007" y="9617"/>
                  </a:lnTo>
                  <a:lnTo>
                    <a:pt x="12686" y="9801"/>
                  </a:lnTo>
                  <a:lnTo>
                    <a:pt x="12367" y="9617"/>
                  </a:lnTo>
                  <a:lnTo>
                    <a:pt x="12367" y="9248"/>
                  </a:lnTo>
                  <a:close/>
                  <a:moveTo>
                    <a:pt x="12686" y="9050"/>
                  </a:moveTo>
                  <a:lnTo>
                    <a:pt x="12686" y="9050"/>
                  </a:lnTo>
                  <a:lnTo>
                    <a:pt x="12686" y="9050"/>
                  </a:lnTo>
                  <a:lnTo>
                    <a:pt x="12677" y="9055"/>
                  </a:lnTo>
                  <a:lnTo>
                    <a:pt x="12367" y="9232"/>
                  </a:lnTo>
                  <a:lnTo>
                    <a:pt x="12367" y="8873"/>
                  </a:lnTo>
                  <a:lnTo>
                    <a:pt x="12686" y="8688"/>
                  </a:lnTo>
                  <a:lnTo>
                    <a:pt x="12835" y="8773"/>
                  </a:lnTo>
                  <a:lnTo>
                    <a:pt x="13007" y="8873"/>
                  </a:lnTo>
                  <a:lnTo>
                    <a:pt x="13007" y="9234"/>
                  </a:lnTo>
                  <a:lnTo>
                    <a:pt x="12686" y="9050"/>
                  </a:lnTo>
                  <a:close/>
                  <a:moveTo>
                    <a:pt x="12700" y="8679"/>
                  </a:moveTo>
                  <a:lnTo>
                    <a:pt x="12755" y="8648"/>
                  </a:lnTo>
                  <a:lnTo>
                    <a:pt x="13019" y="8497"/>
                  </a:lnTo>
                  <a:lnTo>
                    <a:pt x="13019" y="8497"/>
                  </a:lnTo>
                  <a:lnTo>
                    <a:pt x="13019" y="8128"/>
                  </a:lnTo>
                  <a:lnTo>
                    <a:pt x="13334" y="8308"/>
                  </a:lnTo>
                  <a:lnTo>
                    <a:pt x="13334" y="8676"/>
                  </a:lnTo>
                  <a:lnTo>
                    <a:pt x="13015" y="8861"/>
                  </a:lnTo>
                  <a:lnTo>
                    <a:pt x="12700" y="8679"/>
                  </a:lnTo>
                  <a:close/>
                  <a:moveTo>
                    <a:pt x="13019" y="8875"/>
                  </a:moveTo>
                  <a:lnTo>
                    <a:pt x="13208" y="8764"/>
                  </a:lnTo>
                  <a:lnTo>
                    <a:pt x="13334" y="8693"/>
                  </a:lnTo>
                  <a:lnTo>
                    <a:pt x="13334" y="9059"/>
                  </a:lnTo>
                  <a:lnTo>
                    <a:pt x="13334" y="9059"/>
                  </a:lnTo>
                  <a:lnTo>
                    <a:pt x="13653" y="9246"/>
                  </a:lnTo>
                  <a:lnTo>
                    <a:pt x="13338" y="9426"/>
                  </a:lnTo>
                  <a:lnTo>
                    <a:pt x="13019" y="9241"/>
                  </a:lnTo>
                  <a:lnTo>
                    <a:pt x="13019" y="8875"/>
                  </a:lnTo>
                  <a:close/>
                  <a:moveTo>
                    <a:pt x="13345" y="9816"/>
                  </a:moveTo>
                  <a:lnTo>
                    <a:pt x="13664" y="9629"/>
                  </a:lnTo>
                  <a:lnTo>
                    <a:pt x="13986" y="9813"/>
                  </a:lnTo>
                  <a:lnTo>
                    <a:pt x="13986" y="10182"/>
                  </a:lnTo>
                  <a:lnTo>
                    <a:pt x="13664" y="10366"/>
                  </a:lnTo>
                  <a:lnTo>
                    <a:pt x="13345" y="10182"/>
                  </a:lnTo>
                  <a:lnTo>
                    <a:pt x="13345" y="9816"/>
                  </a:lnTo>
                  <a:close/>
                  <a:moveTo>
                    <a:pt x="13667" y="9617"/>
                  </a:moveTo>
                  <a:lnTo>
                    <a:pt x="13664" y="9617"/>
                  </a:lnTo>
                  <a:lnTo>
                    <a:pt x="13664" y="9617"/>
                  </a:lnTo>
                  <a:lnTo>
                    <a:pt x="13345" y="9799"/>
                  </a:lnTo>
                  <a:lnTo>
                    <a:pt x="13345" y="9440"/>
                  </a:lnTo>
                  <a:lnTo>
                    <a:pt x="13657" y="9258"/>
                  </a:lnTo>
                  <a:lnTo>
                    <a:pt x="13664" y="9253"/>
                  </a:lnTo>
                  <a:lnTo>
                    <a:pt x="13674" y="9260"/>
                  </a:lnTo>
                  <a:lnTo>
                    <a:pt x="13986" y="9440"/>
                  </a:lnTo>
                  <a:lnTo>
                    <a:pt x="13986" y="9801"/>
                  </a:lnTo>
                  <a:lnTo>
                    <a:pt x="13667" y="9617"/>
                  </a:lnTo>
                  <a:close/>
                  <a:moveTo>
                    <a:pt x="13678" y="9246"/>
                  </a:moveTo>
                  <a:lnTo>
                    <a:pt x="13997" y="9059"/>
                  </a:lnTo>
                  <a:lnTo>
                    <a:pt x="13997" y="8693"/>
                  </a:lnTo>
                  <a:lnTo>
                    <a:pt x="14203" y="8811"/>
                  </a:lnTo>
                  <a:lnTo>
                    <a:pt x="14309" y="8875"/>
                  </a:lnTo>
                  <a:lnTo>
                    <a:pt x="14309" y="9244"/>
                  </a:lnTo>
                  <a:lnTo>
                    <a:pt x="13993" y="9426"/>
                  </a:lnTo>
                  <a:lnTo>
                    <a:pt x="13678" y="9246"/>
                  </a:lnTo>
                  <a:close/>
                  <a:moveTo>
                    <a:pt x="14000" y="8676"/>
                  </a:moveTo>
                  <a:lnTo>
                    <a:pt x="14000" y="8308"/>
                  </a:lnTo>
                  <a:lnTo>
                    <a:pt x="14194" y="8194"/>
                  </a:lnTo>
                  <a:lnTo>
                    <a:pt x="14312" y="8128"/>
                  </a:lnTo>
                  <a:lnTo>
                    <a:pt x="14312" y="8497"/>
                  </a:lnTo>
                  <a:lnTo>
                    <a:pt x="14312" y="8497"/>
                  </a:lnTo>
                  <a:lnTo>
                    <a:pt x="14628" y="8681"/>
                  </a:lnTo>
                  <a:lnTo>
                    <a:pt x="14316" y="8861"/>
                  </a:lnTo>
                  <a:lnTo>
                    <a:pt x="14000" y="8676"/>
                  </a:lnTo>
                  <a:close/>
                  <a:moveTo>
                    <a:pt x="14326" y="9251"/>
                  </a:moveTo>
                  <a:lnTo>
                    <a:pt x="14645" y="9066"/>
                  </a:lnTo>
                  <a:lnTo>
                    <a:pt x="14962" y="9248"/>
                  </a:lnTo>
                  <a:lnTo>
                    <a:pt x="14962" y="9617"/>
                  </a:lnTo>
                  <a:lnTo>
                    <a:pt x="14643" y="9801"/>
                  </a:lnTo>
                  <a:lnTo>
                    <a:pt x="14326" y="9617"/>
                  </a:lnTo>
                  <a:lnTo>
                    <a:pt x="14326" y="9251"/>
                  </a:lnTo>
                  <a:close/>
                  <a:moveTo>
                    <a:pt x="14673" y="9066"/>
                  </a:moveTo>
                  <a:lnTo>
                    <a:pt x="14645" y="9050"/>
                  </a:lnTo>
                  <a:lnTo>
                    <a:pt x="14645" y="9050"/>
                  </a:lnTo>
                  <a:lnTo>
                    <a:pt x="14645" y="9050"/>
                  </a:lnTo>
                  <a:lnTo>
                    <a:pt x="14617" y="9066"/>
                  </a:lnTo>
                  <a:lnTo>
                    <a:pt x="14326" y="9234"/>
                  </a:lnTo>
                  <a:lnTo>
                    <a:pt x="14326" y="8873"/>
                  </a:lnTo>
                  <a:lnTo>
                    <a:pt x="14536" y="8750"/>
                  </a:lnTo>
                  <a:lnTo>
                    <a:pt x="14645" y="8688"/>
                  </a:lnTo>
                  <a:lnTo>
                    <a:pt x="14962" y="8873"/>
                  </a:lnTo>
                  <a:lnTo>
                    <a:pt x="14962" y="9232"/>
                  </a:lnTo>
                  <a:lnTo>
                    <a:pt x="14673" y="9066"/>
                  </a:lnTo>
                  <a:close/>
                  <a:moveTo>
                    <a:pt x="14659" y="8681"/>
                  </a:moveTo>
                  <a:lnTo>
                    <a:pt x="14813" y="8591"/>
                  </a:lnTo>
                  <a:lnTo>
                    <a:pt x="14976" y="8497"/>
                  </a:lnTo>
                  <a:lnTo>
                    <a:pt x="14976" y="8497"/>
                  </a:lnTo>
                  <a:lnTo>
                    <a:pt x="14976" y="8126"/>
                  </a:lnTo>
                  <a:lnTo>
                    <a:pt x="15292" y="8308"/>
                  </a:lnTo>
                  <a:lnTo>
                    <a:pt x="15292" y="8676"/>
                  </a:lnTo>
                  <a:lnTo>
                    <a:pt x="14971" y="8861"/>
                  </a:lnTo>
                  <a:lnTo>
                    <a:pt x="14659" y="8681"/>
                  </a:lnTo>
                  <a:close/>
                  <a:moveTo>
                    <a:pt x="14978" y="8873"/>
                  </a:moveTo>
                  <a:lnTo>
                    <a:pt x="15292" y="8693"/>
                  </a:lnTo>
                  <a:lnTo>
                    <a:pt x="15292" y="9059"/>
                  </a:lnTo>
                  <a:lnTo>
                    <a:pt x="15292" y="9059"/>
                  </a:lnTo>
                  <a:lnTo>
                    <a:pt x="15609" y="9246"/>
                  </a:lnTo>
                  <a:lnTo>
                    <a:pt x="15321" y="9414"/>
                  </a:lnTo>
                  <a:lnTo>
                    <a:pt x="15297" y="9426"/>
                  </a:lnTo>
                  <a:lnTo>
                    <a:pt x="14978" y="9244"/>
                  </a:lnTo>
                  <a:lnTo>
                    <a:pt x="14978" y="8873"/>
                  </a:lnTo>
                  <a:close/>
                  <a:moveTo>
                    <a:pt x="15304" y="9816"/>
                  </a:moveTo>
                  <a:lnTo>
                    <a:pt x="15623" y="9629"/>
                  </a:lnTo>
                  <a:lnTo>
                    <a:pt x="15812" y="9738"/>
                  </a:lnTo>
                  <a:lnTo>
                    <a:pt x="15940" y="9813"/>
                  </a:lnTo>
                  <a:lnTo>
                    <a:pt x="15940" y="10182"/>
                  </a:lnTo>
                  <a:lnTo>
                    <a:pt x="15746" y="10295"/>
                  </a:lnTo>
                  <a:lnTo>
                    <a:pt x="15623" y="10366"/>
                  </a:lnTo>
                  <a:lnTo>
                    <a:pt x="15304" y="10182"/>
                  </a:lnTo>
                  <a:lnTo>
                    <a:pt x="15304" y="9816"/>
                  </a:lnTo>
                  <a:close/>
                  <a:moveTo>
                    <a:pt x="15907" y="9780"/>
                  </a:moveTo>
                  <a:lnTo>
                    <a:pt x="15623" y="9617"/>
                  </a:lnTo>
                  <a:lnTo>
                    <a:pt x="15623" y="9617"/>
                  </a:lnTo>
                  <a:lnTo>
                    <a:pt x="15623" y="9617"/>
                  </a:lnTo>
                  <a:lnTo>
                    <a:pt x="15304" y="9799"/>
                  </a:lnTo>
                  <a:lnTo>
                    <a:pt x="15304" y="9440"/>
                  </a:lnTo>
                  <a:lnTo>
                    <a:pt x="15512" y="9317"/>
                  </a:lnTo>
                  <a:lnTo>
                    <a:pt x="15623" y="9253"/>
                  </a:lnTo>
                  <a:lnTo>
                    <a:pt x="15765" y="9336"/>
                  </a:lnTo>
                  <a:lnTo>
                    <a:pt x="15940" y="9437"/>
                  </a:lnTo>
                  <a:lnTo>
                    <a:pt x="15940" y="9799"/>
                  </a:lnTo>
                  <a:lnTo>
                    <a:pt x="15907" y="9780"/>
                  </a:lnTo>
                  <a:close/>
                  <a:moveTo>
                    <a:pt x="15741" y="9308"/>
                  </a:moveTo>
                  <a:lnTo>
                    <a:pt x="15635" y="9246"/>
                  </a:lnTo>
                  <a:lnTo>
                    <a:pt x="15954" y="9059"/>
                  </a:lnTo>
                  <a:lnTo>
                    <a:pt x="15954" y="9059"/>
                  </a:lnTo>
                  <a:lnTo>
                    <a:pt x="15954" y="8691"/>
                  </a:lnTo>
                  <a:lnTo>
                    <a:pt x="15975" y="8702"/>
                  </a:lnTo>
                  <a:lnTo>
                    <a:pt x="16271" y="8875"/>
                  </a:lnTo>
                  <a:lnTo>
                    <a:pt x="16271" y="9241"/>
                  </a:lnTo>
                  <a:lnTo>
                    <a:pt x="15949" y="9426"/>
                  </a:lnTo>
                  <a:lnTo>
                    <a:pt x="15741" y="9308"/>
                  </a:lnTo>
                  <a:close/>
                  <a:moveTo>
                    <a:pt x="15956" y="8676"/>
                  </a:moveTo>
                  <a:lnTo>
                    <a:pt x="15956" y="8308"/>
                  </a:lnTo>
                  <a:lnTo>
                    <a:pt x="16271" y="8128"/>
                  </a:lnTo>
                  <a:lnTo>
                    <a:pt x="16271" y="8497"/>
                  </a:lnTo>
                  <a:lnTo>
                    <a:pt x="16271" y="8497"/>
                  </a:lnTo>
                  <a:lnTo>
                    <a:pt x="16590" y="8681"/>
                  </a:lnTo>
                  <a:lnTo>
                    <a:pt x="16275" y="8861"/>
                  </a:lnTo>
                  <a:lnTo>
                    <a:pt x="15956" y="8676"/>
                  </a:lnTo>
                  <a:close/>
                  <a:moveTo>
                    <a:pt x="16282" y="9251"/>
                  </a:moveTo>
                  <a:lnTo>
                    <a:pt x="16601" y="9066"/>
                  </a:lnTo>
                  <a:lnTo>
                    <a:pt x="16923" y="9251"/>
                  </a:lnTo>
                  <a:lnTo>
                    <a:pt x="16923" y="9617"/>
                  </a:lnTo>
                  <a:lnTo>
                    <a:pt x="16606" y="9799"/>
                  </a:lnTo>
                  <a:lnTo>
                    <a:pt x="16601" y="9801"/>
                  </a:lnTo>
                  <a:lnTo>
                    <a:pt x="16282" y="9617"/>
                  </a:lnTo>
                  <a:lnTo>
                    <a:pt x="16282" y="9251"/>
                  </a:lnTo>
                  <a:close/>
                  <a:moveTo>
                    <a:pt x="16601" y="9050"/>
                  </a:moveTo>
                  <a:lnTo>
                    <a:pt x="16601" y="9050"/>
                  </a:lnTo>
                  <a:lnTo>
                    <a:pt x="16599" y="9050"/>
                  </a:lnTo>
                  <a:lnTo>
                    <a:pt x="16545" y="9083"/>
                  </a:lnTo>
                  <a:lnTo>
                    <a:pt x="16282" y="9234"/>
                  </a:lnTo>
                  <a:lnTo>
                    <a:pt x="16282" y="8873"/>
                  </a:lnTo>
                  <a:lnTo>
                    <a:pt x="16601" y="8688"/>
                  </a:lnTo>
                  <a:lnTo>
                    <a:pt x="16748" y="8773"/>
                  </a:lnTo>
                  <a:lnTo>
                    <a:pt x="16923" y="8873"/>
                  </a:lnTo>
                  <a:lnTo>
                    <a:pt x="16923" y="9234"/>
                  </a:lnTo>
                  <a:lnTo>
                    <a:pt x="16601" y="9050"/>
                  </a:lnTo>
                  <a:close/>
                  <a:moveTo>
                    <a:pt x="16615" y="8681"/>
                  </a:moveTo>
                  <a:lnTo>
                    <a:pt x="16934" y="8497"/>
                  </a:lnTo>
                  <a:lnTo>
                    <a:pt x="16934" y="8497"/>
                  </a:lnTo>
                  <a:lnTo>
                    <a:pt x="16934" y="8128"/>
                  </a:lnTo>
                  <a:lnTo>
                    <a:pt x="17246" y="8308"/>
                  </a:lnTo>
                  <a:lnTo>
                    <a:pt x="17246" y="8676"/>
                  </a:lnTo>
                  <a:lnTo>
                    <a:pt x="16930" y="8861"/>
                  </a:lnTo>
                  <a:lnTo>
                    <a:pt x="16615" y="8681"/>
                  </a:lnTo>
                  <a:close/>
                  <a:moveTo>
                    <a:pt x="16934" y="8875"/>
                  </a:moveTo>
                  <a:lnTo>
                    <a:pt x="17124" y="8764"/>
                  </a:lnTo>
                  <a:lnTo>
                    <a:pt x="17246" y="8693"/>
                  </a:lnTo>
                  <a:lnTo>
                    <a:pt x="17246" y="9059"/>
                  </a:lnTo>
                  <a:lnTo>
                    <a:pt x="17246" y="9059"/>
                  </a:lnTo>
                  <a:lnTo>
                    <a:pt x="17568" y="9246"/>
                  </a:lnTo>
                  <a:lnTo>
                    <a:pt x="17253" y="9426"/>
                  </a:lnTo>
                  <a:lnTo>
                    <a:pt x="16934" y="9241"/>
                  </a:lnTo>
                  <a:lnTo>
                    <a:pt x="16934" y="8875"/>
                  </a:lnTo>
                  <a:close/>
                  <a:moveTo>
                    <a:pt x="17594" y="9246"/>
                  </a:moveTo>
                  <a:lnTo>
                    <a:pt x="17913" y="9059"/>
                  </a:lnTo>
                  <a:lnTo>
                    <a:pt x="17913" y="9059"/>
                  </a:lnTo>
                  <a:lnTo>
                    <a:pt x="17913" y="8691"/>
                  </a:lnTo>
                  <a:lnTo>
                    <a:pt x="18043" y="8766"/>
                  </a:lnTo>
                  <a:lnTo>
                    <a:pt x="18227" y="8873"/>
                  </a:lnTo>
                  <a:lnTo>
                    <a:pt x="18227" y="9241"/>
                  </a:lnTo>
                  <a:lnTo>
                    <a:pt x="17906" y="9426"/>
                  </a:lnTo>
                  <a:lnTo>
                    <a:pt x="17594" y="9246"/>
                  </a:lnTo>
                  <a:close/>
                  <a:moveTo>
                    <a:pt x="17915" y="8676"/>
                  </a:moveTo>
                  <a:lnTo>
                    <a:pt x="17915" y="8308"/>
                  </a:lnTo>
                  <a:lnTo>
                    <a:pt x="18227" y="8128"/>
                  </a:lnTo>
                  <a:lnTo>
                    <a:pt x="18227" y="8497"/>
                  </a:lnTo>
                  <a:lnTo>
                    <a:pt x="18227" y="8497"/>
                  </a:lnTo>
                  <a:lnTo>
                    <a:pt x="18544" y="8681"/>
                  </a:lnTo>
                  <a:lnTo>
                    <a:pt x="18317" y="8814"/>
                  </a:lnTo>
                  <a:lnTo>
                    <a:pt x="18232" y="8861"/>
                  </a:lnTo>
                  <a:lnTo>
                    <a:pt x="17915" y="8676"/>
                  </a:lnTo>
                  <a:close/>
                  <a:moveTo>
                    <a:pt x="18239" y="9251"/>
                  </a:moveTo>
                  <a:lnTo>
                    <a:pt x="18560" y="9066"/>
                  </a:lnTo>
                  <a:lnTo>
                    <a:pt x="18877" y="9248"/>
                  </a:lnTo>
                  <a:lnTo>
                    <a:pt x="18877" y="9617"/>
                  </a:lnTo>
                  <a:lnTo>
                    <a:pt x="18558" y="9801"/>
                  </a:lnTo>
                  <a:lnTo>
                    <a:pt x="18239" y="9617"/>
                  </a:lnTo>
                  <a:lnTo>
                    <a:pt x="18239" y="9251"/>
                  </a:lnTo>
                  <a:close/>
                  <a:moveTo>
                    <a:pt x="18588" y="9066"/>
                  </a:moveTo>
                  <a:lnTo>
                    <a:pt x="18560" y="9050"/>
                  </a:lnTo>
                  <a:lnTo>
                    <a:pt x="18560" y="9050"/>
                  </a:lnTo>
                  <a:lnTo>
                    <a:pt x="18560" y="9050"/>
                  </a:lnTo>
                  <a:lnTo>
                    <a:pt x="18529" y="9066"/>
                  </a:lnTo>
                  <a:lnTo>
                    <a:pt x="18241" y="9234"/>
                  </a:lnTo>
                  <a:lnTo>
                    <a:pt x="18241" y="8873"/>
                  </a:lnTo>
                  <a:lnTo>
                    <a:pt x="18558" y="8688"/>
                  </a:lnTo>
                  <a:lnTo>
                    <a:pt x="18877" y="8873"/>
                  </a:lnTo>
                  <a:lnTo>
                    <a:pt x="18877" y="9232"/>
                  </a:lnTo>
                  <a:lnTo>
                    <a:pt x="18588" y="9066"/>
                  </a:lnTo>
                  <a:close/>
                  <a:moveTo>
                    <a:pt x="18572" y="8681"/>
                  </a:moveTo>
                  <a:lnTo>
                    <a:pt x="18889" y="8497"/>
                  </a:lnTo>
                  <a:lnTo>
                    <a:pt x="18889" y="8497"/>
                  </a:lnTo>
                  <a:lnTo>
                    <a:pt x="18889" y="8126"/>
                  </a:lnTo>
                  <a:lnTo>
                    <a:pt x="19205" y="8308"/>
                  </a:lnTo>
                  <a:lnTo>
                    <a:pt x="19205" y="8676"/>
                  </a:lnTo>
                  <a:lnTo>
                    <a:pt x="18884" y="8861"/>
                  </a:lnTo>
                  <a:lnTo>
                    <a:pt x="18572" y="8681"/>
                  </a:lnTo>
                  <a:close/>
                  <a:moveTo>
                    <a:pt x="18893" y="8873"/>
                  </a:moveTo>
                  <a:lnTo>
                    <a:pt x="19205" y="8691"/>
                  </a:lnTo>
                  <a:lnTo>
                    <a:pt x="19205" y="9059"/>
                  </a:lnTo>
                  <a:lnTo>
                    <a:pt x="19205" y="9059"/>
                  </a:lnTo>
                  <a:lnTo>
                    <a:pt x="19309" y="9121"/>
                  </a:lnTo>
                  <a:lnTo>
                    <a:pt x="19522" y="9246"/>
                  </a:lnTo>
                  <a:lnTo>
                    <a:pt x="19212" y="9426"/>
                  </a:lnTo>
                  <a:lnTo>
                    <a:pt x="18893" y="9244"/>
                  </a:lnTo>
                  <a:lnTo>
                    <a:pt x="18893" y="8873"/>
                  </a:lnTo>
                  <a:close/>
                  <a:moveTo>
                    <a:pt x="19217" y="9813"/>
                  </a:moveTo>
                  <a:lnTo>
                    <a:pt x="19536" y="9629"/>
                  </a:lnTo>
                  <a:lnTo>
                    <a:pt x="19855" y="9813"/>
                  </a:lnTo>
                  <a:lnTo>
                    <a:pt x="19855" y="10182"/>
                  </a:lnTo>
                  <a:lnTo>
                    <a:pt x="19536" y="10366"/>
                  </a:lnTo>
                  <a:lnTo>
                    <a:pt x="19340" y="10253"/>
                  </a:lnTo>
                  <a:lnTo>
                    <a:pt x="19217" y="10182"/>
                  </a:lnTo>
                  <a:lnTo>
                    <a:pt x="19217" y="9813"/>
                  </a:lnTo>
                  <a:close/>
                  <a:moveTo>
                    <a:pt x="19536" y="9617"/>
                  </a:moveTo>
                  <a:lnTo>
                    <a:pt x="19536" y="9617"/>
                  </a:lnTo>
                  <a:lnTo>
                    <a:pt x="19534" y="9617"/>
                  </a:lnTo>
                  <a:lnTo>
                    <a:pt x="19217" y="9799"/>
                  </a:lnTo>
                  <a:lnTo>
                    <a:pt x="19217" y="9440"/>
                  </a:lnTo>
                  <a:lnTo>
                    <a:pt x="19536" y="9253"/>
                  </a:lnTo>
                  <a:lnTo>
                    <a:pt x="19749" y="9376"/>
                  </a:lnTo>
                  <a:lnTo>
                    <a:pt x="19855" y="9437"/>
                  </a:lnTo>
                  <a:lnTo>
                    <a:pt x="19855" y="9799"/>
                  </a:lnTo>
                  <a:lnTo>
                    <a:pt x="19536" y="9617"/>
                  </a:lnTo>
                  <a:close/>
                  <a:moveTo>
                    <a:pt x="19550" y="9246"/>
                  </a:moveTo>
                  <a:lnTo>
                    <a:pt x="19869" y="9059"/>
                  </a:lnTo>
                  <a:lnTo>
                    <a:pt x="19869" y="9059"/>
                  </a:lnTo>
                  <a:lnTo>
                    <a:pt x="19869" y="8693"/>
                  </a:lnTo>
                  <a:lnTo>
                    <a:pt x="20150" y="8856"/>
                  </a:lnTo>
                  <a:lnTo>
                    <a:pt x="20181" y="8873"/>
                  </a:lnTo>
                  <a:lnTo>
                    <a:pt x="20181" y="9241"/>
                  </a:lnTo>
                  <a:lnTo>
                    <a:pt x="19862" y="9426"/>
                  </a:lnTo>
                  <a:lnTo>
                    <a:pt x="19550" y="9246"/>
                  </a:lnTo>
                  <a:close/>
                  <a:moveTo>
                    <a:pt x="19869" y="8676"/>
                  </a:moveTo>
                  <a:lnTo>
                    <a:pt x="19869" y="8308"/>
                  </a:lnTo>
                  <a:lnTo>
                    <a:pt x="20186" y="8126"/>
                  </a:lnTo>
                  <a:lnTo>
                    <a:pt x="20186" y="8497"/>
                  </a:lnTo>
                  <a:lnTo>
                    <a:pt x="20186" y="8497"/>
                  </a:lnTo>
                  <a:lnTo>
                    <a:pt x="20502" y="8681"/>
                  </a:lnTo>
                  <a:lnTo>
                    <a:pt x="20190" y="8861"/>
                  </a:lnTo>
                  <a:lnTo>
                    <a:pt x="19869" y="8676"/>
                  </a:lnTo>
                  <a:close/>
                  <a:moveTo>
                    <a:pt x="20198" y="9251"/>
                  </a:moveTo>
                  <a:lnTo>
                    <a:pt x="20514" y="9066"/>
                  </a:lnTo>
                  <a:lnTo>
                    <a:pt x="20836" y="9251"/>
                  </a:lnTo>
                  <a:lnTo>
                    <a:pt x="20836" y="9617"/>
                  </a:lnTo>
                  <a:lnTo>
                    <a:pt x="20519" y="9799"/>
                  </a:lnTo>
                  <a:lnTo>
                    <a:pt x="20517" y="9801"/>
                  </a:lnTo>
                  <a:lnTo>
                    <a:pt x="20198" y="9617"/>
                  </a:lnTo>
                  <a:lnTo>
                    <a:pt x="20198" y="9251"/>
                  </a:lnTo>
                  <a:close/>
                  <a:moveTo>
                    <a:pt x="20514" y="9050"/>
                  </a:moveTo>
                  <a:lnTo>
                    <a:pt x="20514" y="9050"/>
                  </a:lnTo>
                  <a:lnTo>
                    <a:pt x="20514" y="9050"/>
                  </a:lnTo>
                  <a:lnTo>
                    <a:pt x="20460" y="9083"/>
                  </a:lnTo>
                  <a:lnTo>
                    <a:pt x="20198" y="9234"/>
                  </a:lnTo>
                  <a:lnTo>
                    <a:pt x="20198" y="8873"/>
                  </a:lnTo>
                  <a:lnTo>
                    <a:pt x="20517" y="8688"/>
                  </a:lnTo>
                  <a:lnTo>
                    <a:pt x="20663" y="8773"/>
                  </a:lnTo>
                  <a:lnTo>
                    <a:pt x="20836" y="8873"/>
                  </a:lnTo>
                  <a:lnTo>
                    <a:pt x="20836" y="9234"/>
                  </a:lnTo>
                  <a:lnTo>
                    <a:pt x="20514" y="9050"/>
                  </a:lnTo>
                  <a:close/>
                  <a:moveTo>
                    <a:pt x="20531" y="8681"/>
                  </a:moveTo>
                  <a:lnTo>
                    <a:pt x="20847" y="8497"/>
                  </a:lnTo>
                  <a:lnTo>
                    <a:pt x="20847" y="8497"/>
                  </a:lnTo>
                  <a:lnTo>
                    <a:pt x="20847" y="8128"/>
                  </a:lnTo>
                  <a:lnTo>
                    <a:pt x="21162" y="8308"/>
                  </a:lnTo>
                  <a:lnTo>
                    <a:pt x="21162" y="8676"/>
                  </a:lnTo>
                  <a:lnTo>
                    <a:pt x="20845" y="8861"/>
                  </a:lnTo>
                  <a:lnTo>
                    <a:pt x="20531" y="8681"/>
                  </a:lnTo>
                  <a:close/>
                  <a:moveTo>
                    <a:pt x="20847" y="8875"/>
                  </a:moveTo>
                  <a:lnTo>
                    <a:pt x="21036" y="8764"/>
                  </a:lnTo>
                  <a:lnTo>
                    <a:pt x="21162" y="8693"/>
                  </a:lnTo>
                  <a:lnTo>
                    <a:pt x="21162" y="9059"/>
                  </a:lnTo>
                  <a:lnTo>
                    <a:pt x="21162" y="9059"/>
                  </a:lnTo>
                  <a:lnTo>
                    <a:pt x="21481" y="9246"/>
                  </a:lnTo>
                  <a:lnTo>
                    <a:pt x="21169" y="9426"/>
                  </a:lnTo>
                  <a:lnTo>
                    <a:pt x="20847" y="9241"/>
                  </a:lnTo>
                  <a:lnTo>
                    <a:pt x="20847" y="8875"/>
                  </a:lnTo>
                  <a:close/>
                  <a:moveTo>
                    <a:pt x="21509" y="9246"/>
                  </a:moveTo>
                  <a:lnTo>
                    <a:pt x="21828" y="9059"/>
                  </a:lnTo>
                  <a:lnTo>
                    <a:pt x="21828" y="9059"/>
                  </a:lnTo>
                  <a:lnTo>
                    <a:pt x="21828" y="8691"/>
                  </a:lnTo>
                  <a:lnTo>
                    <a:pt x="21896" y="8731"/>
                  </a:lnTo>
                  <a:lnTo>
                    <a:pt x="22140" y="8875"/>
                  </a:lnTo>
                  <a:lnTo>
                    <a:pt x="22140" y="9241"/>
                  </a:lnTo>
                  <a:lnTo>
                    <a:pt x="21821" y="9426"/>
                  </a:lnTo>
                  <a:lnTo>
                    <a:pt x="21509" y="9246"/>
                  </a:lnTo>
                  <a:close/>
                  <a:moveTo>
                    <a:pt x="21828" y="8676"/>
                  </a:moveTo>
                  <a:lnTo>
                    <a:pt x="21828" y="8308"/>
                  </a:lnTo>
                  <a:lnTo>
                    <a:pt x="22140" y="8128"/>
                  </a:lnTo>
                  <a:lnTo>
                    <a:pt x="22140" y="8497"/>
                  </a:lnTo>
                  <a:lnTo>
                    <a:pt x="22140" y="8497"/>
                  </a:lnTo>
                  <a:lnTo>
                    <a:pt x="22459" y="8679"/>
                  </a:lnTo>
                  <a:lnTo>
                    <a:pt x="22145" y="8861"/>
                  </a:lnTo>
                  <a:lnTo>
                    <a:pt x="21828" y="8676"/>
                  </a:lnTo>
                  <a:close/>
                  <a:moveTo>
                    <a:pt x="21828" y="7547"/>
                  </a:moveTo>
                  <a:lnTo>
                    <a:pt x="21828" y="7178"/>
                  </a:lnTo>
                  <a:lnTo>
                    <a:pt x="22055" y="7048"/>
                  </a:lnTo>
                  <a:lnTo>
                    <a:pt x="22140" y="6998"/>
                  </a:lnTo>
                  <a:lnTo>
                    <a:pt x="22140" y="7365"/>
                  </a:lnTo>
                  <a:lnTo>
                    <a:pt x="22140" y="7365"/>
                  </a:lnTo>
                  <a:lnTo>
                    <a:pt x="22459" y="7549"/>
                  </a:lnTo>
                  <a:lnTo>
                    <a:pt x="22163" y="7722"/>
                  </a:lnTo>
                  <a:lnTo>
                    <a:pt x="22149" y="7731"/>
                  </a:lnTo>
                  <a:lnTo>
                    <a:pt x="21828" y="7547"/>
                  </a:lnTo>
                  <a:close/>
                  <a:moveTo>
                    <a:pt x="22019" y="6526"/>
                  </a:moveTo>
                  <a:lnTo>
                    <a:pt x="21828" y="6415"/>
                  </a:lnTo>
                  <a:lnTo>
                    <a:pt x="21828" y="6048"/>
                  </a:lnTo>
                  <a:lnTo>
                    <a:pt x="22140" y="5869"/>
                  </a:lnTo>
                  <a:lnTo>
                    <a:pt x="22140" y="6235"/>
                  </a:lnTo>
                  <a:lnTo>
                    <a:pt x="22140" y="6235"/>
                  </a:lnTo>
                  <a:lnTo>
                    <a:pt x="22459" y="6419"/>
                  </a:lnTo>
                  <a:lnTo>
                    <a:pt x="22147" y="6599"/>
                  </a:lnTo>
                  <a:lnTo>
                    <a:pt x="22019" y="6526"/>
                  </a:lnTo>
                  <a:close/>
                  <a:moveTo>
                    <a:pt x="21828" y="5285"/>
                  </a:moveTo>
                  <a:lnTo>
                    <a:pt x="21828" y="4919"/>
                  </a:lnTo>
                  <a:lnTo>
                    <a:pt x="22121" y="4749"/>
                  </a:lnTo>
                  <a:lnTo>
                    <a:pt x="22140" y="4737"/>
                  </a:lnTo>
                  <a:lnTo>
                    <a:pt x="22140" y="5103"/>
                  </a:lnTo>
                  <a:lnTo>
                    <a:pt x="22140" y="5105"/>
                  </a:lnTo>
                  <a:lnTo>
                    <a:pt x="22459" y="5287"/>
                  </a:lnTo>
                  <a:lnTo>
                    <a:pt x="22218" y="5429"/>
                  </a:lnTo>
                  <a:lnTo>
                    <a:pt x="22145" y="5469"/>
                  </a:lnTo>
                  <a:lnTo>
                    <a:pt x="21828" y="5285"/>
                  </a:lnTo>
                  <a:close/>
                  <a:moveTo>
                    <a:pt x="22036" y="4290"/>
                  </a:moveTo>
                  <a:lnTo>
                    <a:pt x="22140" y="4351"/>
                  </a:lnTo>
                  <a:lnTo>
                    <a:pt x="22140" y="4720"/>
                  </a:lnTo>
                  <a:lnTo>
                    <a:pt x="22140" y="4723"/>
                  </a:lnTo>
                  <a:lnTo>
                    <a:pt x="21823" y="4905"/>
                  </a:lnTo>
                  <a:lnTo>
                    <a:pt x="21507" y="4723"/>
                  </a:lnTo>
                  <a:lnTo>
                    <a:pt x="21828" y="4538"/>
                  </a:lnTo>
                  <a:lnTo>
                    <a:pt x="21828" y="4538"/>
                  </a:lnTo>
                  <a:lnTo>
                    <a:pt x="21828" y="4172"/>
                  </a:lnTo>
                  <a:lnTo>
                    <a:pt x="22036" y="4290"/>
                  </a:lnTo>
                  <a:close/>
                  <a:moveTo>
                    <a:pt x="21162" y="4155"/>
                  </a:moveTo>
                  <a:lnTo>
                    <a:pt x="20845" y="4340"/>
                  </a:lnTo>
                  <a:lnTo>
                    <a:pt x="20706" y="4262"/>
                  </a:lnTo>
                  <a:lnTo>
                    <a:pt x="20528" y="4158"/>
                  </a:lnTo>
                  <a:lnTo>
                    <a:pt x="20847" y="3973"/>
                  </a:lnTo>
                  <a:lnTo>
                    <a:pt x="20847" y="3973"/>
                  </a:lnTo>
                  <a:lnTo>
                    <a:pt x="20847" y="3607"/>
                  </a:lnTo>
                  <a:lnTo>
                    <a:pt x="20871" y="3619"/>
                  </a:lnTo>
                  <a:lnTo>
                    <a:pt x="21162" y="3787"/>
                  </a:lnTo>
                  <a:lnTo>
                    <a:pt x="21162" y="4155"/>
                  </a:lnTo>
                  <a:close/>
                  <a:moveTo>
                    <a:pt x="20836" y="3586"/>
                  </a:moveTo>
                  <a:lnTo>
                    <a:pt x="20514" y="3401"/>
                  </a:lnTo>
                  <a:lnTo>
                    <a:pt x="20514" y="3401"/>
                  </a:lnTo>
                  <a:lnTo>
                    <a:pt x="20514" y="3401"/>
                  </a:lnTo>
                  <a:lnTo>
                    <a:pt x="20198" y="3583"/>
                  </a:lnTo>
                  <a:lnTo>
                    <a:pt x="20198" y="3219"/>
                  </a:lnTo>
                  <a:lnTo>
                    <a:pt x="20514" y="3035"/>
                  </a:lnTo>
                  <a:lnTo>
                    <a:pt x="20836" y="3219"/>
                  </a:lnTo>
                  <a:lnTo>
                    <a:pt x="20836" y="3586"/>
                  </a:lnTo>
                  <a:close/>
                  <a:moveTo>
                    <a:pt x="20387" y="3489"/>
                  </a:moveTo>
                  <a:lnTo>
                    <a:pt x="20514" y="3413"/>
                  </a:lnTo>
                  <a:lnTo>
                    <a:pt x="20836" y="3600"/>
                  </a:lnTo>
                  <a:lnTo>
                    <a:pt x="20836" y="3966"/>
                  </a:lnTo>
                  <a:lnTo>
                    <a:pt x="20517" y="4151"/>
                  </a:lnTo>
                  <a:lnTo>
                    <a:pt x="20514" y="4151"/>
                  </a:lnTo>
                  <a:lnTo>
                    <a:pt x="20514" y="4151"/>
                  </a:lnTo>
                  <a:lnTo>
                    <a:pt x="20198" y="3966"/>
                  </a:lnTo>
                  <a:lnTo>
                    <a:pt x="20198" y="3598"/>
                  </a:lnTo>
                  <a:lnTo>
                    <a:pt x="20387" y="3489"/>
                  </a:lnTo>
                  <a:close/>
                  <a:moveTo>
                    <a:pt x="20181" y="4351"/>
                  </a:moveTo>
                  <a:lnTo>
                    <a:pt x="20181" y="4723"/>
                  </a:lnTo>
                  <a:lnTo>
                    <a:pt x="20122" y="4756"/>
                  </a:lnTo>
                  <a:lnTo>
                    <a:pt x="19864" y="4905"/>
                  </a:lnTo>
                  <a:lnTo>
                    <a:pt x="19548" y="4723"/>
                  </a:lnTo>
                  <a:lnTo>
                    <a:pt x="19869" y="4538"/>
                  </a:lnTo>
                  <a:lnTo>
                    <a:pt x="19869" y="4538"/>
                  </a:lnTo>
                  <a:lnTo>
                    <a:pt x="19869" y="4172"/>
                  </a:lnTo>
                  <a:lnTo>
                    <a:pt x="20181" y="4351"/>
                  </a:lnTo>
                  <a:close/>
                  <a:moveTo>
                    <a:pt x="19855" y="4148"/>
                  </a:moveTo>
                  <a:lnTo>
                    <a:pt x="19536" y="3964"/>
                  </a:lnTo>
                  <a:lnTo>
                    <a:pt x="19536" y="3966"/>
                  </a:lnTo>
                  <a:lnTo>
                    <a:pt x="19534" y="3964"/>
                  </a:lnTo>
                  <a:lnTo>
                    <a:pt x="19217" y="4151"/>
                  </a:lnTo>
                  <a:lnTo>
                    <a:pt x="19217" y="3784"/>
                  </a:lnTo>
                  <a:lnTo>
                    <a:pt x="19271" y="3754"/>
                  </a:lnTo>
                  <a:lnTo>
                    <a:pt x="19538" y="3600"/>
                  </a:lnTo>
                  <a:lnTo>
                    <a:pt x="19647" y="3664"/>
                  </a:lnTo>
                  <a:lnTo>
                    <a:pt x="19855" y="3784"/>
                  </a:lnTo>
                  <a:lnTo>
                    <a:pt x="19855" y="4148"/>
                  </a:lnTo>
                  <a:close/>
                  <a:moveTo>
                    <a:pt x="19269" y="4134"/>
                  </a:moveTo>
                  <a:lnTo>
                    <a:pt x="19536" y="3980"/>
                  </a:lnTo>
                  <a:lnTo>
                    <a:pt x="19855" y="4165"/>
                  </a:lnTo>
                  <a:lnTo>
                    <a:pt x="19855" y="4531"/>
                  </a:lnTo>
                  <a:lnTo>
                    <a:pt x="19536" y="4715"/>
                  </a:lnTo>
                  <a:lnTo>
                    <a:pt x="19536" y="4715"/>
                  </a:lnTo>
                  <a:lnTo>
                    <a:pt x="19536" y="4715"/>
                  </a:lnTo>
                  <a:lnTo>
                    <a:pt x="19394" y="4635"/>
                  </a:lnTo>
                  <a:lnTo>
                    <a:pt x="19217" y="4531"/>
                  </a:lnTo>
                  <a:lnTo>
                    <a:pt x="19217" y="4165"/>
                  </a:lnTo>
                  <a:lnTo>
                    <a:pt x="19269" y="4134"/>
                  </a:lnTo>
                  <a:close/>
                  <a:moveTo>
                    <a:pt x="19205" y="4155"/>
                  </a:moveTo>
                  <a:lnTo>
                    <a:pt x="18884" y="4340"/>
                  </a:lnTo>
                  <a:lnTo>
                    <a:pt x="18884" y="4340"/>
                  </a:lnTo>
                  <a:lnTo>
                    <a:pt x="18572" y="4158"/>
                  </a:lnTo>
                  <a:lnTo>
                    <a:pt x="18889" y="3973"/>
                  </a:lnTo>
                  <a:lnTo>
                    <a:pt x="18889" y="3973"/>
                  </a:lnTo>
                  <a:lnTo>
                    <a:pt x="18889" y="3605"/>
                  </a:lnTo>
                  <a:lnTo>
                    <a:pt x="19016" y="3678"/>
                  </a:lnTo>
                  <a:lnTo>
                    <a:pt x="19205" y="3787"/>
                  </a:lnTo>
                  <a:lnTo>
                    <a:pt x="19205" y="4155"/>
                  </a:lnTo>
                  <a:close/>
                  <a:moveTo>
                    <a:pt x="18877" y="3583"/>
                  </a:moveTo>
                  <a:lnTo>
                    <a:pt x="18588" y="3418"/>
                  </a:lnTo>
                  <a:lnTo>
                    <a:pt x="18560" y="3401"/>
                  </a:lnTo>
                  <a:lnTo>
                    <a:pt x="18560" y="3401"/>
                  </a:lnTo>
                  <a:lnTo>
                    <a:pt x="18560" y="3401"/>
                  </a:lnTo>
                  <a:lnTo>
                    <a:pt x="18241" y="3583"/>
                  </a:lnTo>
                  <a:lnTo>
                    <a:pt x="18241" y="3219"/>
                  </a:lnTo>
                  <a:lnTo>
                    <a:pt x="18560" y="3035"/>
                  </a:lnTo>
                  <a:lnTo>
                    <a:pt x="18877" y="3219"/>
                  </a:lnTo>
                  <a:lnTo>
                    <a:pt x="18877" y="3583"/>
                  </a:lnTo>
                  <a:close/>
                  <a:moveTo>
                    <a:pt x="18560" y="3413"/>
                  </a:moveTo>
                  <a:lnTo>
                    <a:pt x="18584" y="3427"/>
                  </a:lnTo>
                  <a:lnTo>
                    <a:pt x="18877" y="3598"/>
                  </a:lnTo>
                  <a:lnTo>
                    <a:pt x="18877" y="3966"/>
                  </a:lnTo>
                  <a:lnTo>
                    <a:pt x="18560" y="4151"/>
                  </a:lnTo>
                  <a:lnTo>
                    <a:pt x="18560" y="4151"/>
                  </a:lnTo>
                  <a:lnTo>
                    <a:pt x="18558" y="4151"/>
                  </a:lnTo>
                  <a:lnTo>
                    <a:pt x="18239" y="3966"/>
                  </a:lnTo>
                  <a:lnTo>
                    <a:pt x="18239" y="3600"/>
                  </a:lnTo>
                  <a:lnTo>
                    <a:pt x="18241" y="3600"/>
                  </a:lnTo>
                  <a:lnTo>
                    <a:pt x="18241" y="3598"/>
                  </a:lnTo>
                  <a:lnTo>
                    <a:pt x="18560" y="3413"/>
                  </a:lnTo>
                  <a:close/>
                  <a:moveTo>
                    <a:pt x="18227" y="4351"/>
                  </a:moveTo>
                  <a:lnTo>
                    <a:pt x="18227" y="4720"/>
                  </a:lnTo>
                  <a:lnTo>
                    <a:pt x="18227" y="4723"/>
                  </a:lnTo>
                  <a:lnTo>
                    <a:pt x="17908" y="4905"/>
                  </a:lnTo>
                  <a:lnTo>
                    <a:pt x="17594" y="4723"/>
                  </a:lnTo>
                  <a:lnTo>
                    <a:pt x="17913" y="4538"/>
                  </a:lnTo>
                  <a:lnTo>
                    <a:pt x="17913" y="4538"/>
                  </a:lnTo>
                  <a:lnTo>
                    <a:pt x="17913" y="4172"/>
                  </a:lnTo>
                  <a:lnTo>
                    <a:pt x="18227" y="4351"/>
                  </a:lnTo>
                  <a:close/>
                  <a:moveTo>
                    <a:pt x="17246" y="4155"/>
                  </a:moveTo>
                  <a:lnTo>
                    <a:pt x="16930" y="4340"/>
                  </a:lnTo>
                  <a:lnTo>
                    <a:pt x="16793" y="4262"/>
                  </a:lnTo>
                  <a:lnTo>
                    <a:pt x="16615" y="4158"/>
                  </a:lnTo>
                  <a:lnTo>
                    <a:pt x="16934" y="3973"/>
                  </a:lnTo>
                  <a:lnTo>
                    <a:pt x="16934" y="3973"/>
                  </a:lnTo>
                  <a:lnTo>
                    <a:pt x="16934" y="3607"/>
                  </a:lnTo>
                  <a:lnTo>
                    <a:pt x="16956" y="3619"/>
                  </a:lnTo>
                  <a:lnTo>
                    <a:pt x="17246" y="3787"/>
                  </a:lnTo>
                  <a:lnTo>
                    <a:pt x="17246" y="4155"/>
                  </a:lnTo>
                  <a:close/>
                  <a:moveTo>
                    <a:pt x="16923" y="3586"/>
                  </a:moveTo>
                  <a:lnTo>
                    <a:pt x="16601" y="3401"/>
                  </a:lnTo>
                  <a:lnTo>
                    <a:pt x="16601" y="3401"/>
                  </a:lnTo>
                  <a:lnTo>
                    <a:pt x="16599" y="3401"/>
                  </a:lnTo>
                  <a:lnTo>
                    <a:pt x="16282" y="3583"/>
                  </a:lnTo>
                  <a:lnTo>
                    <a:pt x="16282" y="3219"/>
                  </a:lnTo>
                  <a:lnTo>
                    <a:pt x="16599" y="3035"/>
                  </a:lnTo>
                  <a:lnTo>
                    <a:pt x="16923" y="3219"/>
                  </a:lnTo>
                  <a:lnTo>
                    <a:pt x="16923" y="3586"/>
                  </a:lnTo>
                  <a:close/>
                  <a:moveTo>
                    <a:pt x="16471" y="3489"/>
                  </a:moveTo>
                  <a:lnTo>
                    <a:pt x="16601" y="3413"/>
                  </a:lnTo>
                  <a:lnTo>
                    <a:pt x="16923" y="3600"/>
                  </a:lnTo>
                  <a:lnTo>
                    <a:pt x="16923" y="3966"/>
                  </a:lnTo>
                  <a:lnTo>
                    <a:pt x="16601" y="4151"/>
                  </a:lnTo>
                  <a:lnTo>
                    <a:pt x="16599" y="4151"/>
                  </a:lnTo>
                  <a:lnTo>
                    <a:pt x="16599" y="4151"/>
                  </a:lnTo>
                  <a:lnTo>
                    <a:pt x="16282" y="3966"/>
                  </a:lnTo>
                  <a:lnTo>
                    <a:pt x="16282" y="3598"/>
                  </a:lnTo>
                  <a:lnTo>
                    <a:pt x="16471" y="3489"/>
                  </a:lnTo>
                  <a:close/>
                  <a:moveTo>
                    <a:pt x="16271" y="4351"/>
                  </a:moveTo>
                  <a:lnTo>
                    <a:pt x="16271" y="4720"/>
                  </a:lnTo>
                  <a:lnTo>
                    <a:pt x="15949" y="4905"/>
                  </a:lnTo>
                  <a:lnTo>
                    <a:pt x="15635" y="4723"/>
                  </a:lnTo>
                  <a:lnTo>
                    <a:pt x="15706" y="4682"/>
                  </a:lnTo>
                  <a:lnTo>
                    <a:pt x="15954" y="4538"/>
                  </a:lnTo>
                  <a:lnTo>
                    <a:pt x="15954" y="4538"/>
                  </a:lnTo>
                  <a:lnTo>
                    <a:pt x="15954" y="4169"/>
                  </a:lnTo>
                  <a:lnTo>
                    <a:pt x="16271" y="4351"/>
                  </a:lnTo>
                  <a:close/>
                  <a:moveTo>
                    <a:pt x="15940" y="4148"/>
                  </a:moveTo>
                  <a:lnTo>
                    <a:pt x="15623" y="3964"/>
                  </a:lnTo>
                  <a:lnTo>
                    <a:pt x="15623" y="3966"/>
                  </a:lnTo>
                  <a:lnTo>
                    <a:pt x="15623" y="3964"/>
                  </a:lnTo>
                  <a:lnTo>
                    <a:pt x="15304" y="4151"/>
                  </a:lnTo>
                  <a:lnTo>
                    <a:pt x="15304" y="3784"/>
                  </a:lnTo>
                  <a:lnTo>
                    <a:pt x="15384" y="3737"/>
                  </a:lnTo>
                  <a:lnTo>
                    <a:pt x="15623" y="3600"/>
                  </a:lnTo>
                  <a:lnTo>
                    <a:pt x="15798" y="3702"/>
                  </a:lnTo>
                  <a:lnTo>
                    <a:pt x="15940" y="3784"/>
                  </a:lnTo>
                  <a:lnTo>
                    <a:pt x="15940" y="4148"/>
                  </a:lnTo>
                  <a:close/>
                  <a:moveTo>
                    <a:pt x="15623" y="3980"/>
                  </a:moveTo>
                  <a:lnTo>
                    <a:pt x="15744" y="4049"/>
                  </a:lnTo>
                  <a:lnTo>
                    <a:pt x="15940" y="4165"/>
                  </a:lnTo>
                  <a:lnTo>
                    <a:pt x="15940" y="4531"/>
                  </a:lnTo>
                  <a:lnTo>
                    <a:pt x="15694" y="4675"/>
                  </a:lnTo>
                  <a:lnTo>
                    <a:pt x="15623" y="4715"/>
                  </a:lnTo>
                  <a:lnTo>
                    <a:pt x="15623" y="4715"/>
                  </a:lnTo>
                  <a:lnTo>
                    <a:pt x="15623" y="4715"/>
                  </a:lnTo>
                  <a:lnTo>
                    <a:pt x="15304" y="4531"/>
                  </a:lnTo>
                  <a:lnTo>
                    <a:pt x="15304" y="4165"/>
                  </a:lnTo>
                  <a:lnTo>
                    <a:pt x="15623" y="3980"/>
                  </a:lnTo>
                  <a:close/>
                  <a:moveTo>
                    <a:pt x="15292" y="4155"/>
                  </a:moveTo>
                  <a:lnTo>
                    <a:pt x="14971" y="4340"/>
                  </a:lnTo>
                  <a:lnTo>
                    <a:pt x="14969" y="4340"/>
                  </a:lnTo>
                  <a:lnTo>
                    <a:pt x="14657" y="4158"/>
                  </a:lnTo>
                  <a:lnTo>
                    <a:pt x="14976" y="3973"/>
                  </a:lnTo>
                  <a:lnTo>
                    <a:pt x="14976" y="3973"/>
                  </a:lnTo>
                  <a:lnTo>
                    <a:pt x="14976" y="3605"/>
                  </a:lnTo>
                  <a:lnTo>
                    <a:pt x="15103" y="3678"/>
                  </a:lnTo>
                  <a:lnTo>
                    <a:pt x="15292" y="3787"/>
                  </a:lnTo>
                  <a:lnTo>
                    <a:pt x="15292" y="4155"/>
                  </a:lnTo>
                  <a:close/>
                  <a:moveTo>
                    <a:pt x="14962" y="3583"/>
                  </a:moveTo>
                  <a:lnTo>
                    <a:pt x="14673" y="3418"/>
                  </a:lnTo>
                  <a:lnTo>
                    <a:pt x="14645" y="3401"/>
                  </a:lnTo>
                  <a:lnTo>
                    <a:pt x="14645" y="3401"/>
                  </a:lnTo>
                  <a:lnTo>
                    <a:pt x="14645" y="3401"/>
                  </a:lnTo>
                  <a:lnTo>
                    <a:pt x="14326" y="3583"/>
                  </a:lnTo>
                  <a:lnTo>
                    <a:pt x="14326" y="3219"/>
                  </a:lnTo>
                  <a:lnTo>
                    <a:pt x="14645" y="3035"/>
                  </a:lnTo>
                  <a:lnTo>
                    <a:pt x="14962" y="3219"/>
                  </a:lnTo>
                  <a:lnTo>
                    <a:pt x="14962" y="3583"/>
                  </a:lnTo>
                  <a:close/>
                  <a:moveTo>
                    <a:pt x="14645" y="3413"/>
                  </a:moveTo>
                  <a:lnTo>
                    <a:pt x="14669" y="3427"/>
                  </a:lnTo>
                  <a:lnTo>
                    <a:pt x="14962" y="3598"/>
                  </a:lnTo>
                  <a:lnTo>
                    <a:pt x="14962" y="3966"/>
                  </a:lnTo>
                  <a:lnTo>
                    <a:pt x="14725" y="4103"/>
                  </a:lnTo>
                  <a:lnTo>
                    <a:pt x="14645" y="4151"/>
                  </a:lnTo>
                  <a:lnTo>
                    <a:pt x="14645" y="4151"/>
                  </a:lnTo>
                  <a:lnTo>
                    <a:pt x="14643" y="4151"/>
                  </a:lnTo>
                  <a:lnTo>
                    <a:pt x="14326" y="3966"/>
                  </a:lnTo>
                  <a:lnTo>
                    <a:pt x="14326" y="3598"/>
                  </a:lnTo>
                  <a:lnTo>
                    <a:pt x="14645" y="3413"/>
                  </a:lnTo>
                  <a:close/>
                  <a:moveTo>
                    <a:pt x="14309" y="4351"/>
                  </a:moveTo>
                  <a:lnTo>
                    <a:pt x="14309" y="4723"/>
                  </a:lnTo>
                  <a:lnTo>
                    <a:pt x="13993" y="4905"/>
                  </a:lnTo>
                  <a:lnTo>
                    <a:pt x="13678" y="4723"/>
                  </a:lnTo>
                  <a:lnTo>
                    <a:pt x="13997" y="4538"/>
                  </a:lnTo>
                  <a:lnTo>
                    <a:pt x="13997" y="4172"/>
                  </a:lnTo>
                  <a:lnTo>
                    <a:pt x="14309" y="4351"/>
                  </a:lnTo>
                  <a:close/>
                  <a:moveTo>
                    <a:pt x="13986" y="4148"/>
                  </a:moveTo>
                  <a:lnTo>
                    <a:pt x="13667" y="3964"/>
                  </a:lnTo>
                  <a:lnTo>
                    <a:pt x="13664" y="3964"/>
                  </a:lnTo>
                  <a:lnTo>
                    <a:pt x="13664" y="3964"/>
                  </a:lnTo>
                  <a:lnTo>
                    <a:pt x="13345" y="4151"/>
                  </a:lnTo>
                  <a:lnTo>
                    <a:pt x="13345" y="3787"/>
                  </a:lnTo>
                  <a:lnTo>
                    <a:pt x="13664" y="3602"/>
                  </a:lnTo>
                  <a:lnTo>
                    <a:pt x="13986" y="3784"/>
                  </a:lnTo>
                  <a:lnTo>
                    <a:pt x="13986" y="4148"/>
                  </a:lnTo>
                  <a:close/>
                  <a:moveTo>
                    <a:pt x="13664" y="3980"/>
                  </a:moveTo>
                  <a:lnTo>
                    <a:pt x="13986" y="4165"/>
                  </a:lnTo>
                  <a:lnTo>
                    <a:pt x="13986" y="4531"/>
                  </a:lnTo>
                  <a:lnTo>
                    <a:pt x="13667" y="4715"/>
                  </a:lnTo>
                  <a:lnTo>
                    <a:pt x="13664" y="4715"/>
                  </a:lnTo>
                  <a:lnTo>
                    <a:pt x="13664" y="4715"/>
                  </a:lnTo>
                  <a:lnTo>
                    <a:pt x="13345" y="4531"/>
                  </a:lnTo>
                  <a:lnTo>
                    <a:pt x="13345" y="4165"/>
                  </a:lnTo>
                  <a:lnTo>
                    <a:pt x="13664" y="3980"/>
                  </a:lnTo>
                  <a:close/>
                  <a:moveTo>
                    <a:pt x="13334" y="4155"/>
                  </a:moveTo>
                  <a:lnTo>
                    <a:pt x="13015" y="4340"/>
                  </a:lnTo>
                  <a:lnTo>
                    <a:pt x="12877" y="4262"/>
                  </a:lnTo>
                  <a:lnTo>
                    <a:pt x="12700" y="4158"/>
                  </a:lnTo>
                  <a:lnTo>
                    <a:pt x="13019" y="3973"/>
                  </a:lnTo>
                  <a:lnTo>
                    <a:pt x="13019" y="3973"/>
                  </a:lnTo>
                  <a:lnTo>
                    <a:pt x="13019" y="3607"/>
                  </a:lnTo>
                  <a:lnTo>
                    <a:pt x="13041" y="3619"/>
                  </a:lnTo>
                  <a:lnTo>
                    <a:pt x="13334" y="3787"/>
                  </a:lnTo>
                  <a:lnTo>
                    <a:pt x="13334" y="4155"/>
                  </a:lnTo>
                  <a:close/>
                  <a:moveTo>
                    <a:pt x="13007" y="3586"/>
                  </a:moveTo>
                  <a:lnTo>
                    <a:pt x="12686" y="3401"/>
                  </a:lnTo>
                  <a:lnTo>
                    <a:pt x="12686" y="3401"/>
                  </a:lnTo>
                  <a:lnTo>
                    <a:pt x="12686" y="3401"/>
                  </a:lnTo>
                  <a:lnTo>
                    <a:pt x="12634" y="3430"/>
                  </a:lnTo>
                  <a:lnTo>
                    <a:pt x="12367" y="3583"/>
                  </a:lnTo>
                  <a:lnTo>
                    <a:pt x="12367" y="3219"/>
                  </a:lnTo>
                  <a:lnTo>
                    <a:pt x="12686" y="3035"/>
                  </a:lnTo>
                  <a:lnTo>
                    <a:pt x="13007" y="3219"/>
                  </a:lnTo>
                  <a:lnTo>
                    <a:pt x="13007" y="3586"/>
                  </a:lnTo>
                  <a:close/>
                  <a:moveTo>
                    <a:pt x="12670" y="3423"/>
                  </a:moveTo>
                  <a:lnTo>
                    <a:pt x="12686" y="3413"/>
                  </a:lnTo>
                  <a:lnTo>
                    <a:pt x="13007" y="3600"/>
                  </a:lnTo>
                  <a:lnTo>
                    <a:pt x="13007" y="3966"/>
                  </a:lnTo>
                  <a:lnTo>
                    <a:pt x="12686" y="4151"/>
                  </a:lnTo>
                  <a:lnTo>
                    <a:pt x="12686" y="4151"/>
                  </a:lnTo>
                  <a:lnTo>
                    <a:pt x="12686" y="4151"/>
                  </a:lnTo>
                  <a:lnTo>
                    <a:pt x="12367" y="3966"/>
                  </a:lnTo>
                  <a:lnTo>
                    <a:pt x="12367" y="3598"/>
                  </a:lnTo>
                  <a:lnTo>
                    <a:pt x="12670" y="3423"/>
                  </a:lnTo>
                  <a:close/>
                  <a:moveTo>
                    <a:pt x="12353" y="4351"/>
                  </a:moveTo>
                  <a:lnTo>
                    <a:pt x="12353" y="4720"/>
                  </a:lnTo>
                  <a:lnTo>
                    <a:pt x="12034" y="4905"/>
                  </a:lnTo>
                  <a:lnTo>
                    <a:pt x="11720" y="4723"/>
                  </a:lnTo>
                  <a:lnTo>
                    <a:pt x="12039" y="4538"/>
                  </a:lnTo>
                  <a:lnTo>
                    <a:pt x="12039" y="4538"/>
                  </a:lnTo>
                  <a:lnTo>
                    <a:pt x="12039" y="4172"/>
                  </a:lnTo>
                  <a:lnTo>
                    <a:pt x="12353" y="4351"/>
                  </a:lnTo>
                  <a:close/>
                  <a:moveTo>
                    <a:pt x="11377" y="4155"/>
                  </a:moveTo>
                  <a:lnTo>
                    <a:pt x="11273" y="4217"/>
                  </a:lnTo>
                  <a:lnTo>
                    <a:pt x="11056" y="4340"/>
                  </a:lnTo>
                  <a:lnTo>
                    <a:pt x="11056" y="4340"/>
                  </a:lnTo>
                  <a:lnTo>
                    <a:pt x="10744" y="4158"/>
                  </a:lnTo>
                  <a:lnTo>
                    <a:pt x="11060" y="3973"/>
                  </a:lnTo>
                  <a:lnTo>
                    <a:pt x="11060" y="3973"/>
                  </a:lnTo>
                  <a:lnTo>
                    <a:pt x="11060" y="3607"/>
                  </a:lnTo>
                  <a:lnTo>
                    <a:pt x="11377" y="3787"/>
                  </a:lnTo>
                  <a:lnTo>
                    <a:pt x="11377" y="4155"/>
                  </a:lnTo>
                  <a:close/>
                  <a:moveTo>
                    <a:pt x="11046" y="3583"/>
                  </a:moveTo>
                  <a:lnTo>
                    <a:pt x="10760" y="3418"/>
                  </a:lnTo>
                  <a:lnTo>
                    <a:pt x="10730" y="3401"/>
                  </a:lnTo>
                  <a:lnTo>
                    <a:pt x="10730" y="3401"/>
                  </a:lnTo>
                  <a:lnTo>
                    <a:pt x="10730" y="3401"/>
                  </a:lnTo>
                  <a:lnTo>
                    <a:pt x="10411" y="3583"/>
                  </a:lnTo>
                  <a:lnTo>
                    <a:pt x="10411" y="3219"/>
                  </a:lnTo>
                  <a:lnTo>
                    <a:pt x="10730" y="3035"/>
                  </a:lnTo>
                  <a:lnTo>
                    <a:pt x="11046" y="3219"/>
                  </a:lnTo>
                  <a:lnTo>
                    <a:pt x="11046" y="3583"/>
                  </a:lnTo>
                  <a:close/>
                  <a:moveTo>
                    <a:pt x="10730" y="3413"/>
                  </a:moveTo>
                  <a:lnTo>
                    <a:pt x="10753" y="3427"/>
                  </a:lnTo>
                  <a:lnTo>
                    <a:pt x="11046" y="3598"/>
                  </a:lnTo>
                  <a:lnTo>
                    <a:pt x="11046" y="3966"/>
                  </a:lnTo>
                  <a:lnTo>
                    <a:pt x="10732" y="4151"/>
                  </a:lnTo>
                  <a:lnTo>
                    <a:pt x="10730" y="4151"/>
                  </a:lnTo>
                  <a:lnTo>
                    <a:pt x="10730" y="4151"/>
                  </a:lnTo>
                  <a:lnTo>
                    <a:pt x="10411" y="3966"/>
                  </a:lnTo>
                  <a:lnTo>
                    <a:pt x="10411" y="3598"/>
                  </a:lnTo>
                  <a:lnTo>
                    <a:pt x="10730" y="3413"/>
                  </a:lnTo>
                  <a:close/>
                  <a:moveTo>
                    <a:pt x="10397" y="4351"/>
                  </a:moveTo>
                  <a:lnTo>
                    <a:pt x="10397" y="4723"/>
                  </a:lnTo>
                  <a:lnTo>
                    <a:pt x="10080" y="4905"/>
                  </a:lnTo>
                  <a:lnTo>
                    <a:pt x="9763" y="4723"/>
                  </a:lnTo>
                  <a:lnTo>
                    <a:pt x="10085" y="4538"/>
                  </a:lnTo>
                  <a:lnTo>
                    <a:pt x="10085" y="4172"/>
                  </a:lnTo>
                  <a:lnTo>
                    <a:pt x="10397" y="4351"/>
                  </a:lnTo>
                  <a:close/>
                  <a:moveTo>
                    <a:pt x="10070" y="4148"/>
                  </a:moveTo>
                  <a:lnTo>
                    <a:pt x="9751" y="3964"/>
                  </a:lnTo>
                  <a:lnTo>
                    <a:pt x="9751" y="3964"/>
                  </a:lnTo>
                  <a:lnTo>
                    <a:pt x="9751" y="3964"/>
                  </a:lnTo>
                  <a:lnTo>
                    <a:pt x="9430" y="4151"/>
                  </a:lnTo>
                  <a:lnTo>
                    <a:pt x="9430" y="3787"/>
                  </a:lnTo>
                  <a:lnTo>
                    <a:pt x="9751" y="3602"/>
                  </a:lnTo>
                  <a:lnTo>
                    <a:pt x="10070" y="3784"/>
                  </a:lnTo>
                  <a:lnTo>
                    <a:pt x="10070" y="4148"/>
                  </a:lnTo>
                  <a:close/>
                  <a:moveTo>
                    <a:pt x="9735" y="3990"/>
                  </a:moveTo>
                  <a:lnTo>
                    <a:pt x="9735" y="3990"/>
                  </a:lnTo>
                  <a:lnTo>
                    <a:pt x="9735" y="3988"/>
                  </a:lnTo>
                  <a:lnTo>
                    <a:pt x="9751" y="3980"/>
                  </a:lnTo>
                  <a:lnTo>
                    <a:pt x="10070" y="4165"/>
                  </a:lnTo>
                  <a:lnTo>
                    <a:pt x="10070" y="4531"/>
                  </a:lnTo>
                  <a:lnTo>
                    <a:pt x="9751" y="4715"/>
                  </a:lnTo>
                  <a:lnTo>
                    <a:pt x="9751" y="4715"/>
                  </a:lnTo>
                  <a:lnTo>
                    <a:pt x="9749" y="4715"/>
                  </a:lnTo>
                  <a:lnTo>
                    <a:pt x="9430" y="4531"/>
                  </a:lnTo>
                  <a:lnTo>
                    <a:pt x="9430" y="4165"/>
                  </a:lnTo>
                  <a:lnTo>
                    <a:pt x="9735" y="3990"/>
                  </a:lnTo>
                  <a:close/>
                  <a:moveTo>
                    <a:pt x="9418" y="4155"/>
                  </a:moveTo>
                  <a:lnTo>
                    <a:pt x="9102" y="4340"/>
                  </a:lnTo>
                  <a:lnTo>
                    <a:pt x="8962" y="4262"/>
                  </a:lnTo>
                  <a:lnTo>
                    <a:pt x="8785" y="4158"/>
                  </a:lnTo>
                  <a:lnTo>
                    <a:pt x="9104" y="3973"/>
                  </a:lnTo>
                  <a:lnTo>
                    <a:pt x="9104" y="3973"/>
                  </a:lnTo>
                  <a:lnTo>
                    <a:pt x="9104" y="3607"/>
                  </a:lnTo>
                  <a:lnTo>
                    <a:pt x="9128" y="3619"/>
                  </a:lnTo>
                  <a:lnTo>
                    <a:pt x="9418" y="3787"/>
                  </a:lnTo>
                  <a:lnTo>
                    <a:pt x="9418" y="4155"/>
                  </a:lnTo>
                  <a:close/>
                  <a:moveTo>
                    <a:pt x="8754" y="3423"/>
                  </a:moveTo>
                  <a:lnTo>
                    <a:pt x="8771" y="3413"/>
                  </a:lnTo>
                  <a:lnTo>
                    <a:pt x="9092" y="3600"/>
                  </a:lnTo>
                  <a:lnTo>
                    <a:pt x="9092" y="3966"/>
                  </a:lnTo>
                  <a:lnTo>
                    <a:pt x="8773" y="4151"/>
                  </a:lnTo>
                  <a:lnTo>
                    <a:pt x="8771" y="4151"/>
                  </a:lnTo>
                  <a:lnTo>
                    <a:pt x="8771" y="4151"/>
                  </a:lnTo>
                  <a:lnTo>
                    <a:pt x="8454" y="3966"/>
                  </a:lnTo>
                  <a:lnTo>
                    <a:pt x="8454" y="3598"/>
                  </a:lnTo>
                  <a:lnTo>
                    <a:pt x="8754" y="3423"/>
                  </a:lnTo>
                  <a:close/>
                  <a:moveTo>
                    <a:pt x="8442" y="4354"/>
                  </a:moveTo>
                  <a:lnTo>
                    <a:pt x="8442" y="4720"/>
                  </a:lnTo>
                  <a:lnTo>
                    <a:pt x="8119" y="4905"/>
                  </a:lnTo>
                  <a:lnTo>
                    <a:pt x="7807" y="4723"/>
                  </a:lnTo>
                  <a:lnTo>
                    <a:pt x="7908" y="4663"/>
                  </a:lnTo>
                  <a:lnTo>
                    <a:pt x="8126" y="4538"/>
                  </a:lnTo>
                  <a:lnTo>
                    <a:pt x="8126" y="4538"/>
                  </a:lnTo>
                  <a:lnTo>
                    <a:pt x="8126" y="4172"/>
                  </a:lnTo>
                  <a:lnTo>
                    <a:pt x="8442" y="4354"/>
                  </a:lnTo>
                  <a:close/>
                  <a:moveTo>
                    <a:pt x="7462" y="4155"/>
                  </a:moveTo>
                  <a:lnTo>
                    <a:pt x="7143" y="4340"/>
                  </a:lnTo>
                  <a:lnTo>
                    <a:pt x="6982" y="4245"/>
                  </a:lnTo>
                  <a:lnTo>
                    <a:pt x="6829" y="4158"/>
                  </a:lnTo>
                  <a:lnTo>
                    <a:pt x="7148" y="3973"/>
                  </a:lnTo>
                  <a:lnTo>
                    <a:pt x="7148" y="3973"/>
                  </a:lnTo>
                  <a:lnTo>
                    <a:pt x="7148" y="3607"/>
                  </a:lnTo>
                  <a:lnTo>
                    <a:pt x="7389" y="3744"/>
                  </a:lnTo>
                  <a:lnTo>
                    <a:pt x="7462" y="3787"/>
                  </a:lnTo>
                  <a:lnTo>
                    <a:pt x="7462" y="4155"/>
                  </a:lnTo>
                  <a:close/>
                  <a:moveTo>
                    <a:pt x="7136" y="3586"/>
                  </a:moveTo>
                  <a:lnTo>
                    <a:pt x="6911" y="3458"/>
                  </a:lnTo>
                  <a:lnTo>
                    <a:pt x="6814" y="3401"/>
                  </a:lnTo>
                  <a:lnTo>
                    <a:pt x="6814" y="3401"/>
                  </a:lnTo>
                  <a:lnTo>
                    <a:pt x="6814" y="3401"/>
                  </a:lnTo>
                  <a:lnTo>
                    <a:pt x="6746" y="3442"/>
                  </a:lnTo>
                  <a:lnTo>
                    <a:pt x="6495" y="3583"/>
                  </a:lnTo>
                  <a:lnTo>
                    <a:pt x="6495" y="3219"/>
                  </a:lnTo>
                  <a:lnTo>
                    <a:pt x="6656" y="3127"/>
                  </a:lnTo>
                  <a:lnTo>
                    <a:pt x="6817" y="3035"/>
                  </a:lnTo>
                  <a:lnTo>
                    <a:pt x="7136" y="3219"/>
                  </a:lnTo>
                  <a:lnTo>
                    <a:pt x="7136" y="3586"/>
                  </a:lnTo>
                  <a:close/>
                  <a:moveTo>
                    <a:pt x="6814" y="3413"/>
                  </a:moveTo>
                  <a:lnTo>
                    <a:pt x="6975" y="3505"/>
                  </a:lnTo>
                  <a:lnTo>
                    <a:pt x="7136" y="3600"/>
                  </a:lnTo>
                  <a:lnTo>
                    <a:pt x="7136" y="3966"/>
                  </a:lnTo>
                  <a:lnTo>
                    <a:pt x="6817" y="4151"/>
                  </a:lnTo>
                  <a:lnTo>
                    <a:pt x="6817" y="4151"/>
                  </a:lnTo>
                  <a:lnTo>
                    <a:pt x="6814" y="4151"/>
                  </a:lnTo>
                  <a:lnTo>
                    <a:pt x="6495" y="3966"/>
                  </a:lnTo>
                  <a:lnTo>
                    <a:pt x="6495" y="3598"/>
                  </a:lnTo>
                  <a:lnTo>
                    <a:pt x="6814" y="3413"/>
                  </a:lnTo>
                  <a:close/>
                  <a:moveTo>
                    <a:pt x="6481" y="4351"/>
                  </a:moveTo>
                  <a:lnTo>
                    <a:pt x="6481" y="4723"/>
                  </a:lnTo>
                  <a:lnTo>
                    <a:pt x="6162" y="4905"/>
                  </a:lnTo>
                  <a:lnTo>
                    <a:pt x="6002" y="4812"/>
                  </a:lnTo>
                  <a:lnTo>
                    <a:pt x="5850" y="4723"/>
                  </a:lnTo>
                  <a:lnTo>
                    <a:pt x="6169" y="4538"/>
                  </a:lnTo>
                  <a:lnTo>
                    <a:pt x="6169" y="4538"/>
                  </a:lnTo>
                  <a:lnTo>
                    <a:pt x="6169" y="4172"/>
                  </a:lnTo>
                  <a:lnTo>
                    <a:pt x="6481" y="4351"/>
                  </a:lnTo>
                  <a:close/>
                  <a:moveTo>
                    <a:pt x="5503" y="4155"/>
                  </a:moveTo>
                  <a:lnTo>
                    <a:pt x="5345" y="4247"/>
                  </a:lnTo>
                  <a:lnTo>
                    <a:pt x="5186" y="4340"/>
                  </a:lnTo>
                  <a:lnTo>
                    <a:pt x="5047" y="4262"/>
                  </a:lnTo>
                  <a:lnTo>
                    <a:pt x="4870" y="4158"/>
                  </a:lnTo>
                  <a:lnTo>
                    <a:pt x="5189" y="3973"/>
                  </a:lnTo>
                  <a:lnTo>
                    <a:pt x="5189" y="3973"/>
                  </a:lnTo>
                  <a:lnTo>
                    <a:pt x="5189" y="3607"/>
                  </a:lnTo>
                  <a:lnTo>
                    <a:pt x="5212" y="3619"/>
                  </a:lnTo>
                  <a:lnTo>
                    <a:pt x="5503" y="3787"/>
                  </a:lnTo>
                  <a:lnTo>
                    <a:pt x="5503" y="4155"/>
                  </a:lnTo>
                  <a:close/>
                  <a:moveTo>
                    <a:pt x="5177" y="3586"/>
                  </a:moveTo>
                  <a:lnTo>
                    <a:pt x="4858" y="3401"/>
                  </a:lnTo>
                  <a:lnTo>
                    <a:pt x="4856" y="3401"/>
                  </a:lnTo>
                  <a:lnTo>
                    <a:pt x="4856" y="3401"/>
                  </a:lnTo>
                  <a:lnTo>
                    <a:pt x="4539" y="3583"/>
                  </a:lnTo>
                  <a:lnTo>
                    <a:pt x="4539" y="3219"/>
                  </a:lnTo>
                  <a:lnTo>
                    <a:pt x="4856" y="3035"/>
                  </a:lnTo>
                  <a:lnTo>
                    <a:pt x="5177" y="3219"/>
                  </a:lnTo>
                  <a:lnTo>
                    <a:pt x="5177" y="3586"/>
                  </a:lnTo>
                  <a:close/>
                  <a:moveTo>
                    <a:pt x="4719" y="3494"/>
                  </a:moveTo>
                  <a:lnTo>
                    <a:pt x="4856" y="3413"/>
                  </a:lnTo>
                  <a:lnTo>
                    <a:pt x="5177" y="3600"/>
                  </a:lnTo>
                  <a:lnTo>
                    <a:pt x="5177" y="3966"/>
                  </a:lnTo>
                  <a:lnTo>
                    <a:pt x="4858" y="4151"/>
                  </a:lnTo>
                  <a:lnTo>
                    <a:pt x="4856" y="4151"/>
                  </a:lnTo>
                  <a:lnTo>
                    <a:pt x="4856" y="4151"/>
                  </a:lnTo>
                  <a:lnTo>
                    <a:pt x="4539" y="3966"/>
                  </a:lnTo>
                  <a:lnTo>
                    <a:pt x="4539" y="3598"/>
                  </a:lnTo>
                  <a:lnTo>
                    <a:pt x="4719" y="3494"/>
                  </a:lnTo>
                  <a:close/>
                  <a:moveTo>
                    <a:pt x="4508" y="4342"/>
                  </a:moveTo>
                  <a:lnTo>
                    <a:pt x="4527" y="4354"/>
                  </a:lnTo>
                  <a:lnTo>
                    <a:pt x="4527" y="4723"/>
                  </a:lnTo>
                  <a:lnTo>
                    <a:pt x="4270" y="4871"/>
                  </a:lnTo>
                  <a:lnTo>
                    <a:pt x="4208" y="4907"/>
                  </a:lnTo>
                  <a:lnTo>
                    <a:pt x="3892" y="4723"/>
                  </a:lnTo>
                  <a:lnTo>
                    <a:pt x="3996" y="4663"/>
                  </a:lnTo>
                  <a:lnTo>
                    <a:pt x="4211" y="4538"/>
                  </a:lnTo>
                  <a:lnTo>
                    <a:pt x="4211" y="4538"/>
                  </a:lnTo>
                  <a:lnTo>
                    <a:pt x="4211" y="4169"/>
                  </a:lnTo>
                  <a:lnTo>
                    <a:pt x="4508" y="4342"/>
                  </a:lnTo>
                  <a:close/>
                  <a:moveTo>
                    <a:pt x="4196" y="4148"/>
                  </a:moveTo>
                  <a:lnTo>
                    <a:pt x="3880" y="3964"/>
                  </a:lnTo>
                  <a:lnTo>
                    <a:pt x="3880" y="3964"/>
                  </a:lnTo>
                  <a:lnTo>
                    <a:pt x="3880" y="3964"/>
                  </a:lnTo>
                  <a:lnTo>
                    <a:pt x="3558" y="4151"/>
                  </a:lnTo>
                  <a:lnTo>
                    <a:pt x="3558" y="3784"/>
                  </a:lnTo>
                  <a:lnTo>
                    <a:pt x="3688" y="3711"/>
                  </a:lnTo>
                  <a:lnTo>
                    <a:pt x="3880" y="3600"/>
                  </a:lnTo>
                  <a:lnTo>
                    <a:pt x="4052" y="3702"/>
                  </a:lnTo>
                  <a:lnTo>
                    <a:pt x="4196" y="3784"/>
                  </a:lnTo>
                  <a:lnTo>
                    <a:pt x="4196" y="4148"/>
                  </a:lnTo>
                  <a:close/>
                  <a:moveTo>
                    <a:pt x="3880" y="3980"/>
                  </a:moveTo>
                  <a:lnTo>
                    <a:pt x="3967" y="4030"/>
                  </a:lnTo>
                  <a:lnTo>
                    <a:pt x="4055" y="4080"/>
                  </a:lnTo>
                  <a:lnTo>
                    <a:pt x="4196" y="4165"/>
                  </a:lnTo>
                  <a:lnTo>
                    <a:pt x="4196" y="4531"/>
                  </a:lnTo>
                  <a:lnTo>
                    <a:pt x="3986" y="4656"/>
                  </a:lnTo>
                  <a:lnTo>
                    <a:pt x="3880" y="4715"/>
                  </a:lnTo>
                  <a:lnTo>
                    <a:pt x="3880" y="4715"/>
                  </a:lnTo>
                  <a:lnTo>
                    <a:pt x="3880" y="4715"/>
                  </a:lnTo>
                  <a:lnTo>
                    <a:pt x="3558" y="4531"/>
                  </a:lnTo>
                  <a:lnTo>
                    <a:pt x="3558" y="4165"/>
                  </a:lnTo>
                  <a:lnTo>
                    <a:pt x="3880" y="3980"/>
                  </a:lnTo>
                  <a:close/>
                  <a:moveTo>
                    <a:pt x="3547" y="4155"/>
                  </a:moveTo>
                  <a:lnTo>
                    <a:pt x="3228" y="4340"/>
                  </a:lnTo>
                  <a:lnTo>
                    <a:pt x="3067" y="4245"/>
                  </a:lnTo>
                  <a:lnTo>
                    <a:pt x="2916" y="4158"/>
                  </a:lnTo>
                  <a:lnTo>
                    <a:pt x="3235" y="3973"/>
                  </a:lnTo>
                  <a:lnTo>
                    <a:pt x="3235" y="3973"/>
                  </a:lnTo>
                  <a:lnTo>
                    <a:pt x="3235" y="3607"/>
                  </a:lnTo>
                  <a:lnTo>
                    <a:pt x="3473" y="3744"/>
                  </a:lnTo>
                  <a:lnTo>
                    <a:pt x="3547" y="3787"/>
                  </a:lnTo>
                  <a:lnTo>
                    <a:pt x="3547" y="4155"/>
                  </a:lnTo>
                  <a:close/>
                  <a:moveTo>
                    <a:pt x="3223" y="3586"/>
                  </a:moveTo>
                  <a:lnTo>
                    <a:pt x="2998" y="3458"/>
                  </a:lnTo>
                  <a:lnTo>
                    <a:pt x="2902" y="3401"/>
                  </a:lnTo>
                  <a:lnTo>
                    <a:pt x="2902" y="3401"/>
                  </a:lnTo>
                  <a:lnTo>
                    <a:pt x="2902" y="3401"/>
                  </a:lnTo>
                  <a:lnTo>
                    <a:pt x="2833" y="3442"/>
                  </a:lnTo>
                  <a:lnTo>
                    <a:pt x="2583" y="3583"/>
                  </a:lnTo>
                  <a:lnTo>
                    <a:pt x="2583" y="3219"/>
                  </a:lnTo>
                  <a:lnTo>
                    <a:pt x="2741" y="3127"/>
                  </a:lnTo>
                  <a:lnTo>
                    <a:pt x="2902" y="3035"/>
                  </a:lnTo>
                  <a:lnTo>
                    <a:pt x="3223" y="3219"/>
                  </a:lnTo>
                  <a:lnTo>
                    <a:pt x="3223" y="3586"/>
                  </a:lnTo>
                  <a:close/>
                  <a:moveTo>
                    <a:pt x="2902" y="3413"/>
                  </a:moveTo>
                  <a:lnTo>
                    <a:pt x="3060" y="3505"/>
                  </a:lnTo>
                  <a:lnTo>
                    <a:pt x="3223" y="3600"/>
                  </a:lnTo>
                  <a:lnTo>
                    <a:pt x="3223" y="3966"/>
                  </a:lnTo>
                  <a:lnTo>
                    <a:pt x="2902" y="4151"/>
                  </a:lnTo>
                  <a:lnTo>
                    <a:pt x="2902" y="4151"/>
                  </a:lnTo>
                  <a:lnTo>
                    <a:pt x="2899" y="4151"/>
                  </a:lnTo>
                  <a:lnTo>
                    <a:pt x="2583" y="3966"/>
                  </a:lnTo>
                  <a:lnTo>
                    <a:pt x="2583" y="3598"/>
                  </a:lnTo>
                  <a:lnTo>
                    <a:pt x="2902" y="3413"/>
                  </a:lnTo>
                  <a:close/>
                  <a:moveTo>
                    <a:pt x="2566" y="4351"/>
                  </a:moveTo>
                  <a:lnTo>
                    <a:pt x="2566" y="4723"/>
                  </a:lnTo>
                  <a:lnTo>
                    <a:pt x="2249" y="4905"/>
                  </a:lnTo>
                  <a:lnTo>
                    <a:pt x="1935" y="4723"/>
                  </a:lnTo>
                  <a:lnTo>
                    <a:pt x="2254" y="4538"/>
                  </a:lnTo>
                  <a:lnTo>
                    <a:pt x="2254" y="4538"/>
                  </a:lnTo>
                  <a:lnTo>
                    <a:pt x="2254" y="4172"/>
                  </a:lnTo>
                  <a:lnTo>
                    <a:pt x="2566" y="4351"/>
                  </a:lnTo>
                  <a:close/>
                  <a:moveTo>
                    <a:pt x="1590" y="4155"/>
                  </a:moveTo>
                  <a:lnTo>
                    <a:pt x="1271" y="4340"/>
                  </a:lnTo>
                  <a:lnTo>
                    <a:pt x="1127" y="4257"/>
                  </a:lnTo>
                  <a:lnTo>
                    <a:pt x="957" y="4155"/>
                  </a:lnTo>
                  <a:lnTo>
                    <a:pt x="1271" y="3973"/>
                  </a:lnTo>
                  <a:lnTo>
                    <a:pt x="1271" y="3973"/>
                  </a:lnTo>
                  <a:lnTo>
                    <a:pt x="1271" y="3607"/>
                  </a:lnTo>
                  <a:lnTo>
                    <a:pt x="1578" y="3780"/>
                  </a:lnTo>
                  <a:lnTo>
                    <a:pt x="1590" y="3787"/>
                  </a:lnTo>
                  <a:lnTo>
                    <a:pt x="1590" y="4155"/>
                  </a:lnTo>
                  <a:close/>
                  <a:moveTo>
                    <a:pt x="1271" y="5105"/>
                  </a:moveTo>
                  <a:lnTo>
                    <a:pt x="1271" y="5103"/>
                  </a:lnTo>
                  <a:lnTo>
                    <a:pt x="1271" y="4734"/>
                  </a:lnTo>
                  <a:lnTo>
                    <a:pt x="1406" y="4812"/>
                  </a:lnTo>
                  <a:lnTo>
                    <a:pt x="1590" y="4919"/>
                  </a:lnTo>
                  <a:lnTo>
                    <a:pt x="1590" y="5285"/>
                  </a:lnTo>
                  <a:lnTo>
                    <a:pt x="1271" y="5469"/>
                  </a:lnTo>
                  <a:lnTo>
                    <a:pt x="957" y="5287"/>
                  </a:lnTo>
                  <a:lnTo>
                    <a:pt x="1099" y="5205"/>
                  </a:lnTo>
                  <a:lnTo>
                    <a:pt x="1271" y="5105"/>
                  </a:lnTo>
                  <a:close/>
                  <a:moveTo>
                    <a:pt x="1271" y="6235"/>
                  </a:moveTo>
                  <a:lnTo>
                    <a:pt x="1271" y="6235"/>
                  </a:lnTo>
                  <a:lnTo>
                    <a:pt x="1271" y="5866"/>
                  </a:lnTo>
                  <a:lnTo>
                    <a:pt x="1590" y="6051"/>
                  </a:lnTo>
                  <a:lnTo>
                    <a:pt x="1590" y="6415"/>
                  </a:lnTo>
                  <a:lnTo>
                    <a:pt x="1472" y="6483"/>
                  </a:lnTo>
                  <a:lnTo>
                    <a:pt x="1269" y="6601"/>
                  </a:lnTo>
                  <a:lnTo>
                    <a:pt x="1144" y="6528"/>
                  </a:lnTo>
                  <a:lnTo>
                    <a:pt x="957" y="6419"/>
                  </a:lnTo>
                  <a:lnTo>
                    <a:pt x="1111" y="6330"/>
                  </a:lnTo>
                  <a:lnTo>
                    <a:pt x="1271" y="6235"/>
                  </a:lnTo>
                  <a:close/>
                  <a:moveTo>
                    <a:pt x="1271" y="7365"/>
                  </a:moveTo>
                  <a:lnTo>
                    <a:pt x="1271" y="7365"/>
                  </a:lnTo>
                  <a:lnTo>
                    <a:pt x="1271" y="6996"/>
                  </a:lnTo>
                  <a:lnTo>
                    <a:pt x="1590" y="7180"/>
                  </a:lnTo>
                  <a:lnTo>
                    <a:pt x="1590" y="7544"/>
                  </a:lnTo>
                  <a:lnTo>
                    <a:pt x="1269" y="7731"/>
                  </a:lnTo>
                  <a:lnTo>
                    <a:pt x="1016" y="7585"/>
                  </a:lnTo>
                  <a:lnTo>
                    <a:pt x="955" y="7549"/>
                  </a:lnTo>
                  <a:lnTo>
                    <a:pt x="1271" y="7365"/>
                  </a:lnTo>
                  <a:close/>
                  <a:moveTo>
                    <a:pt x="1271" y="8497"/>
                  </a:moveTo>
                  <a:lnTo>
                    <a:pt x="1271" y="8497"/>
                  </a:lnTo>
                  <a:lnTo>
                    <a:pt x="1271" y="8128"/>
                  </a:lnTo>
                  <a:lnTo>
                    <a:pt x="1590" y="8310"/>
                  </a:lnTo>
                  <a:lnTo>
                    <a:pt x="1590" y="8676"/>
                  </a:lnTo>
                  <a:lnTo>
                    <a:pt x="1288" y="8851"/>
                  </a:lnTo>
                  <a:lnTo>
                    <a:pt x="1271" y="8861"/>
                  </a:lnTo>
                  <a:lnTo>
                    <a:pt x="957" y="8681"/>
                  </a:lnTo>
                  <a:lnTo>
                    <a:pt x="1111" y="8591"/>
                  </a:lnTo>
                  <a:lnTo>
                    <a:pt x="1196" y="8542"/>
                  </a:lnTo>
                  <a:lnTo>
                    <a:pt x="1271" y="8497"/>
                  </a:lnTo>
                  <a:close/>
                  <a:moveTo>
                    <a:pt x="1271" y="9627"/>
                  </a:moveTo>
                  <a:lnTo>
                    <a:pt x="1271" y="9627"/>
                  </a:lnTo>
                  <a:lnTo>
                    <a:pt x="1271" y="9256"/>
                  </a:lnTo>
                  <a:lnTo>
                    <a:pt x="1590" y="9442"/>
                  </a:lnTo>
                  <a:lnTo>
                    <a:pt x="1590" y="9806"/>
                  </a:lnTo>
                  <a:lnTo>
                    <a:pt x="1271" y="9991"/>
                  </a:lnTo>
                  <a:lnTo>
                    <a:pt x="957" y="9809"/>
                  </a:lnTo>
                  <a:lnTo>
                    <a:pt x="1111" y="9721"/>
                  </a:lnTo>
                  <a:lnTo>
                    <a:pt x="1271" y="9627"/>
                  </a:lnTo>
                  <a:close/>
                  <a:moveTo>
                    <a:pt x="1274" y="10005"/>
                  </a:moveTo>
                  <a:lnTo>
                    <a:pt x="1593" y="9823"/>
                  </a:lnTo>
                  <a:lnTo>
                    <a:pt x="1593" y="10189"/>
                  </a:lnTo>
                  <a:lnTo>
                    <a:pt x="1593" y="10191"/>
                  </a:lnTo>
                  <a:lnTo>
                    <a:pt x="1909" y="10376"/>
                  </a:lnTo>
                  <a:lnTo>
                    <a:pt x="1902" y="10380"/>
                  </a:lnTo>
                  <a:lnTo>
                    <a:pt x="1595" y="10558"/>
                  </a:lnTo>
                  <a:lnTo>
                    <a:pt x="1557" y="10536"/>
                  </a:lnTo>
                  <a:lnTo>
                    <a:pt x="1274" y="10371"/>
                  </a:lnTo>
                  <a:lnTo>
                    <a:pt x="1274" y="10005"/>
                  </a:lnTo>
                  <a:close/>
                  <a:moveTo>
                    <a:pt x="2231" y="10546"/>
                  </a:moveTo>
                  <a:lnTo>
                    <a:pt x="1938" y="10376"/>
                  </a:lnTo>
                  <a:lnTo>
                    <a:pt x="2254" y="10191"/>
                  </a:lnTo>
                  <a:lnTo>
                    <a:pt x="2254" y="10189"/>
                  </a:lnTo>
                  <a:lnTo>
                    <a:pt x="2254" y="9825"/>
                  </a:lnTo>
                  <a:lnTo>
                    <a:pt x="2566" y="10002"/>
                  </a:lnTo>
                  <a:lnTo>
                    <a:pt x="2566" y="10373"/>
                  </a:lnTo>
                  <a:lnTo>
                    <a:pt x="2271" y="10546"/>
                  </a:lnTo>
                  <a:lnTo>
                    <a:pt x="2249" y="10558"/>
                  </a:lnTo>
                  <a:lnTo>
                    <a:pt x="2231" y="10546"/>
                  </a:lnTo>
                  <a:close/>
                  <a:moveTo>
                    <a:pt x="2254" y="9806"/>
                  </a:moveTo>
                  <a:lnTo>
                    <a:pt x="2254" y="9806"/>
                  </a:lnTo>
                  <a:lnTo>
                    <a:pt x="2254" y="9440"/>
                  </a:lnTo>
                  <a:lnTo>
                    <a:pt x="2415" y="9348"/>
                  </a:lnTo>
                  <a:lnTo>
                    <a:pt x="2500" y="9296"/>
                  </a:lnTo>
                  <a:lnTo>
                    <a:pt x="2568" y="9258"/>
                  </a:lnTo>
                  <a:lnTo>
                    <a:pt x="2568" y="9627"/>
                  </a:lnTo>
                  <a:lnTo>
                    <a:pt x="2568" y="9627"/>
                  </a:lnTo>
                  <a:lnTo>
                    <a:pt x="2625" y="9657"/>
                  </a:lnTo>
                  <a:lnTo>
                    <a:pt x="2887" y="9811"/>
                  </a:lnTo>
                  <a:lnTo>
                    <a:pt x="2594" y="9979"/>
                  </a:lnTo>
                  <a:lnTo>
                    <a:pt x="2573" y="9991"/>
                  </a:lnTo>
                  <a:lnTo>
                    <a:pt x="2254" y="9806"/>
                  </a:lnTo>
                  <a:close/>
                  <a:moveTo>
                    <a:pt x="2583" y="10380"/>
                  </a:moveTo>
                  <a:lnTo>
                    <a:pt x="2644" y="10343"/>
                  </a:lnTo>
                  <a:lnTo>
                    <a:pt x="2902" y="10196"/>
                  </a:lnTo>
                  <a:lnTo>
                    <a:pt x="3223" y="10380"/>
                  </a:lnTo>
                  <a:lnTo>
                    <a:pt x="3223" y="10749"/>
                  </a:lnTo>
                  <a:lnTo>
                    <a:pt x="2923" y="10922"/>
                  </a:lnTo>
                  <a:lnTo>
                    <a:pt x="2902" y="10934"/>
                  </a:lnTo>
                  <a:lnTo>
                    <a:pt x="2724" y="10832"/>
                  </a:lnTo>
                  <a:lnTo>
                    <a:pt x="2583" y="10749"/>
                  </a:lnTo>
                  <a:lnTo>
                    <a:pt x="2583" y="10380"/>
                  </a:lnTo>
                  <a:close/>
                  <a:moveTo>
                    <a:pt x="2932" y="10199"/>
                  </a:moveTo>
                  <a:lnTo>
                    <a:pt x="2902" y="10180"/>
                  </a:lnTo>
                  <a:lnTo>
                    <a:pt x="2902" y="10180"/>
                  </a:lnTo>
                  <a:lnTo>
                    <a:pt x="2902" y="10180"/>
                  </a:lnTo>
                  <a:lnTo>
                    <a:pt x="2583" y="10364"/>
                  </a:lnTo>
                  <a:lnTo>
                    <a:pt x="2583" y="10002"/>
                  </a:lnTo>
                  <a:lnTo>
                    <a:pt x="2682" y="9946"/>
                  </a:lnTo>
                  <a:lnTo>
                    <a:pt x="2902" y="9818"/>
                  </a:lnTo>
                  <a:lnTo>
                    <a:pt x="3223" y="10005"/>
                  </a:lnTo>
                  <a:lnTo>
                    <a:pt x="3223" y="10364"/>
                  </a:lnTo>
                  <a:lnTo>
                    <a:pt x="2932" y="10199"/>
                  </a:lnTo>
                  <a:close/>
                  <a:moveTo>
                    <a:pt x="3107" y="9922"/>
                  </a:moveTo>
                  <a:lnTo>
                    <a:pt x="2916" y="9811"/>
                  </a:lnTo>
                  <a:lnTo>
                    <a:pt x="3029" y="9745"/>
                  </a:lnTo>
                  <a:lnTo>
                    <a:pt x="3069" y="9721"/>
                  </a:lnTo>
                  <a:lnTo>
                    <a:pt x="3235" y="9627"/>
                  </a:lnTo>
                  <a:lnTo>
                    <a:pt x="3235" y="9627"/>
                  </a:lnTo>
                  <a:lnTo>
                    <a:pt x="3235" y="9258"/>
                  </a:lnTo>
                  <a:lnTo>
                    <a:pt x="3355" y="9329"/>
                  </a:lnTo>
                  <a:lnTo>
                    <a:pt x="3547" y="9442"/>
                  </a:lnTo>
                  <a:lnTo>
                    <a:pt x="3547" y="9806"/>
                  </a:lnTo>
                  <a:lnTo>
                    <a:pt x="3228" y="9991"/>
                  </a:lnTo>
                  <a:lnTo>
                    <a:pt x="3107" y="9922"/>
                  </a:lnTo>
                  <a:close/>
                  <a:moveTo>
                    <a:pt x="3235" y="10002"/>
                  </a:moveTo>
                  <a:lnTo>
                    <a:pt x="3547" y="9823"/>
                  </a:lnTo>
                  <a:lnTo>
                    <a:pt x="3547" y="10189"/>
                  </a:lnTo>
                  <a:lnTo>
                    <a:pt x="3547" y="10191"/>
                  </a:lnTo>
                  <a:lnTo>
                    <a:pt x="3830" y="10352"/>
                  </a:lnTo>
                  <a:lnTo>
                    <a:pt x="3866" y="10373"/>
                  </a:lnTo>
                  <a:lnTo>
                    <a:pt x="3551" y="10558"/>
                  </a:lnTo>
                  <a:lnTo>
                    <a:pt x="3393" y="10466"/>
                  </a:lnTo>
                  <a:lnTo>
                    <a:pt x="3291" y="10406"/>
                  </a:lnTo>
                  <a:lnTo>
                    <a:pt x="3235" y="10373"/>
                  </a:lnTo>
                  <a:lnTo>
                    <a:pt x="3235" y="10002"/>
                  </a:lnTo>
                  <a:close/>
                  <a:moveTo>
                    <a:pt x="3558" y="10948"/>
                  </a:moveTo>
                  <a:lnTo>
                    <a:pt x="3880" y="10761"/>
                  </a:lnTo>
                  <a:lnTo>
                    <a:pt x="4196" y="10945"/>
                  </a:lnTo>
                  <a:lnTo>
                    <a:pt x="4196" y="11312"/>
                  </a:lnTo>
                  <a:lnTo>
                    <a:pt x="4041" y="11404"/>
                  </a:lnTo>
                  <a:lnTo>
                    <a:pt x="3880" y="11496"/>
                  </a:lnTo>
                  <a:lnTo>
                    <a:pt x="3558" y="11312"/>
                  </a:lnTo>
                  <a:lnTo>
                    <a:pt x="3558" y="10948"/>
                  </a:lnTo>
                  <a:close/>
                  <a:moveTo>
                    <a:pt x="4142" y="10898"/>
                  </a:moveTo>
                  <a:lnTo>
                    <a:pt x="3880" y="10747"/>
                  </a:lnTo>
                  <a:lnTo>
                    <a:pt x="3880" y="10747"/>
                  </a:lnTo>
                  <a:lnTo>
                    <a:pt x="3880" y="10747"/>
                  </a:lnTo>
                  <a:lnTo>
                    <a:pt x="3797" y="10794"/>
                  </a:lnTo>
                  <a:lnTo>
                    <a:pt x="3558" y="10931"/>
                  </a:lnTo>
                  <a:lnTo>
                    <a:pt x="3558" y="10567"/>
                  </a:lnTo>
                  <a:lnTo>
                    <a:pt x="3740" y="10463"/>
                  </a:lnTo>
                  <a:lnTo>
                    <a:pt x="3880" y="10383"/>
                  </a:lnTo>
                  <a:lnTo>
                    <a:pt x="4015" y="10461"/>
                  </a:lnTo>
                  <a:lnTo>
                    <a:pt x="4196" y="10567"/>
                  </a:lnTo>
                  <a:lnTo>
                    <a:pt x="4196" y="10929"/>
                  </a:lnTo>
                  <a:lnTo>
                    <a:pt x="4142" y="10898"/>
                  </a:lnTo>
                  <a:close/>
                  <a:moveTo>
                    <a:pt x="4017" y="10447"/>
                  </a:moveTo>
                  <a:lnTo>
                    <a:pt x="3894" y="10376"/>
                  </a:lnTo>
                  <a:lnTo>
                    <a:pt x="4211" y="10191"/>
                  </a:lnTo>
                  <a:lnTo>
                    <a:pt x="4211" y="10189"/>
                  </a:lnTo>
                  <a:lnTo>
                    <a:pt x="4211" y="9820"/>
                  </a:lnTo>
                  <a:lnTo>
                    <a:pt x="4367" y="9910"/>
                  </a:lnTo>
                  <a:lnTo>
                    <a:pt x="4527" y="10005"/>
                  </a:lnTo>
                  <a:lnTo>
                    <a:pt x="4527" y="10373"/>
                  </a:lnTo>
                  <a:lnTo>
                    <a:pt x="4430" y="10430"/>
                  </a:lnTo>
                  <a:lnTo>
                    <a:pt x="4208" y="10558"/>
                  </a:lnTo>
                  <a:lnTo>
                    <a:pt x="4017" y="10447"/>
                  </a:lnTo>
                  <a:close/>
                  <a:moveTo>
                    <a:pt x="4371" y="9898"/>
                  </a:moveTo>
                  <a:lnTo>
                    <a:pt x="4213" y="9806"/>
                  </a:lnTo>
                  <a:lnTo>
                    <a:pt x="4213" y="9440"/>
                  </a:lnTo>
                  <a:lnTo>
                    <a:pt x="4388" y="9338"/>
                  </a:lnTo>
                  <a:lnTo>
                    <a:pt x="4527" y="9258"/>
                  </a:lnTo>
                  <a:lnTo>
                    <a:pt x="4527" y="9627"/>
                  </a:lnTo>
                  <a:lnTo>
                    <a:pt x="4527" y="9627"/>
                  </a:lnTo>
                  <a:lnTo>
                    <a:pt x="4764" y="9761"/>
                  </a:lnTo>
                  <a:lnTo>
                    <a:pt x="4844" y="9809"/>
                  </a:lnTo>
                  <a:lnTo>
                    <a:pt x="4530" y="9991"/>
                  </a:lnTo>
                  <a:lnTo>
                    <a:pt x="4371" y="9898"/>
                  </a:lnTo>
                  <a:close/>
                  <a:moveTo>
                    <a:pt x="4539" y="10380"/>
                  </a:moveTo>
                  <a:lnTo>
                    <a:pt x="4771" y="10246"/>
                  </a:lnTo>
                  <a:lnTo>
                    <a:pt x="4856" y="10196"/>
                  </a:lnTo>
                  <a:lnTo>
                    <a:pt x="5092" y="10331"/>
                  </a:lnTo>
                  <a:lnTo>
                    <a:pt x="5160" y="10371"/>
                  </a:lnTo>
                  <a:lnTo>
                    <a:pt x="5177" y="10380"/>
                  </a:lnTo>
                  <a:lnTo>
                    <a:pt x="5177" y="10749"/>
                  </a:lnTo>
                  <a:lnTo>
                    <a:pt x="4858" y="10934"/>
                  </a:lnTo>
                  <a:lnTo>
                    <a:pt x="4539" y="10749"/>
                  </a:lnTo>
                  <a:lnTo>
                    <a:pt x="4539" y="10380"/>
                  </a:lnTo>
                  <a:close/>
                  <a:moveTo>
                    <a:pt x="4858" y="10180"/>
                  </a:moveTo>
                  <a:lnTo>
                    <a:pt x="4856" y="10180"/>
                  </a:lnTo>
                  <a:lnTo>
                    <a:pt x="4856" y="10180"/>
                  </a:lnTo>
                  <a:lnTo>
                    <a:pt x="4723" y="10258"/>
                  </a:lnTo>
                  <a:lnTo>
                    <a:pt x="4539" y="10366"/>
                  </a:lnTo>
                  <a:lnTo>
                    <a:pt x="4539" y="10002"/>
                  </a:lnTo>
                  <a:lnTo>
                    <a:pt x="4631" y="9948"/>
                  </a:lnTo>
                  <a:lnTo>
                    <a:pt x="4858" y="9818"/>
                  </a:lnTo>
                  <a:lnTo>
                    <a:pt x="4884" y="9832"/>
                  </a:lnTo>
                  <a:lnTo>
                    <a:pt x="5177" y="10002"/>
                  </a:lnTo>
                  <a:lnTo>
                    <a:pt x="5177" y="10364"/>
                  </a:lnTo>
                  <a:lnTo>
                    <a:pt x="4858" y="10180"/>
                  </a:lnTo>
                  <a:close/>
                  <a:moveTo>
                    <a:pt x="4872" y="9809"/>
                  </a:moveTo>
                  <a:lnTo>
                    <a:pt x="4955" y="9761"/>
                  </a:lnTo>
                  <a:lnTo>
                    <a:pt x="5189" y="9627"/>
                  </a:lnTo>
                  <a:lnTo>
                    <a:pt x="5189" y="9627"/>
                  </a:lnTo>
                  <a:lnTo>
                    <a:pt x="5189" y="9258"/>
                  </a:lnTo>
                  <a:lnTo>
                    <a:pt x="5456" y="9411"/>
                  </a:lnTo>
                  <a:lnTo>
                    <a:pt x="5503" y="9440"/>
                  </a:lnTo>
                  <a:lnTo>
                    <a:pt x="5503" y="9806"/>
                  </a:lnTo>
                  <a:lnTo>
                    <a:pt x="5345" y="9898"/>
                  </a:lnTo>
                  <a:lnTo>
                    <a:pt x="5186" y="9991"/>
                  </a:lnTo>
                  <a:lnTo>
                    <a:pt x="4872" y="9809"/>
                  </a:lnTo>
                  <a:close/>
                  <a:moveTo>
                    <a:pt x="5189" y="10005"/>
                  </a:moveTo>
                  <a:lnTo>
                    <a:pt x="5352" y="9910"/>
                  </a:lnTo>
                  <a:lnTo>
                    <a:pt x="5503" y="9823"/>
                  </a:lnTo>
                  <a:lnTo>
                    <a:pt x="5503" y="10189"/>
                  </a:lnTo>
                  <a:lnTo>
                    <a:pt x="5503" y="10191"/>
                  </a:lnTo>
                  <a:lnTo>
                    <a:pt x="5671" y="10286"/>
                  </a:lnTo>
                  <a:lnTo>
                    <a:pt x="5718" y="10314"/>
                  </a:lnTo>
                  <a:lnTo>
                    <a:pt x="5822" y="10376"/>
                  </a:lnTo>
                  <a:lnTo>
                    <a:pt x="5671" y="10463"/>
                  </a:lnTo>
                  <a:lnTo>
                    <a:pt x="5510" y="10555"/>
                  </a:lnTo>
                  <a:lnTo>
                    <a:pt x="5198" y="10378"/>
                  </a:lnTo>
                  <a:lnTo>
                    <a:pt x="5189" y="10373"/>
                  </a:lnTo>
                  <a:lnTo>
                    <a:pt x="5189" y="10005"/>
                  </a:lnTo>
                  <a:close/>
                  <a:moveTo>
                    <a:pt x="6002" y="10463"/>
                  </a:moveTo>
                  <a:lnTo>
                    <a:pt x="5850" y="10376"/>
                  </a:lnTo>
                  <a:lnTo>
                    <a:pt x="6004" y="10286"/>
                  </a:lnTo>
                  <a:lnTo>
                    <a:pt x="6169" y="10191"/>
                  </a:lnTo>
                  <a:lnTo>
                    <a:pt x="6169" y="10189"/>
                  </a:lnTo>
                  <a:lnTo>
                    <a:pt x="6169" y="9825"/>
                  </a:lnTo>
                  <a:lnTo>
                    <a:pt x="6481" y="10002"/>
                  </a:lnTo>
                  <a:lnTo>
                    <a:pt x="6481" y="10373"/>
                  </a:lnTo>
                  <a:lnTo>
                    <a:pt x="6389" y="10425"/>
                  </a:lnTo>
                  <a:lnTo>
                    <a:pt x="6165" y="10555"/>
                  </a:lnTo>
                  <a:lnTo>
                    <a:pt x="6002" y="10463"/>
                  </a:lnTo>
                  <a:close/>
                  <a:moveTo>
                    <a:pt x="6169" y="9806"/>
                  </a:moveTo>
                  <a:lnTo>
                    <a:pt x="6169" y="9806"/>
                  </a:lnTo>
                  <a:lnTo>
                    <a:pt x="6169" y="9440"/>
                  </a:lnTo>
                  <a:lnTo>
                    <a:pt x="6356" y="9331"/>
                  </a:lnTo>
                  <a:lnTo>
                    <a:pt x="6484" y="9258"/>
                  </a:lnTo>
                  <a:lnTo>
                    <a:pt x="6484" y="9627"/>
                  </a:lnTo>
                  <a:lnTo>
                    <a:pt x="6484" y="9627"/>
                  </a:lnTo>
                  <a:lnTo>
                    <a:pt x="6538" y="9657"/>
                  </a:lnTo>
                  <a:lnTo>
                    <a:pt x="6800" y="9811"/>
                  </a:lnTo>
                  <a:lnTo>
                    <a:pt x="6510" y="9979"/>
                  </a:lnTo>
                  <a:lnTo>
                    <a:pt x="6488" y="9991"/>
                  </a:lnTo>
                  <a:lnTo>
                    <a:pt x="6169" y="9806"/>
                  </a:lnTo>
                  <a:close/>
                  <a:moveTo>
                    <a:pt x="6495" y="10380"/>
                  </a:moveTo>
                  <a:lnTo>
                    <a:pt x="6814" y="10196"/>
                  </a:lnTo>
                  <a:lnTo>
                    <a:pt x="7025" y="10317"/>
                  </a:lnTo>
                  <a:lnTo>
                    <a:pt x="7136" y="10380"/>
                  </a:lnTo>
                  <a:lnTo>
                    <a:pt x="7136" y="10749"/>
                  </a:lnTo>
                  <a:lnTo>
                    <a:pt x="6838" y="10922"/>
                  </a:lnTo>
                  <a:lnTo>
                    <a:pt x="6817" y="10934"/>
                  </a:lnTo>
                  <a:lnTo>
                    <a:pt x="6637" y="10832"/>
                  </a:lnTo>
                  <a:lnTo>
                    <a:pt x="6495" y="10749"/>
                  </a:lnTo>
                  <a:lnTo>
                    <a:pt x="6495" y="10380"/>
                  </a:lnTo>
                  <a:close/>
                  <a:moveTo>
                    <a:pt x="6848" y="10199"/>
                  </a:moveTo>
                  <a:lnTo>
                    <a:pt x="6814" y="10180"/>
                  </a:lnTo>
                  <a:lnTo>
                    <a:pt x="6814" y="10180"/>
                  </a:lnTo>
                  <a:lnTo>
                    <a:pt x="6814" y="10180"/>
                  </a:lnTo>
                  <a:lnTo>
                    <a:pt x="6495" y="10364"/>
                  </a:lnTo>
                  <a:lnTo>
                    <a:pt x="6495" y="10002"/>
                  </a:lnTo>
                  <a:lnTo>
                    <a:pt x="6595" y="9946"/>
                  </a:lnTo>
                  <a:lnTo>
                    <a:pt x="6814" y="9818"/>
                  </a:lnTo>
                  <a:lnTo>
                    <a:pt x="7136" y="10005"/>
                  </a:lnTo>
                  <a:lnTo>
                    <a:pt x="7136" y="10364"/>
                  </a:lnTo>
                  <a:lnTo>
                    <a:pt x="6848" y="10199"/>
                  </a:lnTo>
                  <a:close/>
                  <a:moveTo>
                    <a:pt x="7022" y="9922"/>
                  </a:moveTo>
                  <a:lnTo>
                    <a:pt x="6829" y="9811"/>
                  </a:lnTo>
                  <a:lnTo>
                    <a:pt x="6944" y="9745"/>
                  </a:lnTo>
                  <a:lnTo>
                    <a:pt x="6985" y="9721"/>
                  </a:lnTo>
                  <a:lnTo>
                    <a:pt x="7148" y="9627"/>
                  </a:lnTo>
                  <a:lnTo>
                    <a:pt x="7148" y="9627"/>
                  </a:lnTo>
                  <a:lnTo>
                    <a:pt x="7148" y="9258"/>
                  </a:lnTo>
                  <a:lnTo>
                    <a:pt x="7268" y="9329"/>
                  </a:lnTo>
                  <a:lnTo>
                    <a:pt x="7462" y="9442"/>
                  </a:lnTo>
                  <a:lnTo>
                    <a:pt x="7462" y="9806"/>
                  </a:lnTo>
                  <a:lnTo>
                    <a:pt x="7143" y="9991"/>
                  </a:lnTo>
                  <a:lnTo>
                    <a:pt x="7022" y="9922"/>
                  </a:lnTo>
                  <a:close/>
                  <a:moveTo>
                    <a:pt x="7148" y="10002"/>
                  </a:moveTo>
                  <a:lnTo>
                    <a:pt x="7462" y="9823"/>
                  </a:lnTo>
                  <a:lnTo>
                    <a:pt x="7462" y="10189"/>
                  </a:lnTo>
                  <a:lnTo>
                    <a:pt x="7462" y="10191"/>
                  </a:lnTo>
                  <a:lnTo>
                    <a:pt x="7743" y="10352"/>
                  </a:lnTo>
                  <a:lnTo>
                    <a:pt x="7781" y="10373"/>
                  </a:lnTo>
                  <a:lnTo>
                    <a:pt x="7467" y="10558"/>
                  </a:lnTo>
                  <a:lnTo>
                    <a:pt x="7204" y="10406"/>
                  </a:lnTo>
                  <a:lnTo>
                    <a:pt x="7148" y="10373"/>
                  </a:lnTo>
                  <a:lnTo>
                    <a:pt x="7148" y="10002"/>
                  </a:lnTo>
                  <a:close/>
                  <a:moveTo>
                    <a:pt x="7930" y="10447"/>
                  </a:moveTo>
                  <a:lnTo>
                    <a:pt x="7809" y="10376"/>
                  </a:lnTo>
                  <a:lnTo>
                    <a:pt x="8126" y="10191"/>
                  </a:lnTo>
                  <a:lnTo>
                    <a:pt x="8126" y="10189"/>
                  </a:lnTo>
                  <a:lnTo>
                    <a:pt x="8126" y="9825"/>
                  </a:lnTo>
                  <a:lnTo>
                    <a:pt x="8442" y="10005"/>
                  </a:lnTo>
                  <a:lnTo>
                    <a:pt x="8442" y="10371"/>
                  </a:lnTo>
                  <a:lnTo>
                    <a:pt x="8121" y="10555"/>
                  </a:lnTo>
                  <a:lnTo>
                    <a:pt x="7930" y="10447"/>
                  </a:lnTo>
                  <a:close/>
                  <a:moveTo>
                    <a:pt x="8126" y="9806"/>
                  </a:moveTo>
                  <a:lnTo>
                    <a:pt x="8126" y="9806"/>
                  </a:lnTo>
                  <a:lnTo>
                    <a:pt x="8126" y="9442"/>
                  </a:lnTo>
                  <a:lnTo>
                    <a:pt x="8442" y="9256"/>
                  </a:lnTo>
                  <a:lnTo>
                    <a:pt x="8442" y="9627"/>
                  </a:lnTo>
                  <a:lnTo>
                    <a:pt x="8442" y="9627"/>
                  </a:lnTo>
                  <a:lnTo>
                    <a:pt x="8679" y="9761"/>
                  </a:lnTo>
                  <a:lnTo>
                    <a:pt x="8759" y="9809"/>
                  </a:lnTo>
                  <a:lnTo>
                    <a:pt x="8445" y="9991"/>
                  </a:lnTo>
                  <a:lnTo>
                    <a:pt x="8126" y="9806"/>
                  </a:lnTo>
                  <a:close/>
                  <a:moveTo>
                    <a:pt x="8454" y="10380"/>
                  </a:moveTo>
                  <a:lnTo>
                    <a:pt x="8759" y="10203"/>
                  </a:lnTo>
                  <a:lnTo>
                    <a:pt x="8771" y="10196"/>
                  </a:lnTo>
                  <a:lnTo>
                    <a:pt x="8891" y="10265"/>
                  </a:lnTo>
                  <a:lnTo>
                    <a:pt x="9092" y="10380"/>
                  </a:lnTo>
                  <a:lnTo>
                    <a:pt x="9092" y="10749"/>
                  </a:lnTo>
                  <a:lnTo>
                    <a:pt x="8771" y="10934"/>
                  </a:lnTo>
                  <a:lnTo>
                    <a:pt x="8454" y="10749"/>
                  </a:lnTo>
                  <a:lnTo>
                    <a:pt x="8454" y="10380"/>
                  </a:lnTo>
                  <a:close/>
                  <a:moveTo>
                    <a:pt x="8771" y="10180"/>
                  </a:moveTo>
                  <a:lnTo>
                    <a:pt x="8771" y="10180"/>
                  </a:lnTo>
                  <a:lnTo>
                    <a:pt x="8771" y="10180"/>
                  </a:lnTo>
                  <a:lnTo>
                    <a:pt x="8757" y="10187"/>
                  </a:lnTo>
                  <a:lnTo>
                    <a:pt x="8454" y="10364"/>
                  </a:lnTo>
                  <a:lnTo>
                    <a:pt x="8454" y="10002"/>
                  </a:lnTo>
                  <a:lnTo>
                    <a:pt x="8601" y="9917"/>
                  </a:lnTo>
                  <a:lnTo>
                    <a:pt x="8773" y="9818"/>
                  </a:lnTo>
                  <a:lnTo>
                    <a:pt x="8799" y="9832"/>
                  </a:lnTo>
                  <a:lnTo>
                    <a:pt x="9092" y="10002"/>
                  </a:lnTo>
                  <a:lnTo>
                    <a:pt x="9092" y="10364"/>
                  </a:lnTo>
                  <a:lnTo>
                    <a:pt x="8771" y="10180"/>
                  </a:lnTo>
                  <a:close/>
                  <a:moveTo>
                    <a:pt x="8787" y="9809"/>
                  </a:moveTo>
                  <a:lnTo>
                    <a:pt x="9104" y="9627"/>
                  </a:lnTo>
                  <a:lnTo>
                    <a:pt x="9104" y="9627"/>
                  </a:lnTo>
                  <a:lnTo>
                    <a:pt x="9104" y="9258"/>
                  </a:lnTo>
                  <a:lnTo>
                    <a:pt x="9371" y="9411"/>
                  </a:lnTo>
                  <a:lnTo>
                    <a:pt x="9418" y="9440"/>
                  </a:lnTo>
                  <a:lnTo>
                    <a:pt x="9418" y="9806"/>
                  </a:lnTo>
                  <a:lnTo>
                    <a:pt x="9102" y="9991"/>
                  </a:lnTo>
                  <a:lnTo>
                    <a:pt x="8787" y="9809"/>
                  </a:lnTo>
                  <a:close/>
                  <a:moveTo>
                    <a:pt x="9104" y="10005"/>
                  </a:moveTo>
                  <a:lnTo>
                    <a:pt x="9418" y="9823"/>
                  </a:lnTo>
                  <a:lnTo>
                    <a:pt x="9418" y="10189"/>
                  </a:lnTo>
                  <a:lnTo>
                    <a:pt x="9418" y="10191"/>
                  </a:lnTo>
                  <a:lnTo>
                    <a:pt x="9633" y="10314"/>
                  </a:lnTo>
                  <a:lnTo>
                    <a:pt x="9737" y="10376"/>
                  </a:lnTo>
                  <a:lnTo>
                    <a:pt x="9423" y="10555"/>
                  </a:lnTo>
                  <a:lnTo>
                    <a:pt x="9111" y="10378"/>
                  </a:lnTo>
                  <a:lnTo>
                    <a:pt x="9104" y="10373"/>
                  </a:lnTo>
                  <a:lnTo>
                    <a:pt x="9104" y="10005"/>
                  </a:lnTo>
                  <a:close/>
                  <a:moveTo>
                    <a:pt x="9430" y="10948"/>
                  </a:moveTo>
                  <a:lnTo>
                    <a:pt x="9751" y="10761"/>
                  </a:lnTo>
                  <a:lnTo>
                    <a:pt x="10070" y="10948"/>
                  </a:lnTo>
                  <a:lnTo>
                    <a:pt x="10070" y="11312"/>
                  </a:lnTo>
                  <a:lnTo>
                    <a:pt x="9749" y="11496"/>
                  </a:lnTo>
                  <a:lnTo>
                    <a:pt x="9430" y="11312"/>
                  </a:lnTo>
                  <a:lnTo>
                    <a:pt x="9430" y="10948"/>
                  </a:lnTo>
                  <a:close/>
                  <a:moveTo>
                    <a:pt x="9751" y="10747"/>
                  </a:moveTo>
                  <a:lnTo>
                    <a:pt x="9751" y="10747"/>
                  </a:lnTo>
                  <a:lnTo>
                    <a:pt x="9751" y="10747"/>
                  </a:lnTo>
                  <a:lnTo>
                    <a:pt x="9681" y="10787"/>
                  </a:lnTo>
                  <a:lnTo>
                    <a:pt x="9430" y="10931"/>
                  </a:lnTo>
                  <a:lnTo>
                    <a:pt x="9430" y="10570"/>
                  </a:lnTo>
                  <a:lnTo>
                    <a:pt x="9749" y="10385"/>
                  </a:lnTo>
                  <a:lnTo>
                    <a:pt x="9751" y="10383"/>
                  </a:lnTo>
                  <a:lnTo>
                    <a:pt x="9754" y="10385"/>
                  </a:lnTo>
                  <a:lnTo>
                    <a:pt x="10070" y="10570"/>
                  </a:lnTo>
                  <a:lnTo>
                    <a:pt x="10070" y="10931"/>
                  </a:lnTo>
                  <a:lnTo>
                    <a:pt x="9751" y="10747"/>
                  </a:lnTo>
                  <a:close/>
                  <a:moveTo>
                    <a:pt x="9766" y="10376"/>
                  </a:moveTo>
                  <a:lnTo>
                    <a:pt x="10085" y="10191"/>
                  </a:lnTo>
                  <a:lnTo>
                    <a:pt x="10085" y="10189"/>
                  </a:lnTo>
                  <a:lnTo>
                    <a:pt x="10085" y="10189"/>
                  </a:lnTo>
                  <a:lnTo>
                    <a:pt x="10085" y="9823"/>
                  </a:lnTo>
                  <a:lnTo>
                    <a:pt x="10193" y="9884"/>
                  </a:lnTo>
                  <a:lnTo>
                    <a:pt x="10397" y="10002"/>
                  </a:lnTo>
                  <a:lnTo>
                    <a:pt x="10397" y="10373"/>
                  </a:lnTo>
                  <a:lnTo>
                    <a:pt x="10078" y="10555"/>
                  </a:lnTo>
                  <a:lnTo>
                    <a:pt x="9766" y="10376"/>
                  </a:lnTo>
                  <a:close/>
                  <a:moveTo>
                    <a:pt x="10085" y="9806"/>
                  </a:moveTo>
                  <a:lnTo>
                    <a:pt x="10085" y="9440"/>
                  </a:lnTo>
                  <a:lnTo>
                    <a:pt x="10397" y="9258"/>
                  </a:lnTo>
                  <a:lnTo>
                    <a:pt x="10397" y="9627"/>
                  </a:lnTo>
                  <a:lnTo>
                    <a:pt x="10397" y="9627"/>
                  </a:lnTo>
                  <a:lnTo>
                    <a:pt x="10456" y="9660"/>
                  </a:lnTo>
                  <a:lnTo>
                    <a:pt x="10716" y="9811"/>
                  </a:lnTo>
                  <a:lnTo>
                    <a:pt x="10498" y="9936"/>
                  </a:lnTo>
                  <a:lnTo>
                    <a:pt x="10404" y="9991"/>
                  </a:lnTo>
                  <a:lnTo>
                    <a:pt x="10085" y="9806"/>
                  </a:lnTo>
                  <a:close/>
                  <a:moveTo>
                    <a:pt x="10411" y="10380"/>
                  </a:moveTo>
                  <a:lnTo>
                    <a:pt x="10479" y="10340"/>
                  </a:lnTo>
                  <a:lnTo>
                    <a:pt x="10730" y="10196"/>
                  </a:lnTo>
                  <a:lnTo>
                    <a:pt x="10749" y="10206"/>
                  </a:lnTo>
                  <a:lnTo>
                    <a:pt x="11046" y="10380"/>
                  </a:lnTo>
                  <a:lnTo>
                    <a:pt x="11046" y="10749"/>
                  </a:lnTo>
                  <a:lnTo>
                    <a:pt x="10730" y="10934"/>
                  </a:lnTo>
                  <a:lnTo>
                    <a:pt x="10411" y="10749"/>
                  </a:lnTo>
                  <a:lnTo>
                    <a:pt x="10411" y="10380"/>
                  </a:lnTo>
                  <a:close/>
                  <a:moveTo>
                    <a:pt x="10730" y="10180"/>
                  </a:moveTo>
                  <a:lnTo>
                    <a:pt x="10730" y="10180"/>
                  </a:lnTo>
                  <a:lnTo>
                    <a:pt x="10730" y="10180"/>
                  </a:lnTo>
                  <a:lnTo>
                    <a:pt x="10411" y="10366"/>
                  </a:lnTo>
                  <a:lnTo>
                    <a:pt x="10411" y="10002"/>
                  </a:lnTo>
                  <a:lnTo>
                    <a:pt x="10730" y="9818"/>
                  </a:lnTo>
                  <a:lnTo>
                    <a:pt x="10926" y="9931"/>
                  </a:lnTo>
                  <a:lnTo>
                    <a:pt x="11046" y="10002"/>
                  </a:lnTo>
                  <a:lnTo>
                    <a:pt x="11046" y="10364"/>
                  </a:lnTo>
                  <a:lnTo>
                    <a:pt x="10730" y="10180"/>
                  </a:lnTo>
                  <a:close/>
                  <a:moveTo>
                    <a:pt x="10744" y="9809"/>
                  </a:moveTo>
                  <a:lnTo>
                    <a:pt x="10770" y="9794"/>
                  </a:lnTo>
                  <a:lnTo>
                    <a:pt x="11060" y="9627"/>
                  </a:lnTo>
                  <a:lnTo>
                    <a:pt x="11060" y="9627"/>
                  </a:lnTo>
                  <a:lnTo>
                    <a:pt x="11060" y="9256"/>
                  </a:lnTo>
                  <a:lnTo>
                    <a:pt x="11377" y="9442"/>
                  </a:lnTo>
                  <a:lnTo>
                    <a:pt x="11377" y="9806"/>
                  </a:lnTo>
                  <a:lnTo>
                    <a:pt x="11056" y="9991"/>
                  </a:lnTo>
                  <a:lnTo>
                    <a:pt x="10744" y="9809"/>
                  </a:lnTo>
                  <a:close/>
                  <a:moveTo>
                    <a:pt x="11060" y="10002"/>
                  </a:moveTo>
                  <a:lnTo>
                    <a:pt x="11377" y="9823"/>
                  </a:lnTo>
                  <a:lnTo>
                    <a:pt x="11377" y="10189"/>
                  </a:lnTo>
                  <a:lnTo>
                    <a:pt x="11377" y="10191"/>
                  </a:lnTo>
                  <a:lnTo>
                    <a:pt x="11694" y="10376"/>
                  </a:lnTo>
                  <a:lnTo>
                    <a:pt x="11599" y="10430"/>
                  </a:lnTo>
                  <a:lnTo>
                    <a:pt x="11379" y="10558"/>
                  </a:lnTo>
                  <a:lnTo>
                    <a:pt x="11273" y="10496"/>
                  </a:lnTo>
                  <a:lnTo>
                    <a:pt x="11060" y="10373"/>
                  </a:lnTo>
                  <a:lnTo>
                    <a:pt x="11060" y="10002"/>
                  </a:lnTo>
                  <a:close/>
                  <a:moveTo>
                    <a:pt x="11722" y="10376"/>
                  </a:moveTo>
                  <a:lnTo>
                    <a:pt x="12039" y="10191"/>
                  </a:lnTo>
                  <a:lnTo>
                    <a:pt x="12039" y="10189"/>
                  </a:lnTo>
                  <a:lnTo>
                    <a:pt x="12039" y="9825"/>
                  </a:lnTo>
                  <a:lnTo>
                    <a:pt x="12353" y="10005"/>
                  </a:lnTo>
                  <a:lnTo>
                    <a:pt x="12353" y="10373"/>
                  </a:lnTo>
                  <a:lnTo>
                    <a:pt x="12036" y="10558"/>
                  </a:lnTo>
                  <a:lnTo>
                    <a:pt x="11722" y="10376"/>
                  </a:lnTo>
                  <a:close/>
                  <a:moveTo>
                    <a:pt x="12039" y="9806"/>
                  </a:moveTo>
                  <a:lnTo>
                    <a:pt x="12039" y="9806"/>
                  </a:lnTo>
                  <a:lnTo>
                    <a:pt x="12039" y="9442"/>
                  </a:lnTo>
                  <a:lnTo>
                    <a:pt x="12294" y="9291"/>
                  </a:lnTo>
                  <a:lnTo>
                    <a:pt x="12355" y="9256"/>
                  </a:lnTo>
                  <a:lnTo>
                    <a:pt x="12355" y="9627"/>
                  </a:lnTo>
                  <a:lnTo>
                    <a:pt x="12355" y="9627"/>
                  </a:lnTo>
                  <a:lnTo>
                    <a:pt x="12592" y="9761"/>
                  </a:lnTo>
                  <a:lnTo>
                    <a:pt x="12674" y="9809"/>
                  </a:lnTo>
                  <a:lnTo>
                    <a:pt x="12358" y="9991"/>
                  </a:lnTo>
                  <a:lnTo>
                    <a:pt x="12039" y="9806"/>
                  </a:lnTo>
                  <a:close/>
                  <a:moveTo>
                    <a:pt x="12367" y="10380"/>
                  </a:moveTo>
                  <a:lnTo>
                    <a:pt x="12672" y="10203"/>
                  </a:lnTo>
                  <a:lnTo>
                    <a:pt x="12686" y="10196"/>
                  </a:lnTo>
                  <a:lnTo>
                    <a:pt x="12807" y="10265"/>
                  </a:lnTo>
                  <a:lnTo>
                    <a:pt x="13007" y="10380"/>
                  </a:lnTo>
                  <a:lnTo>
                    <a:pt x="13007" y="10749"/>
                  </a:lnTo>
                  <a:lnTo>
                    <a:pt x="12686" y="10934"/>
                  </a:lnTo>
                  <a:lnTo>
                    <a:pt x="12367" y="10749"/>
                  </a:lnTo>
                  <a:lnTo>
                    <a:pt x="12367" y="10380"/>
                  </a:lnTo>
                  <a:close/>
                  <a:moveTo>
                    <a:pt x="12686" y="10180"/>
                  </a:moveTo>
                  <a:lnTo>
                    <a:pt x="12686" y="10180"/>
                  </a:lnTo>
                  <a:lnTo>
                    <a:pt x="12686" y="10180"/>
                  </a:lnTo>
                  <a:lnTo>
                    <a:pt x="12672" y="10187"/>
                  </a:lnTo>
                  <a:lnTo>
                    <a:pt x="12367" y="10364"/>
                  </a:lnTo>
                  <a:lnTo>
                    <a:pt x="12367" y="10002"/>
                  </a:lnTo>
                  <a:lnTo>
                    <a:pt x="12514" y="9917"/>
                  </a:lnTo>
                  <a:lnTo>
                    <a:pt x="12686" y="9818"/>
                  </a:lnTo>
                  <a:lnTo>
                    <a:pt x="12714" y="9832"/>
                  </a:lnTo>
                  <a:lnTo>
                    <a:pt x="13007" y="10002"/>
                  </a:lnTo>
                  <a:lnTo>
                    <a:pt x="13007" y="10364"/>
                  </a:lnTo>
                  <a:lnTo>
                    <a:pt x="12686" y="10180"/>
                  </a:lnTo>
                  <a:close/>
                  <a:moveTo>
                    <a:pt x="12700" y="9809"/>
                  </a:moveTo>
                  <a:lnTo>
                    <a:pt x="13019" y="9627"/>
                  </a:lnTo>
                  <a:lnTo>
                    <a:pt x="13019" y="9627"/>
                  </a:lnTo>
                  <a:lnTo>
                    <a:pt x="13019" y="9258"/>
                  </a:lnTo>
                  <a:lnTo>
                    <a:pt x="13286" y="9411"/>
                  </a:lnTo>
                  <a:lnTo>
                    <a:pt x="13334" y="9440"/>
                  </a:lnTo>
                  <a:lnTo>
                    <a:pt x="13334" y="9806"/>
                  </a:lnTo>
                  <a:lnTo>
                    <a:pt x="13015" y="9991"/>
                  </a:lnTo>
                  <a:lnTo>
                    <a:pt x="12700" y="9809"/>
                  </a:lnTo>
                  <a:close/>
                  <a:moveTo>
                    <a:pt x="13019" y="10005"/>
                  </a:moveTo>
                  <a:lnTo>
                    <a:pt x="13334" y="9823"/>
                  </a:lnTo>
                  <a:lnTo>
                    <a:pt x="13334" y="10189"/>
                  </a:lnTo>
                  <a:lnTo>
                    <a:pt x="13334" y="10191"/>
                  </a:lnTo>
                  <a:lnTo>
                    <a:pt x="13549" y="10314"/>
                  </a:lnTo>
                  <a:lnTo>
                    <a:pt x="13653" y="10376"/>
                  </a:lnTo>
                  <a:lnTo>
                    <a:pt x="13338" y="10555"/>
                  </a:lnTo>
                  <a:lnTo>
                    <a:pt x="13026" y="10378"/>
                  </a:lnTo>
                  <a:lnTo>
                    <a:pt x="13019" y="10373"/>
                  </a:lnTo>
                  <a:lnTo>
                    <a:pt x="13019" y="10005"/>
                  </a:lnTo>
                  <a:close/>
                  <a:moveTo>
                    <a:pt x="13345" y="10948"/>
                  </a:moveTo>
                  <a:lnTo>
                    <a:pt x="13664" y="10761"/>
                  </a:lnTo>
                  <a:lnTo>
                    <a:pt x="13986" y="10948"/>
                  </a:lnTo>
                  <a:lnTo>
                    <a:pt x="13986" y="11312"/>
                  </a:lnTo>
                  <a:lnTo>
                    <a:pt x="13664" y="11496"/>
                  </a:lnTo>
                  <a:lnTo>
                    <a:pt x="13345" y="11312"/>
                  </a:lnTo>
                  <a:lnTo>
                    <a:pt x="13345" y="10948"/>
                  </a:lnTo>
                  <a:close/>
                  <a:moveTo>
                    <a:pt x="13667" y="10747"/>
                  </a:moveTo>
                  <a:lnTo>
                    <a:pt x="13664" y="10747"/>
                  </a:lnTo>
                  <a:lnTo>
                    <a:pt x="13664" y="10747"/>
                  </a:lnTo>
                  <a:lnTo>
                    <a:pt x="13596" y="10787"/>
                  </a:lnTo>
                  <a:lnTo>
                    <a:pt x="13345" y="10931"/>
                  </a:lnTo>
                  <a:lnTo>
                    <a:pt x="13345" y="10570"/>
                  </a:lnTo>
                  <a:lnTo>
                    <a:pt x="13664" y="10385"/>
                  </a:lnTo>
                  <a:lnTo>
                    <a:pt x="13664" y="10383"/>
                  </a:lnTo>
                  <a:lnTo>
                    <a:pt x="13669" y="10385"/>
                  </a:lnTo>
                  <a:lnTo>
                    <a:pt x="13986" y="10570"/>
                  </a:lnTo>
                  <a:lnTo>
                    <a:pt x="13986" y="10931"/>
                  </a:lnTo>
                  <a:lnTo>
                    <a:pt x="13667" y="10747"/>
                  </a:lnTo>
                  <a:close/>
                  <a:moveTo>
                    <a:pt x="13678" y="10376"/>
                  </a:moveTo>
                  <a:lnTo>
                    <a:pt x="13997" y="10191"/>
                  </a:lnTo>
                  <a:lnTo>
                    <a:pt x="13997" y="10189"/>
                  </a:lnTo>
                  <a:lnTo>
                    <a:pt x="13997" y="10189"/>
                  </a:lnTo>
                  <a:lnTo>
                    <a:pt x="13997" y="9823"/>
                  </a:lnTo>
                  <a:lnTo>
                    <a:pt x="14309" y="10002"/>
                  </a:lnTo>
                  <a:lnTo>
                    <a:pt x="14309" y="10373"/>
                  </a:lnTo>
                  <a:lnTo>
                    <a:pt x="13993" y="10555"/>
                  </a:lnTo>
                  <a:lnTo>
                    <a:pt x="13678" y="10376"/>
                  </a:lnTo>
                  <a:close/>
                  <a:moveTo>
                    <a:pt x="14000" y="9806"/>
                  </a:moveTo>
                  <a:lnTo>
                    <a:pt x="14000" y="9440"/>
                  </a:lnTo>
                  <a:lnTo>
                    <a:pt x="14312" y="9258"/>
                  </a:lnTo>
                  <a:lnTo>
                    <a:pt x="14312" y="9627"/>
                  </a:lnTo>
                  <a:lnTo>
                    <a:pt x="14312" y="9627"/>
                  </a:lnTo>
                  <a:lnTo>
                    <a:pt x="14368" y="9660"/>
                  </a:lnTo>
                  <a:lnTo>
                    <a:pt x="14628" y="9809"/>
                  </a:lnTo>
                  <a:lnTo>
                    <a:pt x="14316" y="9991"/>
                  </a:lnTo>
                  <a:lnTo>
                    <a:pt x="14000" y="9806"/>
                  </a:lnTo>
                  <a:close/>
                  <a:moveTo>
                    <a:pt x="14326" y="10380"/>
                  </a:moveTo>
                  <a:lnTo>
                    <a:pt x="14392" y="10340"/>
                  </a:lnTo>
                  <a:lnTo>
                    <a:pt x="14645" y="10196"/>
                  </a:lnTo>
                  <a:lnTo>
                    <a:pt x="14664" y="10206"/>
                  </a:lnTo>
                  <a:lnTo>
                    <a:pt x="14962" y="10380"/>
                  </a:lnTo>
                  <a:lnTo>
                    <a:pt x="14962" y="10749"/>
                  </a:lnTo>
                  <a:lnTo>
                    <a:pt x="14820" y="10832"/>
                  </a:lnTo>
                  <a:lnTo>
                    <a:pt x="14645" y="10934"/>
                  </a:lnTo>
                  <a:lnTo>
                    <a:pt x="14326" y="10749"/>
                  </a:lnTo>
                  <a:lnTo>
                    <a:pt x="14326" y="10380"/>
                  </a:lnTo>
                  <a:close/>
                  <a:moveTo>
                    <a:pt x="14645" y="10180"/>
                  </a:moveTo>
                  <a:lnTo>
                    <a:pt x="14645" y="10180"/>
                  </a:lnTo>
                  <a:lnTo>
                    <a:pt x="14645" y="10180"/>
                  </a:lnTo>
                  <a:lnTo>
                    <a:pt x="14326" y="10366"/>
                  </a:lnTo>
                  <a:lnTo>
                    <a:pt x="14326" y="10002"/>
                  </a:lnTo>
                  <a:lnTo>
                    <a:pt x="14527" y="9887"/>
                  </a:lnTo>
                  <a:lnTo>
                    <a:pt x="14643" y="9818"/>
                  </a:lnTo>
                  <a:lnTo>
                    <a:pt x="14841" y="9931"/>
                  </a:lnTo>
                  <a:lnTo>
                    <a:pt x="14962" y="10002"/>
                  </a:lnTo>
                  <a:lnTo>
                    <a:pt x="14962" y="10364"/>
                  </a:lnTo>
                  <a:lnTo>
                    <a:pt x="14645" y="10180"/>
                  </a:lnTo>
                  <a:close/>
                  <a:moveTo>
                    <a:pt x="14659" y="9809"/>
                  </a:moveTo>
                  <a:lnTo>
                    <a:pt x="14976" y="9627"/>
                  </a:lnTo>
                  <a:lnTo>
                    <a:pt x="14976" y="9627"/>
                  </a:lnTo>
                  <a:lnTo>
                    <a:pt x="14976" y="9256"/>
                  </a:lnTo>
                  <a:lnTo>
                    <a:pt x="15117" y="9338"/>
                  </a:lnTo>
                  <a:lnTo>
                    <a:pt x="15292" y="9440"/>
                  </a:lnTo>
                  <a:lnTo>
                    <a:pt x="15292" y="9806"/>
                  </a:lnTo>
                  <a:lnTo>
                    <a:pt x="14971" y="9991"/>
                  </a:lnTo>
                  <a:lnTo>
                    <a:pt x="14659" y="9809"/>
                  </a:lnTo>
                  <a:close/>
                  <a:moveTo>
                    <a:pt x="14978" y="10002"/>
                  </a:moveTo>
                  <a:lnTo>
                    <a:pt x="15177" y="9889"/>
                  </a:lnTo>
                  <a:lnTo>
                    <a:pt x="15292" y="9823"/>
                  </a:lnTo>
                  <a:lnTo>
                    <a:pt x="15292" y="10189"/>
                  </a:lnTo>
                  <a:lnTo>
                    <a:pt x="15292" y="10191"/>
                  </a:lnTo>
                  <a:lnTo>
                    <a:pt x="15573" y="10352"/>
                  </a:lnTo>
                  <a:lnTo>
                    <a:pt x="15609" y="10376"/>
                  </a:lnTo>
                  <a:lnTo>
                    <a:pt x="15332" y="10536"/>
                  </a:lnTo>
                  <a:lnTo>
                    <a:pt x="15295" y="10558"/>
                  </a:lnTo>
                  <a:lnTo>
                    <a:pt x="14978" y="10373"/>
                  </a:lnTo>
                  <a:lnTo>
                    <a:pt x="14978" y="10002"/>
                  </a:lnTo>
                  <a:close/>
                  <a:moveTo>
                    <a:pt x="15304" y="10948"/>
                  </a:moveTo>
                  <a:lnTo>
                    <a:pt x="15623" y="10761"/>
                  </a:lnTo>
                  <a:lnTo>
                    <a:pt x="15940" y="10945"/>
                  </a:lnTo>
                  <a:lnTo>
                    <a:pt x="15940" y="11312"/>
                  </a:lnTo>
                  <a:lnTo>
                    <a:pt x="15746" y="11425"/>
                  </a:lnTo>
                  <a:lnTo>
                    <a:pt x="15623" y="11496"/>
                  </a:lnTo>
                  <a:lnTo>
                    <a:pt x="15304" y="11312"/>
                  </a:lnTo>
                  <a:lnTo>
                    <a:pt x="15304" y="10948"/>
                  </a:lnTo>
                  <a:close/>
                  <a:moveTo>
                    <a:pt x="15907" y="10910"/>
                  </a:moveTo>
                  <a:lnTo>
                    <a:pt x="15623" y="10747"/>
                  </a:lnTo>
                  <a:lnTo>
                    <a:pt x="15623" y="10747"/>
                  </a:lnTo>
                  <a:lnTo>
                    <a:pt x="15623" y="10747"/>
                  </a:lnTo>
                  <a:lnTo>
                    <a:pt x="15500" y="10818"/>
                  </a:lnTo>
                  <a:lnTo>
                    <a:pt x="15304" y="10931"/>
                  </a:lnTo>
                  <a:lnTo>
                    <a:pt x="15304" y="10567"/>
                  </a:lnTo>
                  <a:lnTo>
                    <a:pt x="15517" y="10444"/>
                  </a:lnTo>
                  <a:lnTo>
                    <a:pt x="15623" y="10383"/>
                  </a:lnTo>
                  <a:lnTo>
                    <a:pt x="15758" y="10461"/>
                  </a:lnTo>
                  <a:lnTo>
                    <a:pt x="15940" y="10567"/>
                  </a:lnTo>
                  <a:lnTo>
                    <a:pt x="15940" y="10929"/>
                  </a:lnTo>
                  <a:lnTo>
                    <a:pt x="15907" y="10910"/>
                  </a:lnTo>
                  <a:close/>
                  <a:moveTo>
                    <a:pt x="15760" y="10447"/>
                  </a:moveTo>
                  <a:lnTo>
                    <a:pt x="15637" y="10376"/>
                  </a:lnTo>
                  <a:lnTo>
                    <a:pt x="15954" y="10191"/>
                  </a:lnTo>
                  <a:lnTo>
                    <a:pt x="15954" y="10189"/>
                  </a:lnTo>
                  <a:lnTo>
                    <a:pt x="15954" y="9823"/>
                  </a:lnTo>
                  <a:lnTo>
                    <a:pt x="16271" y="10005"/>
                  </a:lnTo>
                  <a:lnTo>
                    <a:pt x="16271" y="10371"/>
                  </a:lnTo>
                  <a:lnTo>
                    <a:pt x="16065" y="10492"/>
                  </a:lnTo>
                  <a:lnTo>
                    <a:pt x="15952" y="10558"/>
                  </a:lnTo>
                  <a:lnTo>
                    <a:pt x="15760" y="10447"/>
                  </a:lnTo>
                  <a:close/>
                  <a:moveTo>
                    <a:pt x="15956" y="9806"/>
                  </a:moveTo>
                  <a:lnTo>
                    <a:pt x="15956" y="9440"/>
                  </a:lnTo>
                  <a:lnTo>
                    <a:pt x="16230" y="9279"/>
                  </a:lnTo>
                  <a:lnTo>
                    <a:pt x="16271" y="9258"/>
                  </a:lnTo>
                  <a:lnTo>
                    <a:pt x="16271" y="9627"/>
                  </a:lnTo>
                  <a:lnTo>
                    <a:pt x="16271" y="9627"/>
                  </a:lnTo>
                  <a:lnTo>
                    <a:pt x="16507" y="9761"/>
                  </a:lnTo>
                  <a:lnTo>
                    <a:pt x="16590" y="9809"/>
                  </a:lnTo>
                  <a:lnTo>
                    <a:pt x="16275" y="9991"/>
                  </a:lnTo>
                  <a:lnTo>
                    <a:pt x="15956" y="9806"/>
                  </a:lnTo>
                  <a:close/>
                  <a:moveTo>
                    <a:pt x="16282" y="10380"/>
                  </a:moveTo>
                  <a:lnTo>
                    <a:pt x="16507" y="10248"/>
                  </a:lnTo>
                  <a:lnTo>
                    <a:pt x="16601" y="10196"/>
                  </a:lnTo>
                  <a:lnTo>
                    <a:pt x="16859" y="10345"/>
                  </a:lnTo>
                  <a:lnTo>
                    <a:pt x="16923" y="10380"/>
                  </a:lnTo>
                  <a:lnTo>
                    <a:pt x="16923" y="10749"/>
                  </a:lnTo>
                  <a:lnTo>
                    <a:pt x="16601" y="10934"/>
                  </a:lnTo>
                  <a:lnTo>
                    <a:pt x="16282" y="10749"/>
                  </a:lnTo>
                  <a:lnTo>
                    <a:pt x="16282" y="10380"/>
                  </a:lnTo>
                  <a:close/>
                  <a:moveTo>
                    <a:pt x="16601" y="10180"/>
                  </a:moveTo>
                  <a:lnTo>
                    <a:pt x="16601" y="10180"/>
                  </a:lnTo>
                  <a:lnTo>
                    <a:pt x="16599" y="10180"/>
                  </a:lnTo>
                  <a:lnTo>
                    <a:pt x="16495" y="10241"/>
                  </a:lnTo>
                  <a:lnTo>
                    <a:pt x="16282" y="10364"/>
                  </a:lnTo>
                  <a:lnTo>
                    <a:pt x="16282" y="10002"/>
                  </a:lnTo>
                  <a:lnTo>
                    <a:pt x="16344" y="9967"/>
                  </a:lnTo>
                  <a:lnTo>
                    <a:pt x="16601" y="9818"/>
                  </a:lnTo>
                  <a:lnTo>
                    <a:pt x="16627" y="9832"/>
                  </a:lnTo>
                  <a:lnTo>
                    <a:pt x="16923" y="10002"/>
                  </a:lnTo>
                  <a:lnTo>
                    <a:pt x="16923" y="10364"/>
                  </a:lnTo>
                  <a:lnTo>
                    <a:pt x="16601" y="10180"/>
                  </a:lnTo>
                  <a:close/>
                  <a:moveTo>
                    <a:pt x="16615" y="9809"/>
                  </a:moveTo>
                  <a:lnTo>
                    <a:pt x="16750" y="9731"/>
                  </a:lnTo>
                  <a:lnTo>
                    <a:pt x="16934" y="9627"/>
                  </a:lnTo>
                  <a:lnTo>
                    <a:pt x="16934" y="9627"/>
                  </a:lnTo>
                  <a:lnTo>
                    <a:pt x="16934" y="9258"/>
                  </a:lnTo>
                  <a:lnTo>
                    <a:pt x="17199" y="9411"/>
                  </a:lnTo>
                  <a:lnTo>
                    <a:pt x="17246" y="9440"/>
                  </a:lnTo>
                  <a:lnTo>
                    <a:pt x="17246" y="9806"/>
                  </a:lnTo>
                  <a:lnTo>
                    <a:pt x="16930" y="9991"/>
                  </a:lnTo>
                  <a:lnTo>
                    <a:pt x="16615" y="9809"/>
                  </a:lnTo>
                  <a:close/>
                  <a:moveTo>
                    <a:pt x="16934" y="10005"/>
                  </a:moveTo>
                  <a:lnTo>
                    <a:pt x="17246" y="9823"/>
                  </a:lnTo>
                  <a:lnTo>
                    <a:pt x="17246" y="10189"/>
                  </a:lnTo>
                  <a:lnTo>
                    <a:pt x="17246" y="10191"/>
                  </a:lnTo>
                  <a:lnTo>
                    <a:pt x="17511" y="10343"/>
                  </a:lnTo>
                  <a:lnTo>
                    <a:pt x="17568" y="10376"/>
                  </a:lnTo>
                  <a:lnTo>
                    <a:pt x="17253" y="10555"/>
                  </a:lnTo>
                  <a:lnTo>
                    <a:pt x="16942" y="10378"/>
                  </a:lnTo>
                  <a:lnTo>
                    <a:pt x="16934" y="10373"/>
                  </a:lnTo>
                  <a:lnTo>
                    <a:pt x="16934" y="10005"/>
                  </a:lnTo>
                  <a:close/>
                  <a:moveTo>
                    <a:pt x="17594" y="10376"/>
                  </a:moveTo>
                  <a:lnTo>
                    <a:pt x="17913" y="10191"/>
                  </a:lnTo>
                  <a:lnTo>
                    <a:pt x="17913" y="10189"/>
                  </a:lnTo>
                  <a:lnTo>
                    <a:pt x="17913" y="9823"/>
                  </a:lnTo>
                  <a:lnTo>
                    <a:pt x="18227" y="10002"/>
                  </a:lnTo>
                  <a:lnTo>
                    <a:pt x="18227" y="10373"/>
                  </a:lnTo>
                  <a:lnTo>
                    <a:pt x="18227" y="10373"/>
                  </a:lnTo>
                  <a:lnTo>
                    <a:pt x="18111" y="10440"/>
                  </a:lnTo>
                  <a:lnTo>
                    <a:pt x="17908" y="10555"/>
                  </a:lnTo>
                  <a:lnTo>
                    <a:pt x="17594" y="10376"/>
                  </a:lnTo>
                  <a:close/>
                  <a:moveTo>
                    <a:pt x="17915" y="9806"/>
                  </a:moveTo>
                  <a:lnTo>
                    <a:pt x="17915" y="9440"/>
                  </a:lnTo>
                  <a:lnTo>
                    <a:pt x="18151" y="9303"/>
                  </a:lnTo>
                  <a:lnTo>
                    <a:pt x="18227" y="9258"/>
                  </a:lnTo>
                  <a:lnTo>
                    <a:pt x="18227" y="9627"/>
                  </a:lnTo>
                  <a:lnTo>
                    <a:pt x="18227" y="9627"/>
                  </a:lnTo>
                  <a:lnTo>
                    <a:pt x="18284" y="9660"/>
                  </a:lnTo>
                  <a:lnTo>
                    <a:pt x="18544" y="9811"/>
                  </a:lnTo>
                  <a:lnTo>
                    <a:pt x="18326" y="9936"/>
                  </a:lnTo>
                  <a:lnTo>
                    <a:pt x="18232" y="9991"/>
                  </a:lnTo>
                  <a:lnTo>
                    <a:pt x="17915" y="9806"/>
                  </a:lnTo>
                  <a:close/>
                  <a:moveTo>
                    <a:pt x="18239" y="10380"/>
                  </a:moveTo>
                  <a:lnTo>
                    <a:pt x="18307" y="10340"/>
                  </a:lnTo>
                  <a:lnTo>
                    <a:pt x="18560" y="10196"/>
                  </a:lnTo>
                  <a:lnTo>
                    <a:pt x="18579" y="10206"/>
                  </a:lnTo>
                  <a:lnTo>
                    <a:pt x="18877" y="10380"/>
                  </a:lnTo>
                  <a:lnTo>
                    <a:pt x="18877" y="10749"/>
                  </a:lnTo>
                  <a:lnTo>
                    <a:pt x="18560" y="10934"/>
                  </a:lnTo>
                  <a:lnTo>
                    <a:pt x="18239" y="10749"/>
                  </a:lnTo>
                  <a:lnTo>
                    <a:pt x="18239" y="10380"/>
                  </a:lnTo>
                  <a:close/>
                  <a:moveTo>
                    <a:pt x="18560" y="10180"/>
                  </a:moveTo>
                  <a:lnTo>
                    <a:pt x="18560" y="10180"/>
                  </a:lnTo>
                  <a:lnTo>
                    <a:pt x="18560" y="10180"/>
                  </a:lnTo>
                  <a:lnTo>
                    <a:pt x="18241" y="10364"/>
                  </a:lnTo>
                  <a:lnTo>
                    <a:pt x="18241" y="10002"/>
                  </a:lnTo>
                  <a:lnTo>
                    <a:pt x="18558" y="9818"/>
                  </a:lnTo>
                  <a:lnTo>
                    <a:pt x="18756" y="9931"/>
                  </a:lnTo>
                  <a:lnTo>
                    <a:pt x="18877" y="10002"/>
                  </a:lnTo>
                  <a:lnTo>
                    <a:pt x="18877" y="10364"/>
                  </a:lnTo>
                  <a:lnTo>
                    <a:pt x="18560" y="10180"/>
                  </a:lnTo>
                  <a:close/>
                  <a:moveTo>
                    <a:pt x="18572" y="9809"/>
                  </a:moveTo>
                  <a:lnTo>
                    <a:pt x="18600" y="9794"/>
                  </a:lnTo>
                  <a:lnTo>
                    <a:pt x="18889" y="9627"/>
                  </a:lnTo>
                  <a:lnTo>
                    <a:pt x="18889" y="9627"/>
                  </a:lnTo>
                  <a:lnTo>
                    <a:pt x="18889" y="9256"/>
                  </a:lnTo>
                  <a:lnTo>
                    <a:pt x="19033" y="9338"/>
                  </a:lnTo>
                  <a:lnTo>
                    <a:pt x="19205" y="9440"/>
                  </a:lnTo>
                  <a:lnTo>
                    <a:pt x="19205" y="9806"/>
                  </a:lnTo>
                  <a:lnTo>
                    <a:pt x="18884" y="9991"/>
                  </a:lnTo>
                  <a:lnTo>
                    <a:pt x="18572" y="9809"/>
                  </a:lnTo>
                  <a:close/>
                  <a:moveTo>
                    <a:pt x="18893" y="10002"/>
                  </a:moveTo>
                  <a:lnTo>
                    <a:pt x="19011" y="9934"/>
                  </a:lnTo>
                  <a:lnTo>
                    <a:pt x="19205" y="9823"/>
                  </a:lnTo>
                  <a:lnTo>
                    <a:pt x="19205" y="10189"/>
                  </a:lnTo>
                  <a:lnTo>
                    <a:pt x="19205" y="10191"/>
                  </a:lnTo>
                  <a:lnTo>
                    <a:pt x="19522" y="10376"/>
                  </a:lnTo>
                  <a:lnTo>
                    <a:pt x="19210" y="10558"/>
                  </a:lnTo>
                  <a:lnTo>
                    <a:pt x="18893" y="10373"/>
                  </a:lnTo>
                  <a:lnTo>
                    <a:pt x="18893" y="10002"/>
                  </a:lnTo>
                  <a:close/>
                  <a:moveTo>
                    <a:pt x="19217" y="10948"/>
                  </a:moveTo>
                  <a:lnTo>
                    <a:pt x="19536" y="10761"/>
                  </a:lnTo>
                  <a:lnTo>
                    <a:pt x="19855" y="10948"/>
                  </a:lnTo>
                  <a:lnTo>
                    <a:pt x="19855" y="11312"/>
                  </a:lnTo>
                  <a:lnTo>
                    <a:pt x="19536" y="11496"/>
                  </a:lnTo>
                  <a:lnTo>
                    <a:pt x="19340" y="11383"/>
                  </a:lnTo>
                  <a:lnTo>
                    <a:pt x="19217" y="11312"/>
                  </a:lnTo>
                  <a:lnTo>
                    <a:pt x="19217" y="10948"/>
                  </a:lnTo>
                  <a:close/>
                  <a:moveTo>
                    <a:pt x="19536" y="10747"/>
                  </a:moveTo>
                  <a:lnTo>
                    <a:pt x="19536" y="10747"/>
                  </a:lnTo>
                  <a:lnTo>
                    <a:pt x="19534" y="10747"/>
                  </a:lnTo>
                  <a:lnTo>
                    <a:pt x="19441" y="10799"/>
                  </a:lnTo>
                  <a:lnTo>
                    <a:pt x="19217" y="10931"/>
                  </a:lnTo>
                  <a:lnTo>
                    <a:pt x="19217" y="10567"/>
                  </a:lnTo>
                  <a:lnTo>
                    <a:pt x="19536" y="10383"/>
                  </a:lnTo>
                  <a:lnTo>
                    <a:pt x="19746" y="10503"/>
                  </a:lnTo>
                  <a:lnTo>
                    <a:pt x="19855" y="10567"/>
                  </a:lnTo>
                  <a:lnTo>
                    <a:pt x="19855" y="10929"/>
                  </a:lnTo>
                  <a:lnTo>
                    <a:pt x="19536" y="10747"/>
                  </a:lnTo>
                  <a:close/>
                  <a:moveTo>
                    <a:pt x="19550" y="10376"/>
                  </a:moveTo>
                  <a:lnTo>
                    <a:pt x="19869" y="10191"/>
                  </a:lnTo>
                  <a:lnTo>
                    <a:pt x="19869" y="10189"/>
                  </a:lnTo>
                  <a:lnTo>
                    <a:pt x="19869" y="9823"/>
                  </a:lnTo>
                  <a:lnTo>
                    <a:pt x="20181" y="10002"/>
                  </a:lnTo>
                  <a:lnTo>
                    <a:pt x="20181" y="10373"/>
                  </a:lnTo>
                  <a:lnTo>
                    <a:pt x="20127" y="10406"/>
                  </a:lnTo>
                  <a:lnTo>
                    <a:pt x="19864" y="10558"/>
                  </a:lnTo>
                  <a:lnTo>
                    <a:pt x="19550" y="10376"/>
                  </a:lnTo>
                  <a:close/>
                  <a:moveTo>
                    <a:pt x="19869" y="9806"/>
                  </a:moveTo>
                  <a:lnTo>
                    <a:pt x="19869" y="9440"/>
                  </a:lnTo>
                  <a:lnTo>
                    <a:pt x="20013" y="9355"/>
                  </a:lnTo>
                  <a:lnTo>
                    <a:pt x="20186" y="9258"/>
                  </a:lnTo>
                  <a:lnTo>
                    <a:pt x="20186" y="9627"/>
                  </a:lnTo>
                  <a:lnTo>
                    <a:pt x="20186" y="9627"/>
                  </a:lnTo>
                  <a:lnTo>
                    <a:pt x="20422" y="9761"/>
                  </a:lnTo>
                  <a:lnTo>
                    <a:pt x="20502" y="9809"/>
                  </a:lnTo>
                  <a:lnTo>
                    <a:pt x="20190" y="9991"/>
                  </a:lnTo>
                  <a:lnTo>
                    <a:pt x="19869" y="9806"/>
                  </a:lnTo>
                  <a:close/>
                  <a:moveTo>
                    <a:pt x="20198" y="10380"/>
                  </a:moveTo>
                  <a:lnTo>
                    <a:pt x="20422" y="10248"/>
                  </a:lnTo>
                  <a:lnTo>
                    <a:pt x="20514" y="10196"/>
                  </a:lnTo>
                  <a:lnTo>
                    <a:pt x="20772" y="10345"/>
                  </a:lnTo>
                  <a:lnTo>
                    <a:pt x="20836" y="10380"/>
                  </a:lnTo>
                  <a:lnTo>
                    <a:pt x="20836" y="10749"/>
                  </a:lnTo>
                  <a:lnTo>
                    <a:pt x="20514" y="10934"/>
                  </a:lnTo>
                  <a:lnTo>
                    <a:pt x="20198" y="10749"/>
                  </a:lnTo>
                  <a:lnTo>
                    <a:pt x="20198" y="10380"/>
                  </a:lnTo>
                  <a:close/>
                  <a:moveTo>
                    <a:pt x="20514" y="10180"/>
                  </a:moveTo>
                  <a:lnTo>
                    <a:pt x="20514" y="10180"/>
                  </a:lnTo>
                  <a:lnTo>
                    <a:pt x="20514" y="10180"/>
                  </a:lnTo>
                  <a:lnTo>
                    <a:pt x="20410" y="10241"/>
                  </a:lnTo>
                  <a:lnTo>
                    <a:pt x="20198" y="10364"/>
                  </a:lnTo>
                  <a:lnTo>
                    <a:pt x="20198" y="10002"/>
                  </a:lnTo>
                  <a:lnTo>
                    <a:pt x="20257" y="9967"/>
                  </a:lnTo>
                  <a:lnTo>
                    <a:pt x="20517" y="9818"/>
                  </a:lnTo>
                  <a:lnTo>
                    <a:pt x="20543" y="9832"/>
                  </a:lnTo>
                  <a:lnTo>
                    <a:pt x="20836" y="10002"/>
                  </a:lnTo>
                  <a:lnTo>
                    <a:pt x="20836" y="10364"/>
                  </a:lnTo>
                  <a:lnTo>
                    <a:pt x="20514" y="10180"/>
                  </a:lnTo>
                  <a:close/>
                  <a:moveTo>
                    <a:pt x="20531" y="9809"/>
                  </a:moveTo>
                  <a:lnTo>
                    <a:pt x="20665" y="9731"/>
                  </a:lnTo>
                  <a:lnTo>
                    <a:pt x="20847" y="9627"/>
                  </a:lnTo>
                  <a:lnTo>
                    <a:pt x="20847" y="9627"/>
                  </a:lnTo>
                  <a:lnTo>
                    <a:pt x="20847" y="9258"/>
                  </a:lnTo>
                  <a:lnTo>
                    <a:pt x="21114" y="9411"/>
                  </a:lnTo>
                  <a:lnTo>
                    <a:pt x="21162" y="9440"/>
                  </a:lnTo>
                  <a:lnTo>
                    <a:pt x="21162" y="9806"/>
                  </a:lnTo>
                  <a:lnTo>
                    <a:pt x="20845" y="9991"/>
                  </a:lnTo>
                  <a:lnTo>
                    <a:pt x="20531" y="9809"/>
                  </a:lnTo>
                  <a:close/>
                  <a:moveTo>
                    <a:pt x="20847" y="10005"/>
                  </a:moveTo>
                  <a:lnTo>
                    <a:pt x="21162" y="9823"/>
                  </a:lnTo>
                  <a:lnTo>
                    <a:pt x="21162" y="10189"/>
                  </a:lnTo>
                  <a:lnTo>
                    <a:pt x="21162" y="10191"/>
                  </a:lnTo>
                  <a:lnTo>
                    <a:pt x="21426" y="10343"/>
                  </a:lnTo>
                  <a:lnTo>
                    <a:pt x="21481" y="10376"/>
                  </a:lnTo>
                  <a:lnTo>
                    <a:pt x="21166" y="10555"/>
                  </a:lnTo>
                  <a:lnTo>
                    <a:pt x="20854" y="10378"/>
                  </a:lnTo>
                  <a:lnTo>
                    <a:pt x="20847" y="10373"/>
                  </a:lnTo>
                  <a:lnTo>
                    <a:pt x="20847" y="10005"/>
                  </a:lnTo>
                  <a:close/>
                  <a:moveTo>
                    <a:pt x="21509" y="10376"/>
                  </a:moveTo>
                  <a:lnTo>
                    <a:pt x="21828" y="10191"/>
                  </a:lnTo>
                  <a:lnTo>
                    <a:pt x="21828" y="10189"/>
                  </a:lnTo>
                  <a:lnTo>
                    <a:pt x="21828" y="9823"/>
                  </a:lnTo>
                  <a:lnTo>
                    <a:pt x="22140" y="10005"/>
                  </a:lnTo>
                  <a:lnTo>
                    <a:pt x="22140" y="10373"/>
                  </a:lnTo>
                  <a:lnTo>
                    <a:pt x="22140" y="10373"/>
                  </a:lnTo>
                  <a:lnTo>
                    <a:pt x="22026" y="10440"/>
                  </a:lnTo>
                  <a:lnTo>
                    <a:pt x="21823" y="10555"/>
                  </a:lnTo>
                  <a:lnTo>
                    <a:pt x="21509" y="10376"/>
                  </a:lnTo>
                  <a:close/>
                  <a:moveTo>
                    <a:pt x="21828" y="9806"/>
                  </a:moveTo>
                  <a:lnTo>
                    <a:pt x="21828" y="9440"/>
                  </a:lnTo>
                  <a:lnTo>
                    <a:pt x="22064" y="9303"/>
                  </a:lnTo>
                  <a:lnTo>
                    <a:pt x="22140" y="9258"/>
                  </a:lnTo>
                  <a:lnTo>
                    <a:pt x="22140" y="9627"/>
                  </a:lnTo>
                  <a:lnTo>
                    <a:pt x="22140" y="9627"/>
                  </a:lnTo>
                  <a:lnTo>
                    <a:pt x="22213" y="9667"/>
                  </a:lnTo>
                  <a:lnTo>
                    <a:pt x="22459" y="9809"/>
                  </a:lnTo>
                  <a:lnTo>
                    <a:pt x="22145" y="9991"/>
                  </a:lnTo>
                  <a:lnTo>
                    <a:pt x="21828" y="9806"/>
                  </a:lnTo>
                  <a:close/>
                  <a:moveTo>
                    <a:pt x="22154" y="10380"/>
                  </a:moveTo>
                  <a:lnTo>
                    <a:pt x="22475" y="10196"/>
                  </a:lnTo>
                  <a:lnTo>
                    <a:pt x="22790" y="10380"/>
                  </a:lnTo>
                  <a:lnTo>
                    <a:pt x="22790" y="10749"/>
                  </a:lnTo>
                  <a:lnTo>
                    <a:pt x="22648" y="10832"/>
                  </a:lnTo>
                  <a:lnTo>
                    <a:pt x="22473" y="10934"/>
                  </a:lnTo>
                  <a:lnTo>
                    <a:pt x="22154" y="10749"/>
                  </a:lnTo>
                  <a:lnTo>
                    <a:pt x="22154" y="10380"/>
                  </a:lnTo>
                  <a:close/>
                  <a:moveTo>
                    <a:pt x="22475" y="10180"/>
                  </a:moveTo>
                  <a:lnTo>
                    <a:pt x="22475" y="10180"/>
                  </a:lnTo>
                  <a:lnTo>
                    <a:pt x="22473" y="10180"/>
                  </a:lnTo>
                  <a:lnTo>
                    <a:pt x="22241" y="10314"/>
                  </a:lnTo>
                  <a:lnTo>
                    <a:pt x="22156" y="10364"/>
                  </a:lnTo>
                  <a:lnTo>
                    <a:pt x="22156" y="10002"/>
                  </a:lnTo>
                  <a:lnTo>
                    <a:pt x="22355" y="9887"/>
                  </a:lnTo>
                  <a:lnTo>
                    <a:pt x="22473" y="9818"/>
                  </a:lnTo>
                  <a:lnTo>
                    <a:pt x="22601" y="9891"/>
                  </a:lnTo>
                  <a:lnTo>
                    <a:pt x="22790" y="10002"/>
                  </a:lnTo>
                  <a:lnTo>
                    <a:pt x="22790" y="10364"/>
                  </a:lnTo>
                  <a:lnTo>
                    <a:pt x="22475" y="10180"/>
                  </a:lnTo>
                  <a:close/>
                  <a:moveTo>
                    <a:pt x="22154" y="9617"/>
                  </a:moveTo>
                  <a:lnTo>
                    <a:pt x="22154" y="9251"/>
                  </a:lnTo>
                  <a:lnTo>
                    <a:pt x="22445" y="9083"/>
                  </a:lnTo>
                  <a:lnTo>
                    <a:pt x="22475" y="9066"/>
                  </a:lnTo>
                  <a:lnTo>
                    <a:pt x="22775" y="9239"/>
                  </a:lnTo>
                  <a:lnTo>
                    <a:pt x="22790" y="9248"/>
                  </a:lnTo>
                  <a:lnTo>
                    <a:pt x="22790" y="9617"/>
                  </a:lnTo>
                  <a:lnTo>
                    <a:pt x="22473" y="9801"/>
                  </a:lnTo>
                  <a:lnTo>
                    <a:pt x="22154" y="9617"/>
                  </a:lnTo>
                  <a:close/>
                  <a:moveTo>
                    <a:pt x="22475" y="9050"/>
                  </a:moveTo>
                  <a:lnTo>
                    <a:pt x="22475" y="9050"/>
                  </a:lnTo>
                  <a:lnTo>
                    <a:pt x="22473" y="9050"/>
                  </a:lnTo>
                  <a:lnTo>
                    <a:pt x="22156" y="9234"/>
                  </a:lnTo>
                  <a:lnTo>
                    <a:pt x="22156" y="8870"/>
                  </a:lnTo>
                  <a:lnTo>
                    <a:pt x="22367" y="8750"/>
                  </a:lnTo>
                  <a:lnTo>
                    <a:pt x="22473" y="8688"/>
                  </a:lnTo>
                  <a:lnTo>
                    <a:pt x="22768" y="8858"/>
                  </a:lnTo>
                  <a:lnTo>
                    <a:pt x="22790" y="8870"/>
                  </a:lnTo>
                  <a:lnTo>
                    <a:pt x="22790" y="9232"/>
                  </a:lnTo>
                  <a:lnTo>
                    <a:pt x="22475" y="9050"/>
                  </a:lnTo>
                  <a:close/>
                  <a:moveTo>
                    <a:pt x="22473" y="8672"/>
                  </a:moveTo>
                  <a:lnTo>
                    <a:pt x="22154" y="8487"/>
                  </a:lnTo>
                  <a:lnTo>
                    <a:pt x="22154" y="8121"/>
                  </a:lnTo>
                  <a:lnTo>
                    <a:pt x="22156" y="8121"/>
                  </a:lnTo>
                  <a:lnTo>
                    <a:pt x="22156" y="8119"/>
                  </a:lnTo>
                  <a:lnTo>
                    <a:pt x="22397" y="7979"/>
                  </a:lnTo>
                  <a:lnTo>
                    <a:pt x="22475" y="7934"/>
                  </a:lnTo>
                  <a:lnTo>
                    <a:pt x="22790" y="8119"/>
                  </a:lnTo>
                  <a:lnTo>
                    <a:pt x="22790" y="8487"/>
                  </a:lnTo>
                  <a:lnTo>
                    <a:pt x="22648" y="8570"/>
                  </a:lnTo>
                  <a:lnTo>
                    <a:pt x="22473" y="8672"/>
                  </a:lnTo>
                  <a:close/>
                  <a:moveTo>
                    <a:pt x="22475" y="7920"/>
                  </a:moveTo>
                  <a:lnTo>
                    <a:pt x="22475" y="7923"/>
                  </a:lnTo>
                  <a:lnTo>
                    <a:pt x="22473" y="7920"/>
                  </a:lnTo>
                  <a:lnTo>
                    <a:pt x="22423" y="7951"/>
                  </a:lnTo>
                  <a:lnTo>
                    <a:pt x="22156" y="8102"/>
                  </a:lnTo>
                  <a:lnTo>
                    <a:pt x="22156" y="7743"/>
                  </a:lnTo>
                  <a:lnTo>
                    <a:pt x="22315" y="7651"/>
                  </a:lnTo>
                  <a:lnTo>
                    <a:pt x="22473" y="7559"/>
                  </a:lnTo>
                  <a:lnTo>
                    <a:pt x="22674" y="7674"/>
                  </a:lnTo>
                  <a:lnTo>
                    <a:pt x="22790" y="7743"/>
                  </a:lnTo>
                  <a:lnTo>
                    <a:pt x="22790" y="8102"/>
                  </a:lnTo>
                  <a:lnTo>
                    <a:pt x="22475" y="7920"/>
                  </a:lnTo>
                  <a:close/>
                  <a:moveTo>
                    <a:pt x="22473" y="7542"/>
                  </a:moveTo>
                  <a:lnTo>
                    <a:pt x="22154" y="7358"/>
                  </a:lnTo>
                  <a:lnTo>
                    <a:pt x="22154" y="6989"/>
                  </a:lnTo>
                  <a:lnTo>
                    <a:pt x="22397" y="6850"/>
                  </a:lnTo>
                  <a:lnTo>
                    <a:pt x="22475" y="6805"/>
                  </a:lnTo>
                  <a:lnTo>
                    <a:pt x="22790" y="6989"/>
                  </a:lnTo>
                  <a:lnTo>
                    <a:pt x="22790" y="7358"/>
                  </a:lnTo>
                  <a:lnTo>
                    <a:pt x="22615" y="7459"/>
                  </a:lnTo>
                  <a:lnTo>
                    <a:pt x="22473" y="7542"/>
                  </a:lnTo>
                  <a:close/>
                  <a:moveTo>
                    <a:pt x="22475" y="6788"/>
                  </a:moveTo>
                  <a:lnTo>
                    <a:pt x="22475" y="6790"/>
                  </a:lnTo>
                  <a:lnTo>
                    <a:pt x="22473" y="6788"/>
                  </a:lnTo>
                  <a:lnTo>
                    <a:pt x="22367" y="6852"/>
                  </a:lnTo>
                  <a:lnTo>
                    <a:pt x="22156" y="6972"/>
                  </a:lnTo>
                  <a:lnTo>
                    <a:pt x="22156" y="6609"/>
                  </a:lnTo>
                  <a:lnTo>
                    <a:pt x="22473" y="6427"/>
                  </a:lnTo>
                  <a:lnTo>
                    <a:pt x="22473" y="6429"/>
                  </a:lnTo>
                  <a:lnTo>
                    <a:pt x="22475" y="6427"/>
                  </a:lnTo>
                  <a:lnTo>
                    <a:pt x="22790" y="6611"/>
                  </a:lnTo>
                  <a:lnTo>
                    <a:pt x="22790" y="6972"/>
                  </a:lnTo>
                  <a:lnTo>
                    <a:pt x="22475" y="6788"/>
                  </a:lnTo>
                  <a:close/>
                  <a:moveTo>
                    <a:pt x="22473" y="6410"/>
                  </a:moveTo>
                  <a:lnTo>
                    <a:pt x="22473" y="6410"/>
                  </a:lnTo>
                  <a:lnTo>
                    <a:pt x="22473" y="6412"/>
                  </a:lnTo>
                  <a:lnTo>
                    <a:pt x="22154" y="6228"/>
                  </a:lnTo>
                  <a:lnTo>
                    <a:pt x="22154" y="5859"/>
                  </a:lnTo>
                  <a:lnTo>
                    <a:pt x="22156" y="5859"/>
                  </a:lnTo>
                  <a:lnTo>
                    <a:pt x="22156" y="5859"/>
                  </a:lnTo>
                  <a:lnTo>
                    <a:pt x="22397" y="5720"/>
                  </a:lnTo>
                  <a:lnTo>
                    <a:pt x="22475" y="5675"/>
                  </a:lnTo>
                  <a:lnTo>
                    <a:pt x="22790" y="5859"/>
                  </a:lnTo>
                  <a:lnTo>
                    <a:pt x="22790" y="6228"/>
                  </a:lnTo>
                  <a:lnTo>
                    <a:pt x="22473" y="6410"/>
                  </a:lnTo>
                  <a:close/>
                  <a:moveTo>
                    <a:pt x="22475" y="5661"/>
                  </a:moveTo>
                  <a:lnTo>
                    <a:pt x="22475" y="5661"/>
                  </a:lnTo>
                  <a:lnTo>
                    <a:pt x="22473" y="5661"/>
                  </a:lnTo>
                  <a:lnTo>
                    <a:pt x="22367" y="5722"/>
                  </a:lnTo>
                  <a:lnTo>
                    <a:pt x="22156" y="5843"/>
                  </a:lnTo>
                  <a:lnTo>
                    <a:pt x="22156" y="5479"/>
                  </a:lnTo>
                  <a:lnTo>
                    <a:pt x="22315" y="5387"/>
                  </a:lnTo>
                  <a:lnTo>
                    <a:pt x="22473" y="5294"/>
                  </a:lnTo>
                  <a:lnTo>
                    <a:pt x="22622" y="5382"/>
                  </a:lnTo>
                  <a:lnTo>
                    <a:pt x="22790" y="5481"/>
                  </a:lnTo>
                  <a:lnTo>
                    <a:pt x="22790" y="5843"/>
                  </a:lnTo>
                  <a:lnTo>
                    <a:pt x="22475" y="5661"/>
                  </a:lnTo>
                  <a:close/>
                  <a:moveTo>
                    <a:pt x="22154" y="5096"/>
                  </a:moveTo>
                  <a:lnTo>
                    <a:pt x="22154" y="4730"/>
                  </a:lnTo>
                  <a:lnTo>
                    <a:pt x="22156" y="4730"/>
                  </a:lnTo>
                  <a:lnTo>
                    <a:pt x="22156" y="4727"/>
                  </a:lnTo>
                  <a:lnTo>
                    <a:pt x="22419" y="4574"/>
                  </a:lnTo>
                  <a:lnTo>
                    <a:pt x="22475" y="4543"/>
                  </a:lnTo>
                  <a:lnTo>
                    <a:pt x="22790" y="4727"/>
                  </a:lnTo>
                  <a:lnTo>
                    <a:pt x="22790" y="5096"/>
                  </a:lnTo>
                  <a:lnTo>
                    <a:pt x="22556" y="5233"/>
                  </a:lnTo>
                  <a:lnTo>
                    <a:pt x="22473" y="5280"/>
                  </a:lnTo>
                  <a:lnTo>
                    <a:pt x="22154" y="5096"/>
                  </a:lnTo>
                  <a:close/>
                  <a:moveTo>
                    <a:pt x="22475" y="4531"/>
                  </a:moveTo>
                  <a:lnTo>
                    <a:pt x="22475" y="4531"/>
                  </a:lnTo>
                  <a:lnTo>
                    <a:pt x="22473" y="4531"/>
                  </a:lnTo>
                  <a:lnTo>
                    <a:pt x="22423" y="4559"/>
                  </a:lnTo>
                  <a:lnTo>
                    <a:pt x="22156" y="4711"/>
                  </a:lnTo>
                  <a:lnTo>
                    <a:pt x="22156" y="4349"/>
                  </a:lnTo>
                  <a:lnTo>
                    <a:pt x="22272" y="4283"/>
                  </a:lnTo>
                  <a:lnTo>
                    <a:pt x="22473" y="4165"/>
                  </a:lnTo>
                  <a:lnTo>
                    <a:pt x="22551" y="4210"/>
                  </a:lnTo>
                  <a:lnTo>
                    <a:pt x="22790" y="4349"/>
                  </a:lnTo>
                  <a:lnTo>
                    <a:pt x="22790" y="4713"/>
                  </a:lnTo>
                  <a:lnTo>
                    <a:pt x="22475" y="4531"/>
                  </a:lnTo>
                  <a:close/>
                  <a:moveTo>
                    <a:pt x="22473" y="4151"/>
                  </a:moveTo>
                  <a:lnTo>
                    <a:pt x="22473" y="4151"/>
                  </a:lnTo>
                  <a:lnTo>
                    <a:pt x="22154" y="3966"/>
                  </a:lnTo>
                  <a:lnTo>
                    <a:pt x="22154" y="3600"/>
                  </a:lnTo>
                  <a:lnTo>
                    <a:pt x="22156" y="3600"/>
                  </a:lnTo>
                  <a:lnTo>
                    <a:pt x="22156" y="3598"/>
                  </a:lnTo>
                  <a:lnTo>
                    <a:pt x="22345" y="3486"/>
                  </a:lnTo>
                  <a:lnTo>
                    <a:pt x="22475" y="3413"/>
                  </a:lnTo>
                  <a:lnTo>
                    <a:pt x="22790" y="3598"/>
                  </a:lnTo>
                  <a:lnTo>
                    <a:pt x="22790" y="3966"/>
                  </a:lnTo>
                  <a:lnTo>
                    <a:pt x="22556" y="4103"/>
                  </a:lnTo>
                  <a:lnTo>
                    <a:pt x="22475" y="4151"/>
                  </a:lnTo>
                  <a:lnTo>
                    <a:pt x="22473" y="4151"/>
                  </a:lnTo>
                  <a:close/>
                  <a:moveTo>
                    <a:pt x="22475" y="3401"/>
                  </a:moveTo>
                  <a:lnTo>
                    <a:pt x="22475" y="3401"/>
                  </a:lnTo>
                  <a:lnTo>
                    <a:pt x="22473" y="3401"/>
                  </a:lnTo>
                  <a:lnTo>
                    <a:pt x="22423" y="3432"/>
                  </a:lnTo>
                  <a:lnTo>
                    <a:pt x="22156" y="3583"/>
                  </a:lnTo>
                  <a:lnTo>
                    <a:pt x="22156" y="3219"/>
                  </a:lnTo>
                  <a:lnTo>
                    <a:pt x="22473" y="3035"/>
                  </a:lnTo>
                  <a:lnTo>
                    <a:pt x="22790" y="3219"/>
                  </a:lnTo>
                  <a:lnTo>
                    <a:pt x="22790" y="3583"/>
                  </a:lnTo>
                  <a:lnTo>
                    <a:pt x="22475" y="3401"/>
                  </a:lnTo>
                  <a:close/>
                  <a:moveTo>
                    <a:pt x="22140" y="3222"/>
                  </a:moveTo>
                  <a:lnTo>
                    <a:pt x="22140" y="3590"/>
                  </a:lnTo>
                  <a:lnTo>
                    <a:pt x="22140" y="3590"/>
                  </a:lnTo>
                  <a:lnTo>
                    <a:pt x="21882" y="3742"/>
                  </a:lnTo>
                  <a:lnTo>
                    <a:pt x="21826" y="3775"/>
                  </a:lnTo>
                  <a:lnTo>
                    <a:pt x="21507" y="3593"/>
                  </a:lnTo>
                  <a:lnTo>
                    <a:pt x="21828" y="3411"/>
                  </a:lnTo>
                  <a:lnTo>
                    <a:pt x="21828" y="3408"/>
                  </a:lnTo>
                  <a:lnTo>
                    <a:pt x="21828" y="3042"/>
                  </a:lnTo>
                  <a:lnTo>
                    <a:pt x="22140" y="3222"/>
                  </a:lnTo>
                  <a:close/>
                  <a:moveTo>
                    <a:pt x="21162" y="3026"/>
                  </a:moveTo>
                  <a:lnTo>
                    <a:pt x="21062" y="3085"/>
                  </a:lnTo>
                  <a:lnTo>
                    <a:pt x="20843" y="3210"/>
                  </a:lnTo>
                  <a:lnTo>
                    <a:pt x="20528" y="3028"/>
                  </a:lnTo>
                  <a:lnTo>
                    <a:pt x="20847" y="2844"/>
                  </a:lnTo>
                  <a:lnTo>
                    <a:pt x="20847" y="2844"/>
                  </a:lnTo>
                  <a:lnTo>
                    <a:pt x="20847" y="2475"/>
                  </a:lnTo>
                  <a:lnTo>
                    <a:pt x="21162" y="2657"/>
                  </a:lnTo>
                  <a:lnTo>
                    <a:pt x="21162" y="3026"/>
                  </a:lnTo>
                  <a:close/>
                  <a:moveTo>
                    <a:pt x="20836" y="2451"/>
                  </a:moveTo>
                  <a:lnTo>
                    <a:pt x="20514" y="2267"/>
                  </a:lnTo>
                  <a:lnTo>
                    <a:pt x="20514" y="2267"/>
                  </a:lnTo>
                  <a:lnTo>
                    <a:pt x="20514" y="2267"/>
                  </a:lnTo>
                  <a:lnTo>
                    <a:pt x="20410" y="2328"/>
                  </a:lnTo>
                  <a:lnTo>
                    <a:pt x="20198" y="2451"/>
                  </a:lnTo>
                  <a:lnTo>
                    <a:pt x="20198" y="2092"/>
                  </a:lnTo>
                  <a:lnTo>
                    <a:pt x="20356" y="1998"/>
                  </a:lnTo>
                  <a:lnTo>
                    <a:pt x="20517" y="1905"/>
                  </a:lnTo>
                  <a:lnTo>
                    <a:pt x="20836" y="2092"/>
                  </a:lnTo>
                  <a:lnTo>
                    <a:pt x="20836" y="2451"/>
                  </a:lnTo>
                  <a:close/>
                  <a:moveTo>
                    <a:pt x="20387" y="2357"/>
                  </a:moveTo>
                  <a:lnTo>
                    <a:pt x="20514" y="2284"/>
                  </a:lnTo>
                  <a:lnTo>
                    <a:pt x="20836" y="2468"/>
                  </a:lnTo>
                  <a:lnTo>
                    <a:pt x="20836" y="2837"/>
                  </a:lnTo>
                  <a:lnTo>
                    <a:pt x="20517" y="3021"/>
                  </a:lnTo>
                  <a:lnTo>
                    <a:pt x="20318" y="2907"/>
                  </a:lnTo>
                  <a:lnTo>
                    <a:pt x="20198" y="2837"/>
                  </a:lnTo>
                  <a:lnTo>
                    <a:pt x="20198" y="2468"/>
                  </a:lnTo>
                  <a:lnTo>
                    <a:pt x="20387" y="2357"/>
                  </a:lnTo>
                  <a:close/>
                  <a:moveTo>
                    <a:pt x="20181" y="3224"/>
                  </a:moveTo>
                  <a:lnTo>
                    <a:pt x="20181" y="3590"/>
                  </a:lnTo>
                  <a:lnTo>
                    <a:pt x="19968" y="3716"/>
                  </a:lnTo>
                  <a:lnTo>
                    <a:pt x="19867" y="3775"/>
                  </a:lnTo>
                  <a:lnTo>
                    <a:pt x="19621" y="3635"/>
                  </a:lnTo>
                  <a:lnTo>
                    <a:pt x="19550" y="3593"/>
                  </a:lnTo>
                  <a:lnTo>
                    <a:pt x="19869" y="3411"/>
                  </a:lnTo>
                  <a:lnTo>
                    <a:pt x="19869" y="3408"/>
                  </a:lnTo>
                  <a:lnTo>
                    <a:pt x="19869" y="3042"/>
                  </a:lnTo>
                  <a:lnTo>
                    <a:pt x="20181" y="3224"/>
                  </a:lnTo>
                  <a:close/>
                  <a:moveTo>
                    <a:pt x="19536" y="2851"/>
                  </a:moveTo>
                  <a:lnTo>
                    <a:pt x="19855" y="3035"/>
                  </a:lnTo>
                  <a:lnTo>
                    <a:pt x="19855" y="3401"/>
                  </a:lnTo>
                  <a:lnTo>
                    <a:pt x="19763" y="3456"/>
                  </a:lnTo>
                  <a:lnTo>
                    <a:pt x="19536" y="3586"/>
                  </a:lnTo>
                  <a:lnTo>
                    <a:pt x="19430" y="3524"/>
                  </a:lnTo>
                  <a:lnTo>
                    <a:pt x="19217" y="3401"/>
                  </a:lnTo>
                  <a:lnTo>
                    <a:pt x="19217" y="3035"/>
                  </a:lnTo>
                  <a:lnTo>
                    <a:pt x="19536" y="2851"/>
                  </a:lnTo>
                  <a:close/>
                  <a:moveTo>
                    <a:pt x="19205" y="3026"/>
                  </a:moveTo>
                  <a:lnTo>
                    <a:pt x="19141" y="3063"/>
                  </a:lnTo>
                  <a:lnTo>
                    <a:pt x="18884" y="3210"/>
                  </a:lnTo>
                  <a:lnTo>
                    <a:pt x="18834" y="3182"/>
                  </a:lnTo>
                  <a:lnTo>
                    <a:pt x="18572" y="3028"/>
                  </a:lnTo>
                  <a:lnTo>
                    <a:pt x="18889" y="2844"/>
                  </a:lnTo>
                  <a:lnTo>
                    <a:pt x="18889" y="2844"/>
                  </a:lnTo>
                  <a:lnTo>
                    <a:pt x="18889" y="2473"/>
                  </a:lnTo>
                  <a:lnTo>
                    <a:pt x="19042" y="2562"/>
                  </a:lnTo>
                  <a:lnTo>
                    <a:pt x="19205" y="2657"/>
                  </a:lnTo>
                  <a:lnTo>
                    <a:pt x="19205" y="3026"/>
                  </a:lnTo>
                  <a:close/>
                  <a:moveTo>
                    <a:pt x="18877" y="2451"/>
                  </a:moveTo>
                  <a:lnTo>
                    <a:pt x="18603" y="2293"/>
                  </a:lnTo>
                  <a:lnTo>
                    <a:pt x="18560" y="2267"/>
                  </a:lnTo>
                  <a:lnTo>
                    <a:pt x="18560" y="2267"/>
                  </a:lnTo>
                  <a:lnTo>
                    <a:pt x="18560" y="2267"/>
                  </a:lnTo>
                  <a:lnTo>
                    <a:pt x="18241" y="2451"/>
                  </a:lnTo>
                  <a:lnTo>
                    <a:pt x="18241" y="2090"/>
                  </a:lnTo>
                  <a:lnTo>
                    <a:pt x="18418" y="1986"/>
                  </a:lnTo>
                  <a:lnTo>
                    <a:pt x="18558" y="1905"/>
                  </a:lnTo>
                  <a:lnTo>
                    <a:pt x="18674" y="1972"/>
                  </a:lnTo>
                  <a:lnTo>
                    <a:pt x="18877" y="2092"/>
                  </a:lnTo>
                  <a:lnTo>
                    <a:pt x="18877" y="2451"/>
                  </a:lnTo>
                  <a:close/>
                  <a:moveTo>
                    <a:pt x="18560" y="2284"/>
                  </a:moveTo>
                  <a:lnTo>
                    <a:pt x="18584" y="2295"/>
                  </a:lnTo>
                  <a:lnTo>
                    <a:pt x="18877" y="2468"/>
                  </a:lnTo>
                  <a:lnTo>
                    <a:pt x="18877" y="2837"/>
                  </a:lnTo>
                  <a:lnTo>
                    <a:pt x="18714" y="2931"/>
                  </a:lnTo>
                  <a:lnTo>
                    <a:pt x="18560" y="3021"/>
                  </a:lnTo>
                  <a:lnTo>
                    <a:pt x="18560" y="3021"/>
                  </a:lnTo>
                  <a:lnTo>
                    <a:pt x="18558" y="3021"/>
                  </a:lnTo>
                  <a:lnTo>
                    <a:pt x="18239" y="2837"/>
                  </a:lnTo>
                  <a:lnTo>
                    <a:pt x="18239" y="2468"/>
                  </a:lnTo>
                  <a:lnTo>
                    <a:pt x="18241" y="2468"/>
                  </a:lnTo>
                  <a:lnTo>
                    <a:pt x="18241" y="2468"/>
                  </a:lnTo>
                  <a:lnTo>
                    <a:pt x="18560" y="2284"/>
                  </a:lnTo>
                  <a:close/>
                  <a:moveTo>
                    <a:pt x="18227" y="3222"/>
                  </a:moveTo>
                  <a:lnTo>
                    <a:pt x="18227" y="3590"/>
                  </a:lnTo>
                  <a:lnTo>
                    <a:pt x="18227" y="3590"/>
                  </a:lnTo>
                  <a:lnTo>
                    <a:pt x="17967" y="3742"/>
                  </a:lnTo>
                  <a:lnTo>
                    <a:pt x="17910" y="3775"/>
                  </a:lnTo>
                  <a:lnTo>
                    <a:pt x="17594" y="3593"/>
                  </a:lnTo>
                  <a:lnTo>
                    <a:pt x="17913" y="3411"/>
                  </a:lnTo>
                  <a:lnTo>
                    <a:pt x="17913" y="3408"/>
                  </a:lnTo>
                  <a:lnTo>
                    <a:pt x="17913" y="3042"/>
                  </a:lnTo>
                  <a:lnTo>
                    <a:pt x="18227" y="3222"/>
                  </a:lnTo>
                  <a:close/>
                  <a:moveTo>
                    <a:pt x="17246" y="3026"/>
                  </a:moveTo>
                  <a:lnTo>
                    <a:pt x="17147" y="3085"/>
                  </a:lnTo>
                  <a:lnTo>
                    <a:pt x="16930" y="3210"/>
                  </a:lnTo>
                  <a:lnTo>
                    <a:pt x="16613" y="3028"/>
                  </a:lnTo>
                  <a:lnTo>
                    <a:pt x="16934" y="2844"/>
                  </a:lnTo>
                  <a:lnTo>
                    <a:pt x="16934" y="2844"/>
                  </a:lnTo>
                  <a:lnTo>
                    <a:pt x="16934" y="2475"/>
                  </a:lnTo>
                  <a:lnTo>
                    <a:pt x="17246" y="2657"/>
                  </a:lnTo>
                  <a:lnTo>
                    <a:pt x="17246" y="3026"/>
                  </a:lnTo>
                  <a:close/>
                  <a:moveTo>
                    <a:pt x="16923" y="2451"/>
                  </a:moveTo>
                  <a:lnTo>
                    <a:pt x="16601" y="2267"/>
                  </a:lnTo>
                  <a:lnTo>
                    <a:pt x="16601" y="2267"/>
                  </a:lnTo>
                  <a:lnTo>
                    <a:pt x="16599" y="2267"/>
                  </a:lnTo>
                  <a:lnTo>
                    <a:pt x="16495" y="2328"/>
                  </a:lnTo>
                  <a:lnTo>
                    <a:pt x="16282" y="2451"/>
                  </a:lnTo>
                  <a:lnTo>
                    <a:pt x="16282" y="2092"/>
                  </a:lnTo>
                  <a:lnTo>
                    <a:pt x="16443" y="1998"/>
                  </a:lnTo>
                  <a:lnTo>
                    <a:pt x="16601" y="1905"/>
                  </a:lnTo>
                  <a:lnTo>
                    <a:pt x="16923" y="2092"/>
                  </a:lnTo>
                  <a:lnTo>
                    <a:pt x="16923" y="2451"/>
                  </a:lnTo>
                  <a:close/>
                  <a:moveTo>
                    <a:pt x="16474" y="2357"/>
                  </a:moveTo>
                  <a:lnTo>
                    <a:pt x="16601" y="2284"/>
                  </a:lnTo>
                  <a:lnTo>
                    <a:pt x="16923" y="2468"/>
                  </a:lnTo>
                  <a:lnTo>
                    <a:pt x="16923" y="2837"/>
                  </a:lnTo>
                  <a:lnTo>
                    <a:pt x="16601" y="3021"/>
                  </a:lnTo>
                  <a:lnTo>
                    <a:pt x="16405" y="2907"/>
                  </a:lnTo>
                  <a:lnTo>
                    <a:pt x="16282" y="2837"/>
                  </a:lnTo>
                  <a:lnTo>
                    <a:pt x="16282" y="2468"/>
                  </a:lnTo>
                  <a:lnTo>
                    <a:pt x="16474" y="2357"/>
                  </a:lnTo>
                  <a:close/>
                  <a:moveTo>
                    <a:pt x="16271" y="3224"/>
                  </a:moveTo>
                  <a:lnTo>
                    <a:pt x="16271" y="3590"/>
                  </a:lnTo>
                  <a:lnTo>
                    <a:pt x="16126" y="3676"/>
                  </a:lnTo>
                  <a:lnTo>
                    <a:pt x="15952" y="3775"/>
                  </a:lnTo>
                  <a:lnTo>
                    <a:pt x="15635" y="3593"/>
                  </a:lnTo>
                  <a:lnTo>
                    <a:pt x="15647" y="3588"/>
                  </a:lnTo>
                  <a:lnTo>
                    <a:pt x="15954" y="3411"/>
                  </a:lnTo>
                  <a:lnTo>
                    <a:pt x="15954" y="3408"/>
                  </a:lnTo>
                  <a:lnTo>
                    <a:pt x="15954" y="3040"/>
                  </a:lnTo>
                  <a:lnTo>
                    <a:pt x="16271" y="3224"/>
                  </a:lnTo>
                  <a:close/>
                  <a:moveTo>
                    <a:pt x="15623" y="2851"/>
                  </a:moveTo>
                  <a:lnTo>
                    <a:pt x="15940" y="3033"/>
                  </a:lnTo>
                  <a:lnTo>
                    <a:pt x="15940" y="3401"/>
                  </a:lnTo>
                  <a:lnTo>
                    <a:pt x="15789" y="3491"/>
                  </a:lnTo>
                  <a:lnTo>
                    <a:pt x="15623" y="3583"/>
                  </a:lnTo>
                  <a:lnTo>
                    <a:pt x="15396" y="3456"/>
                  </a:lnTo>
                  <a:lnTo>
                    <a:pt x="15304" y="3401"/>
                  </a:lnTo>
                  <a:lnTo>
                    <a:pt x="15304" y="3035"/>
                  </a:lnTo>
                  <a:lnTo>
                    <a:pt x="15623" y="2851"/>
                  </a:lnTo>
                  <a:close/>
                  <a:moveTo>
                    <a:pt x="15292" y="3026"/>
                  </a:moveTo>
                  <a:lnTo>
                    <a:pt x="14971" y="3210"/>
                  </a:lnTo>
                  <a:lnTo>
                    <a:pt x="14919" y="3182"/>
                  </a:lnTo>
                  <a:lnTo>
                    <a:pt x="14657" y="3028"/>
                  </a:lnTo>
                  <a:lnTo>
                    <a:pt x="14801" y="2943"/>
                  </a:lnTo>
                  <a:lnTo>
                    <a:pt x="14976" y="2844"/>
                  </a:lnTo>
                  <a:lnTo>
                    <a:pt x="14976" y="2844"/>
                  </a:lnTo>
                  <a:lnTo>
                    <a:pt x="14976" y="2473"/>
                  </a:lnTo>
                  <a:lnTo>
                    <a:pt x="15127" y="2562"/>
                  </a:lnTo>
                  <a:lnTo>
                    <a:pt x="15292" y="2657"/>
                  </a:lnTo>
                  <a:lnTo>
                    <a:pt x="15292" y="3026"/>
                  </a:lnTo>
                  <a:close/>
                  <a:moveTo>
                    <a:pt x="14962" y="2451"/>
                  </a:moveTo>
                  <a:lnTo>
                    <a:pt x="14690" y="2293"/>
                  </a:lnTo>
                  <a:lnTo>
                    <a:pt x="14645" y="2267"/>
                  </a:lnTo>
                  <a:lnTo>
                    <a:pt x="14645" y="2267"/>
                  </a:lnTo>
                  <a:lnTo>
                    <a:pt x="14645" y="2267"/>
                  </a:lnTo>
                  <a:lnTo>
                    <a:pt x="14326" y="2454"/>
                  </a:lnTo>
                  <a:lnTo>
                    <a:pt x="14326" y="2092"/>
                  </a:lnTo>
                  <a:lnTo>
                    <a:pt x="14638" y="1910"/>
                  </a:lnTo>
                  <a:lnTo>
                    <a:pt x="14643" y="1905"/>
                  </a:lnTo>
                  <a:lnTo>
                    <a:pt x="14761" y="1972"/>
                  </a:lnTo>
                  <a:lnTo>
                    <a:pt x="14962" y="2092"/>
                  </a:lnTo>
                  <a:lnTo>
                    <a:pt x="14962" y="2451"/>
                  </a:lnTo>
                  <a:close/>
                  <a:moveTo>
                    <a:pt x="14645" y="2284"/>
                  </a:moveTo>
                  <a:lnTo>
                    <a:pt x="14669" y="2295"/>
                  </a:lnTo>
                  <a:lnTo>
                    <a:pt x="14962" y="2468"/>
                  </a:lnTo>
                  <a:lnTo>
                    <a:pt x="14962" y="2837"/>
                  </a:lnTo>
                  <a:lnTo>
                    <a:pt x="14884" y="2881"/>
                  </a:lnTo>
                  <a:lnTo>
                    <a:pt x="14645" y="3021"/>
                  </a:lnTo>
                  <a:lnTo>
                    <a:pt x="14645" y="3021"/>
                  </a:lnTo>
                  <a:lnTo>
                    <a:pt x="14643" y="3021"/>
                  </a:lnTo>
                  <a:lnTo>
                    <a:pt x="14326" y="2837"/>
                  </a:lnTo>
                  <a:lnTo>
                    <a:pt x="14326" y="2468"/>
                  </a:lnTo>
                  <a:lnTo>
                    <a:pt x="14645" y="2284"/>
                  </a:lnTo>
                  <a:close/>
                  <a:moveTo>
                    <a:pt x="14309" y="3224"/>
                  </a:moveTo>
                  <a:lnTo>
                    <a:pt x="14309" y="3590"/>
                  </a:lnTo>
                  <a:lnTo>
                    <a:pt x="13995" y="3775"/>
                  </a:lnTo>
                  <a:lnTo>
                    <a:pt x="13678" y="3593"/>
                  </a:lnTo>
                  <a:lnTo>
                    <a:pt x="13997" y="3411"/>
                  </a:lnTo>
                  <a:lnTo>
                    <a:pt x="13997" y="3042"/>
                  </a:lnTo>
                  <a:lnTo>
                    <a:pt x="14309" y="3224"/>
                  </a:lnTo>
                  <a:close/>
                  <a:moveTo>
                    <a:pt x="13664" y="2851"/>
                  </a:moveTo>
                  <a:lnTo>
                    <a:pt x="13986" y="3035"/>
                  </a:lnTo>
                  <a:lnTo>
                    <a:pt x="13986" y="3401"/>
                  </a:lnTo>
                  <a:lnTo>
                    <a:pt x="13901" y="3451"/>
                  </a:lnTo>
                  <a:lnTo>
                    <a:pt x="13664" y="3583"/>
                  </a:lnTo>
                  <a:lnTo>
                    <a:pt x="13437" y="3456"/>
                  </a:lnTo>
                  <a:lnTo>
                    <a:pt x="13345" y="3401"/>
                  </a:lnTo>
                  <a:lnTo>
                    <a:pt x="13345" y="3035"/>
                  </a:lnTo>
                  <a:lnTo>
                    <a:pt x="13664" y="2851"/>
                  </a:lnTo>
                  <a:close/>
                  <a:moveTo>
                    <a:pt x="13334" y="3026"/>
                  </a:moveTo>
                  <a:lnTo>
                    <a:pt x="13232" y="3085"/>
                  </a:lnTo>
                  <a:lnTo>
                    <a:pt x="13015" y="3210"/>
                  </a:lnTo>
                  <a:lnTo>
                    <a:pt x="12698" y="3028"/>
                  </a:lnTo>
                  <a:lnTo>
                    <a:pt x="13019" y="2844"/>
                  </a:lnTo>
                  <a:lnTo>
                    <a:pt x="13019" y="2844"/>
                  </a:lnTo>
                  <a:lnTo>
                    <a:pt x="13019" y="2475"/>
                  </a:lnTo>
                  <a:lnTo>
                    <a:pt x="13334" y="2657"/>
                  </a:lnTo>
                  <a:lnTo>
                    <a:pt x="13334" y="3026"/>
                  </a:lnTo>
                  <a:close/>
                  <a:moveTo>
                    <a:pt x="13007" y="2451"/>
                  </a:moveTo>
                  <a:lnTo>
                    <a:pt x="12686" y="2267"/>
                  </a:lnTo>
                  <a:lnTo>
                    <a:pt x="12686" y="2267"/>
                  </a:lnTo>
                  <a:lnTo>
                    <a:pt x="12686" y="2267"/>
                  </a:lnTo>
                  <a:lnTo>
                    <a:pt x="12672" y="2274"/>
                  </a:lnTo>
                  <a:lnTo>
                    <a:pt x="12367" y="2451"/>
                  </a:lnTo>
                  <a:lnTo>
                    <a:pt x="12367" y="2092"/>
                  </a:lnTo>
                  <a:lnTo>
                    <a:pt x="12589" y="1962"/>
                  </a:lnTo>
                  <a:lnTo>
                    <a:pt x="12686" y="1905"/>
                  </a:lnTo>
                  <a:lnTo>
                    <a:pt x="13007" y="2092"/>
                  </a:lnTo>
                  <a:lnTo>
                    <a:pt x="13007" y="2451"/>
                  </a:lnTo>
                  <a:close/>
                  <a:moveTo>
                    <a:pt x="12670" y="2293"/>
                  </a:moveTo>
                  <a:lnTo>
                    <a:pt x="12686" y="2284"/>
                  </a:lnTo>
                  <a:lnTo>
                    <a:pt x="13007" y="2468"/>
                  </a:lnTo>
                  <a:lnTo>
                    <a:pt x="13007" y="2837"/>
                  </a:lnTo>
                  <a:lnTo>
                    <a:pt x="12686" y="3021"/>
                  </a:lnTo>
                  <a:lnTo>
                    <a:pt x="12490" y="2907"/>
                  </a:lnTo>
                  <a:lnTo>
                    <a:pt x="12367" y="2837"/>
                  </a:lnTo>
                  <a:lnTo>
                    <a:pt x="12367" y="2468"/>
                  </a:lnTo>
                  <a:lnTo>
                    <a:pt x="12670" y="2293"/>
                  </a:lnTo>
                  <a:close/>
                  <a:moveTo>
                    <a:pt x="12353" y="3224"/>
                  </a:moveTo>
                  <a:lnTo>
                    <a:pt x="12353" y="3590"/>
                  </a:lnTo>
                  <a:lnTo>
                    <a:pt x="12235" y="3659"/>
                  </a:lnTo>
                  <a:lnTo>
                    <a:pt x="12036" y="3775"/>
                  </a:lnTo>
                  <a:lnTo>
                    <a:pt x="11793" y="3635"/>
                  </a:lnTo>
                  <a:lnTo>
                    <a:pt x="11720" y="3593"/>
                  </a:lnTo>
                  <a:lnTo>
                    <a:pt x="12039" y="3411"/>
                  </a:lnTo>
                  <a:lnTo>
                    <a:pt x="12039" y="3408"/>
                  </a:lnTo>
                  <a:lnTo>
                    <a:pt x="12039" y="3042"/>
                  </a:lnTo>
                  <a:lnTo>
                    <a:pt x="12353" y="3224"/>
                  </a:lnTo>
                  <a:close/>
                  <a:moveTo>
                    <a:pt x="11377" y="3026"/>
                  </a:moveTo>
                  <a:lnTo>
                    <a:pt x="11056" y="3210"/>
                  </a:lnTo>
                  <a:lnTo>
                    <a:pt x="11004" y="3182"/>
                  </a:lnTo>
                  <a:lnTo>
                    <a:pt x="10741" y="3028"/>
                  </a:lnTo>
                  <a:lnTo>
                    <a:pt x="11060" y="2844"/>
                  </a:lnTo>
                  <a:lnTo>
                    <a:pt x="11060" y="2844"/>
                  </a:lnTo>
                  <a:lnTo>
                    <a:pt x="11060" y="2475"/>
                  </a:lnTo>
                  <a:lnTo>
                    <a:pt x="11377" y="2659"/>
                  </a:lnTo>
                  <a:lnTo>
                    <a:pt x="11377" y="3026"/>
                  </a:lnTo>
                  <a:close/>
                  <a:moveTo>
                    <a:pt x="11046" y="2451"/>
                  </a:moveTo>
                  <a:lnTo>
                    <a:pt x="10775" y="2293"/>
                  </a:lnTo>
                  <a:lnTo>
                    <a:pt x="10730" y="2267"/>
                  </a:lnTo>
                  <a:lnTo>
                    <a:pt x="10730" y="2267"/>
                  </a:lnTo>
                  <a:lnTo>
                    <a:pt x="10730" y="2267"/>
                  </a:lnTo>
                  <a:lnTo>
                    <a:pt x="10411" y="2454"/>
                  </a:lnTo>
                  <a:lnTo>
                    <a:pt x="10411" y="2092"/>
                  </a:lnTo>
                  <a:lnTo>
                    <a:pt x="10590" y="1986"/>
                  </a:lnTo>
                  <a:lnTo>
                    <a:pt x="10730" y="1905"/>
                  </a:lnTo>
                  <a:lnTo>
                    <a:pt x="10845" y="1972"/>
                  </a:lnTo>
                  <a:lnTo>
                    <a:pt x="11046" y="2092"/>
                  </a:lnTo>
                  <a:lnTo>
                    <a:pt x="11046" y="2451"/>
                  </a:lnTo>
                  <a:close/>
                  <a:moveTo>
                    <a:pt x="10730" y="2284"/>
                  </a:moveTo>
                  <a:lnTo>
                    <a:pt x="10753" y="2295"/>
                  </a:lnTo>
                  <a:lnTo>
                    <a:pt x="11046" y="2468"/>
                  </a:lnTo>
                  <a:lnTo>
                    <a:pt x="11046" y="2837"/>
                  </a:lnTo>
                  <a:lnTo>
                    <a:pt x="10886" y="2931"/>
                  </a:lnTo>
                  <a:lnTo>
                    <a:pt x="10732" y="3021"/>
                  </a:lnTo>
                  <a:lnTo>
                    <a:pt x="10730" y="3021"/>
                  </a:lnTo>
                  <a:lnTo>
                    <a:pt x="10730" y="3021"/>
                  </a:lnTo>
                  <a:lnTo>
                    <a:pt x="10411" y="2837"/>
                  </a:lnTo>
                  <a:lnTo>
                    <a:pt x="10411" y="2468"/>
                  </a:lnTo>
                  <a:lnTo>
                    <a:pt x="10730" y="2284"/>
                  </a:lnTo>
                  <a:close/>
                  <a:moveTo>
                    <a:pt x="10397" y="3224"/>
                  </a:moveTo>
                  <a:lnTo>
                    <a:pt x="10397" y="3590"/>
                  </a:lnTo>
                  <a:lnTo>
                    <a:pt x="10080" y="3775"/>
                  </a:lnTo>
                  <a:lnTo>
                    <a:pt x="9763" y="3593"/>
                  </a:lnTo>
                  <a:lnTo>
                    <a:pt x="10085" y="3411"/>
                  </a:lnTo>
                  <a:lnTo>
                    <a:pt x="10085" y="3042"/>
                  </a:lnTo>
                  <a:lnTo>
                    <a:pt x="10397" y="3224"/>
                  </a:lnTo>
                  <a:close/>
                  <a:moveTo>
                    <a:pt x="9751" y="2851"/>
                  </a:moveTo>
                  <a:lnTo>
                    <a:pt x="10070" y="3035"/>
                  </a:lnTo>
                  <a:lnTo>
                    <a:pt x="10070" y="3401"/>
                  </a:lnTo>
                  <a:lnTo>
                    <a:pt x="9985" y="3451"/>
                  </a:lnTo>
                  <a:lnTo>
                    <a:pt x="9749" y="3583"/>
                  </a:lnTo>
                  <a:lnTo>
                    <a:pt x="9525" y="3456"/>
                  </a:lnTo>
                  <a:lnTo>
                    <a:pt x="9430" y="3401"/>
                  </a:lnTo>
                  <a:lnTo>
                    <a:pt x="9430" y="3035"/>
                  </a:lnTo>
                  <a:lnTo>
                    <a:pt x="9751" y="2851"/>
                  </a:lnTo>
                  <a:close/>
                  <a:moveTo>
                    <a:pt x="9418" y="3026"/>
                  </a:moveTo>
                  <a:lnTo>
                    <a:pt x="9319" y="3085"/>
                  </a:lnTo>
                  <a:lnTo>
                    <a:pt x="9099" y="3210"/>
                  </a:lnTo>
                  <a:lnTo>
                    <a:pt x="8783" y="3028"/>
                  </a:lnTo>
                  <a:lnTo>
                    <a:pt x="9104" y="2844"/>
                  </a:lnTo>
                  <a:lnTo>
                    <a:pt x="9104" y="2844"/>
                  </a:lnTo>
                  <a:lnTo>
                    <a:pt x="9104" y="2475"/>
                  </a:lnTo>
                  <a:lnTo>
                    <a:pt x="9418" y="2657"/>
                  </a:lnTo>
                  <a:lnTo>
                    <a:pt x="9418" y="3026"/>
                  </a:lnTo>
                  <a:close/>
                  <a:moveTo>
                    <a:pt x="9092" y="2451"/>
                  </a:moveTo>
                  <a:lnTo>
                    <a:pt x="8771" y="2267"/>
                  </a:lnTo>
                  <a:lnTo>
                    <a:pt x="8771" y="2267"/>
                  </a:lnTo>
                  <a:lnTo>
                    <a:pt x="8771" y="2267"/>
                  </a:lnTo>
                  <a:lnTo>
                    <a:pt x="8757" y="2274"/>
                  </a:lnTo>
                  <a:lnTo>
                    <a:pt x="8454" y="2451"/>
                  </a:lnTo>
                  <a:lnTo>
                    <a:pt x="8454" y="2092"/>
                  </a:lnTo>
                  <a:lnTo>
                    <a:pt x="8674" y="1962"/>
                  </a:lnTo>
                  <a:lnTo>
                    <a:pt x="8773" y="1905"/>
                  </a:lnTo>
                  <a:lnTo>
                    <a:pt x="9092" y="2092"/>
                  </a:lnTo>
                  <a:lnTo>
                    <a:pt x="9092" y="2451"/>
                  </a:lnTo>
                  <a:close/>
                  <a:moveTo>
                    <a:pt x="8754" y="2293"/>
                  </a:moveTo>
                  <a:lnTo>
                    <a:pt x="8771" y="2284"/>
                  </a:lnTo>
                  <a:lnTo>
                    <a:pt x="9092" y="2468"/>
                  </a:lnTo>
                  <a:lnTo>
                    <a:pt x="9092" y="2837"/>
                  </a:lnTo>
                  <a:lnTo>
                    <a:pt x="8773" y="3021"/>
                  </a:lnTo>
                  <a:lnTo>
                    <a:pt x="8575" y="2907"/>
                  </a:lnTo>
                  <a:lnTo>
                    <a:pt x="8454" y="2837"/>
                  </a:lnTo>
                  <a:lnTo>
                    <a:pt x="8454" y="2468"/>
                  </a:lnTo>
                  <a:lnTo>
                    <a:pt x="8754" y="2293"/>
                  </a:lnTo>
                  <a:close/>
                  <a:moveTo>
                    <a:pt x="8190" y="3078"/>
                  </a:moveTo>
                  <a:lnTo>
                    <a:pt x="8442" y="3224"/>
                  </a:lnTo>
                  <a:lnTo>
                    <a:pt x="8442" y="3590"/>
                  </a:lnTo>
                  <a:lnTo>
                    <a:pt x="8428" y="3598"/>
                  </a:lnTo>
                  <a:lnTo>
                    <a:pt x="8121" y="3775"/>
                  </a:lnTo>
                  <a:lnTo>
                    <a:pt x="7807" y="3593"/>
                  </a:lnTo>
                  <a:lnTo>
                    <a:pt x="7859" y="3562"/>
                  </a:lnTo>
                  <a:lnTo>
                    <a:pt x="8126" y="3411"/>
                  </a:lnTo>
                  <a:lnTo>
                    <a:pt x="8126" y="3408"/>
                  </a:lnTo>
                  <a:lnTo>
                    <a:pt x="8126" y="3042"/>
                  </a:lnTo>
                  <a:lnTo>
                    <a:pt x="8190" y="3078"/>
                  </a:lnTo>
                  <a:close/>
                  <a:moveTo>
                    <a:pt x="7462" y="3026"/>
                  </a:moveTo>
                  <a:lnTo>
                    <a:pt x="7143" y="3210"/>
                  </a:lnTo>
                  <a:lnTo>
                    <a:pt x="6982" y="3118"/>
                  </a:lnTo>
                  <a:lnTo>
                    <a:pt x="6829" y="3028"/>
                  </a:lnTo>
                  <a:lnTo>
                    <a:pt x="7148" y="2844"/>
                  </a:lnTo>
                  <a:lnTo>
                    <a:pt x="7148" y="2844"/>
                  </a:lnTo>
                  <a:lnTo>
                    <a:pt x="7148" y="2475"/>
                  </a:lnTo>
                  <a:lnTo>
                    <a:pt x="7252" y="2534"/>
                  </a:lnTo>
                  <a:lnTo>
                    <a:pt x="7462" y="2657"/>
                  </a:lnTo>
                  <a:lnTo>
                    <a:pt x="7462" y="3026"/>
                  </a:lnTo>
                  <a:close/>
                  <a:moveTo>
                    <a:pt x="7136" y="2451"/>
                  </a:moveTo>
                  <a:lnTo>
                    <a:pt x="6871" y="2300"/>
                  </a:lnTo>
                  <a:lnTo>
                    <a:pt x="6814" y="2267"/>
                  </a:lnTo>
                  <a:lnTo>
                    <a:pt x="6814" y="2267"/>
                  </a:lnTo>
                  <a:lnTo>
                    <a:pt x="6814" y="2267"/>
                  </a:lnTo>
                  <a:lnTo>
                    <a:pt x="6495" y="2451"/>
                  </a:lnTo>
                  <a:lnTo>
                    <a:pt x="6495" y="2092"/>
                  </a:lnTo>
                  <a:lnTo>
                    <a:pt x="6656" y="1998"/>
                  </a:lnTo>
                  <a:lnTo>
                    <a:pt x="6708" y="1967"/>
                  </a:lnTo>
                  <a:lnTo>
                    <a:pt x="6814" y="1905"/>
                  </a:lnTo>
                  <a:lnTo>
                    <a:pt x="7098" y="2068"/>
                  </a:lnTo>
                  <a:lnTo>
                    <a:pt x="7136" y="2092"/>
                  </a:lnTo>
                  <a:lnTo>
                    <a:pt x="7136" y="2451"/>
                  </a:lnTo>
                  <a:close/>
                  <a:moveTo>
                    <a:pt x="6814" y="2284"/>
                  </a:moveTo>
                  <a:lnTo>
                    <a:pt x="6980" y="2378"/>
                  </a:lnTo>
                  <a:lnTo>
                    <a:pt x="7136" y="2468"/>
                  </a:lnTo>
                  <a:lnTo>
                    <a:pt x="7136" y="2837"/>
                  </a:lnTo>
                  <a:lnTo>
                    <a:pt x="6817" y="3021"/>
                  </a:lnTo>
                  <a:lnTo>
                    <a:pt x="6817" y="3021"/>
                  </a:lnTo>
                  <a:lnTo>
                    <a:pt x="6814" y="3021"/>
                  </a:lnTo>
                  <a:lnTo>
                    <a:pt x="6495" y="2837"/>
                  </a:lnTo>
                  <a:lnTo>
                    <a:pt x="6495" y="2468"/>
                  </a:lnTo>
                  <a:lnTo>
                    <a:pt x="6814" y="2284"/>
                  </a:lnTo>
                  <a:close/>
                  <a:moveTo>
                    <a:pt x="6481" y="3224"/>
                  </a:moveTo>
                  <a:lnTo>
                    <a:pt x="6481" y="3590"/>
                  </a:lnTo>
                  <a:lnTo>
                    <a:pt x="6252" y="3725"/>
                  </a:lnTo>
                  <a:lnTo>
                    <a:pt x="6165" y="3775"/>
                  </a:lnTo>
                  <a:lnTo>
                    <a:pt x="6002" y="3680"/>
                  </a:lnTo>
                  <a:lnTo>
                    <a:pt x="5850" y="3593"/>
                  </a:lnTo>
                  <a:lnTo>
                    <a:pt x="6169" y="3411"/>
                  </a:lnTo>
                  <a:lnTo>
                    <a:pt x="6169" y="3408"/>
                  </a:lnTo>
                  <a:lnTo>
                    <a:pt x="6169" y="3042"/>
                  </a:lnTo>
                  <a:lnTo>
                    <a:pt x="6481" y="3224"/>
                  </a:lnTo>
                  <a:close/>
                  <a:moveTo>
                    <a:pt x="5503" y="3026"/>
                  </a:moveTo>
                  <a:lnTo>
                    <a:pt x="5404" y="3085"/>
                  </a:lnTo>
                  <a:lnTo>
                    <a:pt x="5184" y="3210"/>
                  </a:lnTo>
                  <a:lnTo>
                    <a:pt x="4870" y="3028"/>
                  </a:lnTo>
                  <a:lnTo>
                    <a:pt x="5189" y="2844"/>
                  </a:lnTo>
                  <a:lnTo>
                    <a:pt x="5189" y="2844"/>
                  </a:lnTo>
                  <a:lnTo>
                    <a:pt x="5189" y="2475"/>
                  </a:lnTo>
                  <a:lnTo>
                    <a:pt x="5503" y="2657"/>
                  </a:lnTo>
                  <a:lnTo>
                    <a:pt x="5503" y="3026"/>
                  </a:lnTo>
                  <a:close/>
                  <a:moveTo>
                    <a:pt x="5177" y="2451"/>
                  </a:moveTo>
                  <a:lnTo>
                    <a:pt x="4858" y="2267"/>
                  </a:lnTo>
                  <a:lnTo>
                    <a:pt x="4856" y="2267"/>
                  </a:lnTo>
                  <a:lnTo>
                    <a:pt x="4856" y="2267"/>
                  </a:lnTo>
                  <a:lnTo>
                    <a:pt x="4723" y="2345"/>
                  </a:lnTo>
                  <a:lnTo>
                    <a:pt x="4539" y="2454"/>
                  </a:lnTo>
                  <a:lnTo>
                    <a:pt x="4539" y="2092"/>
                  </a:lnTo>
                  <a:lnTo>
                    <a:pt x="4721" y="1983"/>
                  </a:lnTo>
                  <a:lnTo>
                    <a:pt x="4858" y="1905"/>
                  </a:lnTo>
                  <a:lnTo>
                    <a:pt x="5177" y="2092"/>
                  </a:lnTo>
                  <a:lnTo>
                    <a:pt x="5177" y="2451"/>
                  </a:lnTo>
                  <a:close/>
                  <a:moveTo>
                    <a:pt x="4721" y="2362"/>
                  </a:moveTo>
                  <a:lnTo>
                    <a:pt x="4856" y="2284"/>
                  </a:lnTo>
                  <a:lnTo>
                    <a:pt x="5177" y="2468"/>
                  </a:lnTo>
                  <a:lnTo>
                    <a:pt x="5177" y="2837"/>
                  </a:lnTo>
                  <a:lnTo>
                    <a:pt x="4858" y="3021"/>
                  </a:lnTo>
                  <a:lnTo>
                    <a:pt x="4660" y="2907"/>
                  </a:lnTo>
                  <a:lnTo>
                    <a:pt x="4539" y="2837"/>
                  </a:lnTo>
                  <a:lnTo>
                    <a:pt x="4539" y="2468"/>
                  </a:lnTo>
                  <a:lnTo>
                    <a:pt x="4721" y="2362"/>
                  </a:lnTo>
                  <a:close/>
                  <a:moveTo>
                    <a:pt x="4527" y="3224"/>
                  </a:moveTo>
                  <a:lnTo>
                    <a:pt x="4527" y="3590"/>
                  </a:lnTo>
                  <a:lnTo>
                    <a:pt x="4211" y="3775"/>
                  </a:lnTo>
                  <a:lnTo>
                    <a:pt x="3892" y="3593"/>
                  </a:lnTo>
                  <a:lnTo>
                    <a:pt x="3944" y="3562"/>
                  </a:lnTo>
                  <a:lnTo>
                    <a:pt x="4211" y="3411"/>
                  </a:lnTo>
                  <a:lnTo>
                    <a:pt x="4211" y="3408"/>
                  </a:lnTo>
                  <a:lnTo>
                    <a:pt x="4211" y="3040"/>
                  </a:lnTo>
                  <a:lnTo>
                    <a:pt x="4527" y="3224"/>
                  </a:lnTo>
                  <a:close/>
                  <a:moveTo>
                    <a:pt x="3880" y="2851"/>
                  </a:moveTo>
                  <a:lnTo>
                    <a:pt x="4196" y="3033"/>
                  </a:lnTo>
                  <a:lnTo>
                    <a:pt x="4196" y="3401"/>
                  </a:lnTo>
                  <a:lnTo>
                    <a:pt x="4024" y="3501"/>
                  </a:lnTo>
                  <a:lnTo>
                    <a:pt x="3880" y="3583"/>
                  </a:lnTo>
                  <a:lnTo>
                    <a:pt x="3653" y="3456"/>
                  </a:lnTo>
                  <a:lnTo>
                    <a:pt x="3558" y="3401"/>
                  </a:lnTo>
                  <a:lnTo>
                    <a:pt x="3558" y="3035"/>
                  </a:lnTo>
                  <a:lnTo>
                    <a:pt x="3880" y="2851"/>
                  </a:lnTo>
                  <a:close/>
                  <a:moveTo>
                    <a:pt x="3547" y="3026"/>
                  </a:moveTo>
                  <a:lnTo>
                    <a:pt x="3228" y="3210"/>
                  </a:lnTo>
                  <a:lnTo>
                    <a:pt x="3067" y="3118"/>
                  </a:lnTo>
                  <a:lnTo>
                    <a:pt x="2913" y="3028"/>
                  </a:lnTo>
                  <a:lnTo>
                    <a:pt x="3235" y="2844"/>
                  </a:lnTo>
                  <a:lnTo>
                    <a:pt x="3235" y="2844"/>
                  </a:lnTo>
                  <a:lnTo>
                    <a:pt x="3235" y="2475"/>
                  </a:lnTo>
                  <a:lnTo>
                    <a:pt x="3336" y="2534"/>
                  </a:lnTo>
                  <a:lnTo>
                    <a:pt x="3547" y="2657"/>
                  </a:lnTo>
                  <a:lnTo>
                    <a:pt x="3547" y="3026"/>
                  </a:lnTo>
                  <a:close/>
                  <a:moveTo>
                    <a:pt x="3223" y="2451"/>
                  </a:moveTo>
                  <a:lnTo>
                    <a:pt x="2958" y="2300"/>
                  </a:lnTo>
                  <a:lnTo>
                    <a:pt x="2902" y="2267"/>
                  </a:lnTo>
                  <a:lnTo>
                    <a:pt x="2902" y="2267"/>
                  </a:lnTo>
                  <a:lnTo>
                    <a:pt x="2902" y="2267"/>
                  </a:lnTo>
                  <a:lnTo>
                    <a:pt x="2583" y="2451"/>
                  </a:lnTo>
                  <a:lnTo>
                    <a:pt x="2583" y="2092"/>
                  </a:lnTo>
                  <a:lnTo>
                    <a:pt x="2741" y="1998"/>
                  </a:lnTo>
                  <a:lnTo>
                    <a:pt x="2795" y="1967"/>
                  </a:lnTo>
                  <a:lnTo>
                    <a:pt x="2902" y="1905"/>
                  </a:lnTo>
                  <a:lnTo>
                    <a:pt x="3183" y="2068"/>
                  </a:lnTo>
                  <a:lnTo>
                    <a:pt x="3223" y="2092"/>
                  </a:lnTo>
                  <a:lnTo>
                    <a:pt x="3223" y="2451"/>
                  </a:lnTo>
                  <a:close/>
                  <a:moveTo>
                    <a:pt x="2644" y="2430"/>
                  </a:moveTo>
                  <a:lnTo>
                    <a:pt x="2902" y="2284"/>
                  </a:lnTo>
                  <a:lnTo>
                    <a:pt x="3065" y="2378"/>
                  </a:lnTo>
                  <a:lnTo>
                    <a:pt x="3223" y="2468"/>
                  </a:lnTo>
                  <a:lnTo>
                    <a:pt x="3223" y="2837"/>
                  </a:lnTo>
                  <a:lnTo>
                    <a:pt x="2902" y="3021"/>
                  </a:lnTo>
                  <a:lnTo>
                    <a:pt x="2902" y="3021"/>
                  </a:lnTo>
                  <a:lnTo>
                    <a:pt x="2899" y="3021"/>
                  </a:lnTo>
                  <a:lnTo>
                    <a:pt x="2583" y="2837"/>
                  </a:lnTo>
                  <a:lnTo>
                    <a:pt x="2583" y="2468"/>
                  </a:lnTo>
                  <a:lnTo>
                    <a:pt x="2644" y="2430"/>
                  </a:lnTo>
                  <a:close/>
                  <a:moveTo>
                    <a:pt x="2566" y="3224"/>
                  </a:moveTo>
                  <a:lnTo>
                    <a:pt x="2566" y="3590"/>
                  </a:lnTo>
                  <a:lnTo>
                    <a:pt x="2408" y="3683"/>
                  </a:lnTo>
                  <a:lnTo>
                    <a:pt x="2252" y="3775"/>
                  </a:lnTo>
                  <a:lnTo>
                    <a:pt x="1985" y="3621"/>
                  </a:lnTo>
                  <a:lnTo>
                    <a:pt x="1935" y="3593"/>
                  </a:lnTo>
                  <a:lnTo>
                    <a:pt x="2254" y="3411"/>
                  </a:lnTo>
                  <a:lnTo>
                    <a:pt x="2254" y="3408"/>
                  </a:lnTo>
                  <a:lnTo>
                    <a:pt x="2254" y="3042"/>
                  </a:lnTo>
                  <a:lnTo>
                    <a:pt x="2566" y="3224"/>
                  </a:lnTo>
                  <a:close/>
                  <a:moveTo>
                    <a:pt x="1590" y="3026"/>
                  </a:moveTo>
                  <a:lnTo>
                    <a:pt x="1269" y="3210"/>
                  </a:lnTo>
                  <a:lnTo>
                    <a:pt x="1087" y="3104"/>
                  </a:lnTo>
                  <a:lnTo>
                    <a:pt x="957" y="3028"/>
                  </a:lnTo>
                  <a:lnTo>
                    <a:pt x="1111" y="2938"/>
                  </a:lnTo>
                  <a:lnTo>
                    <a:pt x="1217" y="2874"/>
                  </a:lnTo>
                  <a:lnTo>
                    <a:pt x="1271" y="2844"/>
                  </a:lnTo>
                  <a:lnTo>
                    <a:pt x="1271" y="2844"/>
                  </a:lnTo>
                  <a:lnTo>
                    <a:pt x="1271" y="2475"/>
                  </a:lnTo>
                  <a:lnTo>
                    <a:pt x="1590" y="2657"/>
                  </a:lnTo>
                  <a:lnTo>
                    <a:pt x="1590" y="3026"/>
                  </a:lnTo>
                  <a:close/>
                  <a:moveTo>
                    <a:pt x="624" y="2468"/>
                  </a:moveTo>
                  <a:lnTo>
                    <a:pt x="624" y="2468"/>
                  </a:lnTo>
                  <a:lnTo>
                    <a:pt x="945" y="2284"/>
                  </a:lnTo>
                  <a:lnTo>
                    <a:pt x="1122" y="2388"/>
                  </a:lnTo>
                  <a:lnTo>
                    <a:pt x="1259" y="2468"/>
                  </a:lnTo>
                  <a:lnTo>
                    <a:pt x="1259" y="2837"/>
                  </a:lnTo>
                  <a:lnTo>
                    <a:pt x="1200" y="2872"/>
                  </a:lnTo>
                  <a:lnTo>
                    <a:pt x="943" y="3021"/>
                  </a:lnTo>
                  <a:lnTo>
                    <a:pt x="624" y="2837"/>
                  </a:lnTo>
                  <a:lnTo>
                    <a:pt x="624" y="2468"/>
                  </a:lnTo>
                  <a:close/>
                  <a:moveTo>
                    <a:pt x="945" y="3035"/>
                  </a:moveTo>
                  <a:lnTo>
                    <a:pt x="1259" y="3219"/>
                  </a:lnTo>
                  <a:lnTo>
                    <a:pt x="1259" y="3583"/>
                  </a:lnTo>
                  <a:lnTo>
                    <a:pt x="945" y="3401"/>
                  </a:lnTo>
                  <a:lnTo>
                    <a:pt x="945" y="3401"/>
                  </a:lnTo>
                  <a:lnTo>
                    <a:pt x="943" y="3401"/>
                  </a:lnTo>
                  <a:lnTo>
                    <a:pt x="747" y="3515"/>
                  </a:lnTo>
                  <a:lnTo>
                    <a:pt x="624" y="3583"/>
                  </a:lnTo>
                  <a:lnTo>
                    <a:pt x="624" y="3219"/>
                  </a:lnTo>
                  <a:lnTo>
                    <a:pt x="945" y="3035"/>
                  </a:lnTo>
                  <a:close/>
                  <a:moveTo>
                    <a:pt x="624" y="3598"/>
                  </a:moveTo>
                  <a:lnTo>
                    <a:pt x="624" y="3598"/>
                  </a:lnTo>
                  <a:lnTo>
                    <a:pt x="945" y="3413"/>
                  </a:lnTo>
                  <a:lnTo>
                    <a:pt x="1153" y="3536"/>
                  </a:lnTo>
                  <a:lnTo>
                    <a:pt x="1259" y="3598"/>
                  </a:lnTo>
                  <a:lnTo>
                    <a:pt x="1259" y="3966"/>
                  </a:lnTo>
                  <a:lnTo>
                    <a:pt x="1063" y="4080"/>
                  </a:lnTo>
                  <a:lnTo>
                    <a:pt x="943" y="4151"/>
                  </a:lnTo>
                  <a:lnTo>
                    <a:pt x="624" y="3966"/>
                  </a:lnTo>
                  <a:lnTo>
                    <a:pt x="624" y="3598"/>
                  </a:lnTo>
                  <a:close/>
                  <a:moveTo>
                    <a:pt x="945" y="4165"/>
                  </a:moveTo>
                  <a:lnTo>
                    <a:pt x="1056" y="4231"/>
                  </a:lnTo>
                  <a:lnTo>
                    <a:pt x="1259" y="4349"/>
                  </a:lnTo>
                  <a:lnTo>
                    <a:pt x="1259" y="4713"/>
                  </a:lnTo>
                  <a:lnTo>
                    <a:pt x="945" y="4531"/>
                  </a:lnTo>
                  <a:lnTo>
                    <a:pt x="945" y="4531"/>
                  </a:lnTo>
                  <a:lnTo>
                    <a:pt x="943" y="4531"/>
                  </a:lnTo>
                  <a:lnTo>
                    <a:pt x="747" y="4645"/>
                  </a:lnTo>
                  <a:lnTo>
                    <a:pt x="624" y="4713"/>
                  </a:lnTo>
                  <a:lnTo>
                    <a:pt x="624" y="4349"/>
                  </a:lnTo>
                  <a:lnTo>
                    <a:pt x="945" y="4165"/>
                  </a:lnTo>
                  <a:close/>
                  <a:moveTo>
                    <a:pt x="624" y="4727"/>
                  </a:moveTo>
                  <a:lnTo>
                    <a:pt x="655" y="4711"/>
                  </a:lnTo>
                  <a:lnTo>
                    <a:pt x="945" y="4543"/>
                  </a:lnTo>
                  <a:lnTo>
                    <a:pt x="1153" y="4666"/>
                  </a:lnTo>
                  <a:lnTo>
                    <a:pt x="1259" y="4727"/>
                  </a:lnTo>
                  <a:lnTo>
                    <a:pt x="1259" y="5096"/>
                  </a:lnTo>
                  <a:lnTo>
                    <a:pt x="1063" y="5209"/>
                  </a:lnTo>
                  <a:lnTo>
                    <a:pt x="943" y="5280"/>
                  </a:lnTo>
                  <a:lnTo>
                    <a:pt x="624" y="5096"/>
                  </a:lnTo>
                  <a:lnTo>
                    <a:pt x="624" y="4727"/>
                  </a:lnTo>
                  <a:close/>
                  <a:moveTo>
                    <a:pt x="1101" y="5387"/>
                  </a:moveTo>
                  <a:lnTo>
                    <a:pt x="1259" y="5481"/>
                  </a:lnTo>
                  <a:lnTo>
                    <a:pt x="1259" y="5843"/>
                  </a:lnTo>
                  <a:lnTo>
                    <a:pt x="945" y="5661"/>
                  </a:lnTo>
                  <a:lnTo>
                    <a:pt x="945" y="5661"/>
                  </a:lnTo>
                  <a:lnTo>
                    <a:pt x="943" y="5661"/>
                  </a:lnTo>
                  <a:lnTo>
                    <a:pt x="624" y="5845"/>
                  </a:lnTo>
                  <a:lnTo>
                    <a:pt x="624" y="5481"/>
                  </a:lnTo>
                  <a:lnTo>
                    <a:pt x="924" y="5306"/>
                  </a:lnTo>
                  <a:lnTo>
                    <a:pt x="943" y="5294"/>
                  </a:lnTo>
                  <a:lnTo>
                    <a:pt x="1101" y="5387"/>
                  </a:lnTo>
                  <a:close/>
                  <a:moveTo>
                    <a:pt x="624" y="5859"/>
                  </a:moveTo>
                  <a:lnTo>
                    <a:pt x="624" y="5859"/>
                  </a:lnTo>
                  <a:lnTo>
                    <a:pt x="945" y="5677"/>
                  </a:lnTo>
                  <a:lnTo>
                    <a:pt x="1118" y="5777"/>
                  </a:lnTo>
                  <a:lnTo>
                    <a:pt x="1259" y="5859"/>
                  </a:lnTo>
                  <a:lnTo>
                    <a:pt x="1259" y="6228"/>
                  </a:lnTo>
                  <a:lnTo>
                    <a:pt x="943" y="6412"/>
                  </a:lnTo>
                  <a:lnTo>
                    <a:pt x="624" y="6228"/>
                  </a:lnTo>
                  <a:lnTo>
                    <a:pt x="624" y="5859"/>
                  </a:lnTo>
                  <a:close/>
                  <a:moveTo>
                    <a:pt x="943" y="6427"/>
                  </a:moveTo>
                  <a:lnTo>
                    <a:pt x="945" y="6429"/>
                  </a:lnTo>
                  <a:lnTo>
                    <a:pt x="945" y="6427"/>
                  </a:lnTo>
                  <a:lnTo>
                    <a:pt x="1259" y="6611"/>
                  </a:lnTo>
                  <a:lnTo>
                    <a:pt x="1259" y="6972"/>
                  </a:lnTo>
                  <a:lnTo>
                    <a:pt x="945" y="6788"/>
                  </a:lnTo>
                  <a:lnTo>
                    <a:pt x="945" y="6790"/>
                  </a:lnTo>
                  <a:lnTo>
                    <a:pt x="943" y="6788"/>
                  </a:lnTo>
                  <a:lnTo>
                    <a:pt x="624" y="6975"/>
                  </a:lnTo>
                  <a:lnTo>
                    <a:pt x="624" y="6611"/>
                  </a:lnTo>
                  <a:lnTo>
                    <a:pt x="943" y="6427"/>
                  </a:lnTo>
                  <a:close/>
                  <a:moveTo>
                    <a:pt x="624" y="6989"/>
                  </a:moveTo>
                  <a:lnTo>
                    <a:pt x="624" y="6989"/>
                  </a:lnTo>
                  <a:lnTo>
                    <a:pt x="945" y="6805"/>
                  </a:lnTo>
                  <a:lnTo>
                    <a:pt x="1125" y="6911"/>
                  </a:lnTo>
                  <a:lnTo>
                    <a:pt x="1259" y="6989"/>
                  </a:lnTo>
                  <a:lnTo>
                    <a:pt x="1259" y="7358"/>
                  </a:lnTo>
                  <a:lnTo>
                    <a:pt x="1113" y="7443"/>
                  </a:lnTo>
                  <a:lnTo>
                    <a:pt x="943" y="7542"/>
                  </a:lnTo>
                  <a:lnTo>
                    <a:pt x="624" y="7358"/>
                  </a:lnTo>
                  <a:lnTo>
                    <a:pt x="624" y="6989"/>
                  </a:lnTo>
                  <a:close/>
                  <a:moveTo>
                    <a:pt x="945" y="7559"/>
                  </a:moveTo>
                  <a:lnTo>
                    <a:pt x="1106" y="7651"/>
                  </a:lnTo>
                  <a:lnTo>
                    <a:pt x="1259" y="7743"/>
                  </a:lnTo>
                  <a:lnTo>
                    <a:pt x="1259" y="8102"/>
                  </a:lnTo>
                  <a:lnTo>
                    <a:pt x="945" y="7920"/>
                  </a:lnTo>
                  <a:lnTo>
                    <a:pt x="945" y="7923"/>
                  </a:lnTo>
                  <a:lnTo>
                    <a:pt x="943" y="7920"/>
                  </a:lnTo>
                  <a:lnTo>
                    <a:pt x="747" y="8034"/>
                  </a:lnTo>
                  <a:lnTo>
                    <a:pt x="624" y="8105"/>
                  </a:lnTo>
                  <a:lnTo>
                    <a:pt x="624" y="7741"/>
                  </a:lnTo>
                  <a:lnTo>
                    <a:pt x="647" y="7729"/>
                  </a:lnTo>
                  <a:lnTo>
                    <a:pt x="945" y="7559"/>
                  </a:lnTo>
                  <a:close/>
                  <a:moveTo>
                    <a:pt x="624" y="8119"/>
                  </a:moveTo>
                  <a:lnTo>
                    <a:pt x="624" y="8119"/>
                  </a:lnTo>
                  <a:lnTo>
                    <a:pt x="945" y="7934"/>
                  </a:lnTo>
                  <a:lnTo>
                    <a:pt x="1080" y="8015"/>
                  </a:lnTo>
                  <a:lnTo>
                    <a:pt x="1259" y="8119"/>
                  </a:lnTo>
                  <a:lnTo>
                    <a:pt x="1259" y="8487"/>
                  </a:lnTo>
                  <a:lnTo>
                    <a:pt x="1148" y="8554"/>
                  </a:lnTo>
                  <a:lnTo>
                    <a:pt x="943" y="8672"/>
                  </a:lnTo>
                  <a:lnTo>
                    <a:pt x="624" y="8487"/>
                  </a:lnTo>
                  <a:lnTo>
                    <a:pt x="624" y="8119"/>
                  </a:lnTo>
                  <a:close/>
                  <a:moveTo>
                    <a:pt x="945" y="8688"/>
                  </a:moveTo>
                  <a:lnTo>
                    <a:pt x="1259" y="8870"/>
                  </a:lnTo>
                  <a:lnTo>
                    <a:pt x="1259" y="9232"/>
                  </a:lnTo>
                  <a:lnTo>
                    <a:pt x="945" y="9050"/>
                  </a:lnTo>
                  <a:lnTo>
                    <a:pt x="945" y="9050"/>
                  </a:lnTo>
                  <a:lnTo>
                    <a:pt x="943" y="9050"/>
                  </a:lnTo>
                  <a:lnTo>
                    <a:pt x="624" y="9234"/>
                  </a:lnTo>
                  <a:lnTo>
                    <a:pt x="624" y="8870"/>
                  </a:lnTo>
                  <a:lnTo>
                    <a:pt x="945" y="8688"/>
                  </a:lnTo>
                  <a:close/>
                  <a:moveTo>
                    <a:pt x="624" y="9251"/>
                  </a:moveTo>
                  <a:lnTo>
                    <a:pt x="839" y="9126"/>
                  </a:lnTo>
                  <a:lnTo>
                    <a:pt x="945" y="9066"/>
                  </a:lnTo>
                  <a:lnTo>
                    <a:pt x="1148" y="9185"/>
                  </a:lnTo>
                  <a:lnTo>
                    <a:pt x="1259" y="9248"/>
                  </a:lnTo>
                  <a:lnTo>
                    <a:pt x="1259" y="9617"/>
                  </a:lnTo>
                  <a:lnTo>
                    <a:pt x="943" y="9801"/>
                  </a:lnTo>
                  <a:lnTo>
                    <a:pt x="624" y="9617"/>
                  </a:lnTo>
                  <a:lnTo>
                    <a:pt x="624" y="9251"/>
                  </a:lnTo>
                  <a:close/>
                  <a:moveTo>
                    <a:pt x="943" y="9818"/>
                  </a:moveTo>
                  <a:lnTo>
                    <a:pt x="1080" y="9896"/>
                  </a:lnTo>
                  <a:lnTo>
                    <a:pt x="1259" y="10002"/>
                  </a:lnTo>
                  <a:lnTo>
                    <a:pt x="1259" y="10364"/>
                  </a:lnTo>
                  <a:lnTo>
                    <a:pt x="945" y="10180"/>
                  </a:lnTo>
                  <a:lnTo>
                    <a:pt x="945" y="10180"/>
                  </a:lnTo>
                  <a:lnTo>
                    <a:pt x="943" y="10180"/>
                  </a:lnTo>
                  <a:lnTo>
                    <a:pt x="624" y="10364"/>
                  </a:lnTo>
                  <a:lnTo>
                    <a:pt x="624" y="10002"/>
                  </a:lnTo>
                  <a:lnTo>
                    <a:pt x="943" y="9818"/>
                  </a:lnTo>
                  <a:close/>
                  <a:moveTo>
                    <a:pt x="624" y="10380"/>
                  </a:moveTo>
                  <a:lnTo>
                    <a:pt x="624" y="10380"/>
                  </a:lnTo>
                  <a:lnTo>
                    <a:pt x="945" y="10196"/>
                  </a:lnTo>
                  <a:lnTo>
                    <a:pt x="1122" y="10300"/>
                  </a:lnTo>
                  <a:lnTo>
                    <a:pt x="1259" y="10380"/>
                  </a:lnTo>
                  <a:lnTo>
                    <a:pt x="1259" y="10749"/>
                  </a:lnTo>
                  <a:lnTo>
                    <a:pt x="1165" y="10804"/>
                  </a:lnTo>
                  <a:lnTo>
                    <a:pt x="943" y="10934"/>
                  </a:lnTo>
                  <a:lnTo>
                    <a:pt x="624" y="10749"/>
                  </a:lnTo>
                  <a:lnTo>
                    <a:pt x="624" y="10380"/>
                  </a:lnTo>
                  <a:close/>
                  <a:moveTo>
                    <a:pt x="1014" y="10974"/>
                  </a:moveTo>
                  <a:lnTo>
                    <a:pt x="955" y="10941"/>
                  </a:lnTo>
                  <a:lnTo>
                    <a:pt x="1111" y="10848"/>
                  </a:lnTo>
                  <a:lnTo>
                    <a:pt x="1196" y="10799"/>
                  </a:lnTo>
                  <a:lnTo>
                    <a:pt x="1271" y="10756"/>
                  </a:lnTo>
                  <a:lnTo>
                    <a:pt x="1271" y="10754"/>
                  </a:lnTo>
                  <a:lnTo>
                    <a:pt x="1271" y="10385"/>
                  </a:lnTo>
                  <a:lnTo>
                    <a:pt x="1590" y="10570"/>
                  </a:lnTo>
                  <a:lnTo>
                    <a:pt x="1590" y="10936"/>
                  </a:lnTo>
                  <a:lnTo>
                    <a:pt x="1526" y="10974"/>
                  </a:lnTo>
                  <a:lnTo>
                    <a:pt x="1269" y="11120"/>
                  </a:lnTo>
                  <a:lnTo>
                    <a:pt x="1014" y="10974"/>
                  </a:lnTo>
                  <a:close/>
                  <a:moveTo>
                    <a:pt x="1274" y="11134"/>
                  </a:moveTo>
                  <a:lnTo>
                    <a:pt x="1491" y="11009"/>
                  </a:lnTo>
                  <a:lnTo>
                    <a:pt x="1593" y="10952"/>
                  </a:lnTo>
                  <a:lnTo>
                    <a:pt x="1593" y="11321"/>
                  </a:lnTo>
                  <a:lnTo>
                    <a:pt x="1593" y="11321"/>
                  </a:lnTo>
                  <a:lnTo>
                    <a:pt x="1909" y="11503"/>
                  </a:lnTo>
                  <a:lnTo>
                    <a:pt x="1595" y="11685"/>
                  </a:lnTo>
                  <a:lnTo>
                    <a:pt x="1274" y="11503"/>
                  </a:lnTo>
                  <a:lnTo>
                    <a:pt x="1274" y="11134"/>
                  </a:lnTo>
                  <a:close/>
                  <a:moveTo>
                    <a:pt x="1604" y="12077"/>
                  </a:moveTo>
                  <a:lnTo>
                    <a:pt x="1921" y="11893"/>
                  </a:lnTo>
                  <a:lnTo>
                    <a:pt x="2051" y="11966"/>
                  </a:lnTo>
                  <a:lnTo>
                    <a:pt x="2240" y="12077"/>
                  </a:lnTo>
                  <a:lnTo>
                    <a:pt x="2240" y="12080"/>
                  </a:lnTo>
                  <a:lnTo>
                    <a:pt x="2242" y="12082"/>
                  </a:lnTo>
                  <a:lnTo>
                    <a:pt x="2242" y="12446"/>
                  </a:lnTo>
                  <a:lnTo>
                    <a:pt x="1923" y="12630"/>
                  </a:lnTo>
                  <a:lnTo>
                    <a:pt x="1604" y="12446"/>
                  </a:lnTo>
                  <a:lnTo>
                    <a:pt x="1604" y="12077"/>
                  </a:lnTo>
                  <a:close/>
                  <a:moveTo>
                    <a:pt x="1938" y="11505"/>
                  </a:moveTo>
                  <a:lnTo>
                    <a:pt x="2254" y="11321"/>
                  </a:lnTo>
                  <a:lnTo>
                    <a:pt x="2254" y="11321"/>
                  </a:lnTo>
                  <a:lnTo>
                    <a:pt x="2254" y="10955"/>
                  </a:lnTo>
                  <a:lnTo>
                    <a:pt x="2566" y="11134"/>
                  </a:lnTo>
                  <a:lnTo>
                    <a:pt x="2566" y="11503"/>
                  </a:lnTo>
                  <a:lnTo>
                    <a:pt x="2249" y="11685"/>
                  </a:lnTo>
                  <a:lnTo>
                    <a:pt x="1938" y="11505"/>
                  </a:lnTo>
                  <a:close/>
                  <a:moveTo>
                    <a:pt x="2554" y="11111"/>
                  </a:moveTo>
                  <a:lnTo>
                    <a:pt x="2254" y="10936"/>
                  </a:lnTo>
                  <a:lnTo>
                    <a:pt x="2254" y="10570"/>
                  </a:lnTo>
                  <a:lnTo>
                    <a:pt x="2415" y="10475"/>
                  </a:lnTo>
                  <a:lnTo>
                    <a:pt x="2507" y="10423"/>
                  </a:lnTo>
                  <a:lnTo>
                    <a:pt x="2568" y="10388"/>
                  </a:lnTo>
                  <a:lnTo>
                    <a:pt x="2568" y="10754"/>
                  </a:lnTo>
                  <a:lnTo>
                    <a:pt x="2568" y="10756"/>
                  </a:lnTo>
                  <a:lnTo>
                    <a:pt x="2701" y="10832"/>
                  </a:lnTo>
                  <a:lnTo>
                    <a:pt x="2734" y="10851"/>
                  </a:lnTo>
                  <a:lnTo>
                    <a:pt x="2890" y="10941"/>
                  </a:lnTo>
                  <a:lnTo>
                    <a:pt x="2573" y="11123"/>
                  </a:lnTo>
                  <a:lnTo>
                    <a:pt x="2554" y="11111"/>
                  </a:lnTo>
                  <a:close/>
                  <a:moveTo>
                    <a:pt x="2583" y="11515"/>
                  </a:moveTo>
                  <a:lnTo>
                    <a:pt x="2717" y="11437"/>
                  </a:lnTo>
                  <a:lnTo>
                    <a:pt x="2902" y="11331"/>
                  </a:lnTo>
                  <a:lnTo>
                    <a:pt x="2975" y="11373"/>
                  </a:lnTo>
                  <a:lnTo>
                    <a:pt x="3223" y="11515"/>
                  </a:lnTo>
                  <a:lnTo>
                    <a:pt x="3223" y="11884"/>
                  </a:lnTo>
                  <a:lnTo>
                    <a:pt x="2902" y="12068"/>
                  </a:lnTo>
                  <a:lnTo>
                    <a:pt x="2583" y="11884"/>
                  </a:lnTo>
                  <a:lnTo>
                    <a:pt x="2583" y="11515"/>
                  </a:lnTo>
                  <a:close/>
                  <a:moveTo>
                    <a:pt x="2942" y="11338"/>
                  </a:moveTo>
                  <a:lnTo>
                    <a:pt x="2902" y="11314"/>
                  </a:lnTo>
                  <a:lnTo>
                    <a:pt x="2902" y="11314"/>
                  </a:lnTo>
                  <a:lnTo>
                    <a:pt x="2902" y="11314"/>
                  </a:lnTo>
                  <a:lnTo>
                    <a:pt x="2583" y="11498"/>
                  </a:lnTo>
                  <a:lnTo>
                    <a:pt x="2583" y="11137"/>
                  </a:lnTo>
                  <a:lnTo>
                    <a:pt x="2741" y="11045"/>
                  </a:lnTo>
                  <a:lnTo>
                    <a:pt x="2902" y="10950"/>
                  </a:lnTo>
                  <a:lnTo>
                    <a:pt x="3223" y="11137"/>
                  </a:lnTo>
                  <a:lnTo>
                    <a:pt x="3223" y="11498"/>
                  </a:lnTo>
                  <a:lnTo>
                    <a:pt x="2942" y="11338"/>
                  </a:lnTo>
                  <a:close/>
                  <a:moveTo>
                    <a:pt x="2911" y="10941"/>
                  </a:moveTo>
                  <a:lnTo>
                    <a:pt x="3235" y="10756"/>
                  </a:lnTo>
                  <a:lnTo>
                    <a:pt x="3235" y="10754"/>
                  </a:lnTo>
                  <a:lnTo>
                    <a:pt x="3235" y="10388"/>
                  </a:lnTo>
                  <a:lnTo>
                    <a:pt x="3351" y="10454"/>
                  </a:lnTo>
                  <a:lnTo>
                    <a:pt x="3547" y="10570"/>
                  </a:lnTo>
                  <a:lnTo>
                    <a:pt x="3547" y="10936"/>
                  </a:lnTo>
                  <a:lnTo>
                    <a:pt x="3228" y="11123"/>
                  </a:lnTo>
                  <a:lnTo>
                    <a:pt x="2911" y="10941"/>
                  </a:lnTo>
                  <a:close/>
                  <a:moveTo>
                    <a:pt x="3235" y="11134"/>
                  </a:moveTo>
                  <a:lnTo>
                    <a:pt x="3547" y="10955"/>
                  </a:lnTo>
                  <a:lnTo>
                    <a:pt x="3547" y="11321"/>
                  </a:lnTo>
                  <a:lnTo>
                    <a:pt x="3547" y="11321"/>
                  </a:lnTo>
                  <a:lnTo>
                    <a:pt x="3866" y="11505"/>
                  </a:lnTo>
                  <a:lnTo>
                    <a:pt x="3551" y="11685"/>
                  </a:lnTo>
                  <a:lnTo>
                    <a:pt x="3393" y="11595"/>
                  </a:lnTo>
                  <a:lnTo>
                    <a:pt x="3235" y="11503"/>
                  </a:lnTo>
                  <a:lnTo>
                    <a:pt x="3235" y="11134"/>
                  </a:lnTo>
                  <a:close/>
                  <a:moveTo>
                    <a:pt x="3558" y="12077"/>
                  </a:moveTo>
                  <a:lnTo>
                    <a:pt x="3880" y="11893"/>
                  </a:lnTo>
                  <a:lnTo>
                    <a:pt x="3967" y="11943"/>
                  </a:lnTo>
                  <a:lnTo>
                    <a:pt x="4137" y="12042"/>
                  </a:lnTo>
                  <a:lnTo>
                    <a:pt x="4196" y="12077"/>
                  </a:lnTo>
                  <a:lnTo>
                    <a:pt x="4196" y="12446"/>
                  </a:lnTo>
                  <a:lnTo>
                    <a:pt x="3880" y="12630"/>
                  </a:lnTo>
                  <a:lnTo>
                    <a:pt x="3558" y="12446"/>
                  </a:lnTo>
                  <a:lnTo>
                    <a:pt x="3558" y="12077"/>
                  </a:lnTo>
                  <a:close/>
                  <a:moveTo>
                    <a:pt x="3998" y="11947"/>
                  </a:moveTo>
                  <a:lnTo>
                    <a:pt x="3880" y="11881"/>
                  </a:lnTo>
                  <a:lnTo>
                    <a:pt x="3880" y="11881"/>
                  </a:lnTo>
                  <a:lnTo>
                    <a:pt x="3880" y="11881"/>
                  </a:lnTo>
                  <a:lnTo>
                    <a:pt x="3558" y="12063"/>
                  </a:lnTo>
                  <a:lnTo>
                    <a:pt x="3558" y="11702"/>
                  </a:lnTo>
                  <a:lnTo>
                    <a:pt x="3880" y="11517"/>
                  </a:lnTo>
                  <a:lnTo>
                    <a:pt x="4196" y="11702"/>
                  </a:lnTo>
                  <a:lnTo>
                    <a:pt x="4196" y="12063"/>
                  </a:lnTo>
                  <a:lnTo>
                    <a:pt x="3998" y="11947"/>
                  </a:lnTo>
                  <a:close/>
                  <a:moveTo>
                    <a:pt x="3894" y="11505"/>
                  </a:moveTo>
                  <a:lnTo>
                    <a:pt x="4100" y="11385"/>
                  </a:lnTo>
                  <a:lnTo>
                    <a:pt x="4211" y="11321"/>
                  </a:lnTo>
                  <a:lnTo>
                    <a:pt x="4211" y="11321"/>
                  </a:lnTo>
                  <a:lnTo>
                    <a:pt x="4211" y="10952"/>
                  </a:lnTo>
                  <a:lnTo>
                    <a:pt x="4527" y="11134"/>
                  </a:lnTo>
                  <a:lnTo>
                    <a:pt x="4527" y="11503"/>
                  </a:lnTo>
                  <a:lnTo>
                    <a:pt x="4208" y="11685"/>
                  </a:lnTo>
                  <a:lnTo>
                    <a:pt x="3894" y="11505"/>
                  </a:lnTo>
                  <a:close/>
                  <a:moveTo>
                    <a:pt x="4447" y="11073"/>
                  </a:moveTo>
                  <a:lnTo>
                    <a:pt x="4371" y="11028"/>
                  </a:lnTo>
                  <a:lnTo>
                    <a:pt x="4213" y="10936"/>
                  </a:lnTo>
                  <a:lnTo>
                    <a:pt x="4213" y="10570"/>
                  </a:lnTo>
                  <a:lnTo>
                    <a:pt x="4400" y="10461"/>
                  </a:lnTo>
                  <a:lnTo>
                    <a:pt x="4527" y="10388"/>
                  </a:lnTo>
                  <a:lnTo>
                    <a:pt x="4527" y="10754"/>
                  </a:lnTo>
                  <a:lnTo>
                    <a:pt x="4527" y="10756"/>
                  </a:lnTo>
                  <a:lnTo>
                    <a:pt x="4565" y="10778"/>
                  </a:lnTo>
                  <a:lnTo>
                    <a:pt x="4846" y="10941"/>
                  </a:lnTo>
                  <a:lnTo>
                    <a:pt x="4532" y="11123"/>
                  </a:lnTo>
                  <a:lnTo>
                    <a:pt x="4447" y="11073"/>
                  </a:lnTo>
                  <a:close/>
                  <a:moveTo>
                    <a:pt x="4539" y="11515"/>
                  </a:moveTo>
                  <a:lnTo>
                    <a:pt x="4856" y="11331"/>
                  </a:lnTo>
                  <a:lnTo>
                    <a:pt x="5177" y="11515"/>
                  </a:lnTo>
                  <a:lnTo>
                    <a:pt x="5177" y="11884"/>
                  </a:lnTo>
                  <a:lnTo>
                    <a:pt x="4858" y="12068"/>
                  </a:lnTo>
                  <a:lnTo>
                    <a:pt x="4539" y="11884"/>
                  </a:lnTo>
                  <a:lnTo>
                    <a:pt x="4539" y="11515"/>
                  </a:lnTo>
                  <a:close/>
                  <a:moveTo>
                    <a:pt x="4858" y="11314"/>
                  </a:moveTo>
                  <a:lnTo>
                    <a:pt x="4856" y="11314"/>
                  </a:lnTo>
                  <a:lnTo>
                    <a:pt x="4856" y="11314"/>
                  </a:lnTo>
                  <a:lnTo>
                    <a:pt x="4565" y="11487"/>
                  </a:lnTo>
                  <a:lnTo>
                    <a:pt x="4539" y="11501"/>
                  </a:lnTo>
                  <a:lnTo>
                    <a:pt x="4539" y="11137"/>
                  </a:lnTo>
                  <a:lnTo>
                    <a:pt x="4856" y="10950"/>
                  </a:lnTo>
                  <a:lnTo>
                    <a:pt x="5177" y="11137"/>
                  </a:lnTo>
                  <a:lnTo>
                    <a:pt x="5177" y="11498"/>
                  </a:lnTo>
                  <a:lnTo>
                    <a:pt x="4858" y="11314"/>
                  </a:lnTo>
                  <a:close/>
                  <a:moveTo>
                    <a:pt x="4870" y="10941"/>
                  </a:moveTo>
                  <a:lnTo>
                    <a:pt x="5189" y="10756"/>
                  </a:lnTo>
                  <a:lnTo>
                    <a:pt x="5189" y="10754"/>
                  </a:lnTo>
                  <a:lnTo>
                    <a:pt x="5189" y="10388"/>
                  </a:lnTo>
                  <a:lnTo>
                    <a:pt x="5453" y="10539"/>
                  </a:lnTo>
                  <a:lnTo>
                    <a:pt x="5503" y="10570"/>
                  </a:lnTo>
                  <a:lnTo>
                    <a:pt x="5503" y="10936"/>
                  </a:lnTo>
                  <a:lnTo>
                    <a:pt x="5345" y="11028"/>
                  </a:lnTo>
                  <a:lnTo>
                    <a:pt x="5276" y="11068"/>
                  </a:lnTo>
                  <a:lnTo>
                    <a:pt x="5186" y="11123"/>
                  </a:lnTo>
                  <a:lnTo>
                    <a:pt x="4870" y="10941"/>
                  </a:lnTo>
                  <a:close/>
                  <a:moveTo>
                    <a:pt x="5189" y="11134"/>
                  </a:moveTo>
                  <a:lnTo>
                    <a:pt x="5503" y="10955"/>
                  </a:lnTo>
                  <a:lnTo>
                    <a:pt x="5503" y="11321"/>
                  </a:lnTo>
                  <a:lnTo>
                    <a:pt x="5503" y="11321"/>
                  </a:lnTo>
                  <a:lnTo>
                    <a:pt x="5822" y="11505"/>
                  </a:lnTo>
                  <a:lnTo>
                    <a:pt x="5510" y="11685"/>
                  </a:lnTo>
                  <a:lnTo>
                    <a:pt x="5189" y="11503"/>
                  </a:lnTo>
                  <a:lnTo>
                    <a:pt x="5189" y="11134"/>
                  </a:lnTo>
                  <a:close/>
                  <a:moveTo>
                    <a:pt x="5515" y="12077"/>
                  </a:moveTo>
                  <a:lnTo>
                    <a:pt x="5836" y="11893"/>
                  </a:lnTo>
                  <a:lnTo>
                    <a:pt x="6155" y="12077"/>
                  </a:lnTo>
                  <a:lnTo>
                    <a:pt x="6155" y="12080"/>
                  </a:lnTo>
                  <a:lnTo>
                    <a:pt x="6155" y="12082"/>
                  </a:lnTo>
                  <a:lnTo>
                    <a:pt x="6155" y="12446"/>
                  </a:lnTo>
                  <a:lnTo>
                    <a:pt x="5933" y="12576"/>
                  </a:lnTo>
                  <a:lnTo>
                    <a:pt x="5836" y="12633"/>
                  </a:lnTo>
                  <a:lnTo>
                    <a:pt x="5836" y="12630"/>
                  </a:lnTo>
                  <a:lnTo>
                    <a:pt x="5836" y="12633"/>
                  </a:lnTo>
                  <a:lnTo>
                    <a:pt x="5515" y="12446"/>
                  </a:lnTo>
                  <a:lnTo>
                    <a:pt x="5515" y="12077"/>
                  </a:lnTo>
                  <a:close/>
                  <a:moveTo>
                    <a:pt x="5850" y="11505"/>
                  </a:moveTo>
                  <a:lnTo>
                    <a:pt x="6169" y="11321"/>
                  </a:lnTo>
                  <a:lnTo>
                    <a:pt x="6169" y="11321"/>
                  </a:lnTo>
                  <a:lnTo>
                    <a:pt x="6169" y="10955"/>
                  </a:lnTo>
                  <a:lnTo>
                    <a:pt x="6481" y="11134"/>
                  </a:lnTo>
                  <a:lnTo>
                    <a:pt x="6481" y="11503"/>
                  </a:lnTo>
                  <a:lnTo>
                    <a:pt x="6162" y="11685"/>
                  </a:lnTo>
                  <a:lnTo>
                    <a:pt x="5850" y="11505"/>
                  </a:lnTo>
                  <a:close/>
                  <a:moveTo>
                    <a:pt x="6469" y="11113"/>
                  </a:moveTo>
                  <a:lnTo>
                    <a:pt x="6169" y="10936"/>
                  </a:lnTo>
                  <a:lnTo>
                    <a:pt x="6169" y="10570"/>
                  </a:lnTo>
                  <a:lnTo>
                    <a:pt x="6366" y="10454"/>
                  </a:lnTo>
                  <a:lnTo>
                    <a:pt x="6484" y="10388"/>
                  </a:lnTo>
                  <a:lnTo>
                    <a:pt x="6484" y="10754"/>
                  </a:lnTo>
                  <a:lnTo>
                    <a:pt x="6484" y="10756"/>
                  </a:lnTo>
                  <a:lnTo>
                    <a:pt x="6614" y="10832"/>
                  </a:lnTo>
                  <a:lnTo>
                    <a:pt x="6649" y="10851"/>
                  </a:lnTo>
                  <a:lnTo>
                    <a:pt x="6805" y="10941"/>
                  </a:lnTo>
                  <a:lnTo>
                    <a:pt x="6488" y="11123"/>
                  </a:lnTo>
                  <a:lnTo>
                    <a:pt x="6469" y="11113"/>
                  </a:lnTo>
                  <a:close/>
                  <a:moveTo>
                    <a:pt x="6495" y="11515"/>
                  </a:moveTo>
                  <a:lnTo>
                    <a:pt x="6633" y="11437"/>
                  </a:lnTo>
                  <a:lnTo>
                    <a:pt x="6814" y="11331"/>
                  </a:lnTo>
                  <a:lnTo>
                    <a:pt x="6890" y="11373"/>
                  </a:lnTo>
                  <a:lnTo>
                    <a:pt x="7136" y="11515"/>
                  </a:lnTo>
                  <a:lnTo>
                    <a:pt x="7136" y="11884"/>
                  </a:lnTo>
                  <a:lnTo>
                    <a:pt x="6817" y="12068"/>
                  </a:lnTo>
                  <a:lnTo>
                    <a:pt x="6495" y="11884"/>
                  </a:lnTo>
                  <a:lnTo>
                    <a:pt x="6495" y="11515"/>
                  </a:lnTo>
                  <a:close/>
                  <a:moveTo>
                    <a:pt x="6855" y="11338"/>
                  </a:moveTo>
                  <a:lnTo>
                    <a:pt x="6814" y="11314"/>
                  </a:lnTo>
                  <a:lnTo>
                    <a:pt x="6814" y="11314"/>
                  </a:lnTo>
                  <a:lnTo>
                    <a:pt x="6814" y="11314"/>
                  </a:lnTo>
                  <a:lnTo>
                    <a:pt x="6495" y="11498"/>
                  </a:lnTo>
                  <a:lnTo>
                    <a:pt x="6495" y="11137"/>
                  </a:lnTo>
                  <a:lnTo>
                    <a:pt x="6656" y="11045"/>
                  </a:lnTo>
                  <a:lnTo>
                    <a:pt x="6817" y="10950"/>
                  </a:lnTo>
                  <a:lnTo>
                    <a:pt x="7136" y="11137"/>
                  </a:lnTo>
                  <a:lnTo>
                    <a:pt x="7136" y="11498"/>
                  </a:lnTo>
                  <a:lnTo>
                    <a:pt x="6855" y="11338"/>
                  </a:lnTo>
                  <a:close/>
                  <a:moveTo>
                    <a:pt x="6826" y="10941"/>
                  </a:moveTo>
                  <a:lnTo>
                    <a:pt x="7148" y="10756"/>
                  </a:lnTo>
                  <a:lnTo>
                    <a:pt x="7148" y="10754"/>
                  </a:lnTo>
                  <a:lnTo>
                    <a:pt x="7148" y="10388"/>
                  </a:lnTo>
                  <a:lnTo>
                    <a:pt x="7266" y="10454"/>
                  </a:lnTo>
                  <a:lnTo>
                    <a:pt x="7462" y="10570"/>
                  </a:lnTo>
                  <a:lnTo>
                    <a:pt x="7462" y="10936"/>
                  </a:lnTo>
                  <a:lnTo>
                    <a:pt x="7141" y="11123"/>
                  </a:lnTo>
                  <a:lnTo>
                    <a:pt x="6826" y="10941"/>
                  </a:lnTo>
                  <a:close/>
                  <a:moveTo>
                    <a:pt x="7148" y="11134"/>
                  </a:moveTo>
                  <a:lnTo>
                    <a:pt x="7462" y="10955"/>
                  </a:lnTo>
                  <a:lnTo>
                    <a:pt x="7462" y="11321"/>
                  </a:lnTo>
                  <a:lnTo>
                    <a:pt x="7462" y="11321"/>
                  </a:lnTo>
                  <a:lnTo>
                    <a:pt x="7779" y="11505"/>
                  </a:lnTo>
                  <a:lnTo>
                    <a:pt x="7467" y="11685"/>
                  </a:lnTo>
                  <a:lnTo>
                    <a:pt x="7148" y="11503"/>
                  </a:lnTo>
                  <a:lnTo>
                    <a:pt x="7148" y="11134"/>
                  </a:lnTo>
                  <a:close/>
                  <a:moveTo>
                    <a:pt x="7474" y="12077"/>
                  </a:moveTo>
                  <a:lnTo>
                    <a:pt x="7795" y="11893"/>
                  </a:lnTo>
                  <a:lnTo>
                    <a:pt x="7882" y="11943"/>
                  </a:lnTo>
                  <a:lnTo>
                    <a:pt x="8109" y="12077"/>
                  </a:lnTo>
                  <a:lnTo>
                    <a:pt x="8109" y="12080"/>
                  </a:lnTo>
                  <a:lnTo>
                    <a:pt x="8112" y="12082"/>
                  </a:lnTo>
                  <a:lnTo>
                    <a:pt x="8112" y="12446"/>
                  </a:lnTo>
                  <a:lnTo>
                    <a:pt x="7793" y="12630"/>
                  </a:lnTo>
                  <a:lnTo>
                    <a:pt x="7474" y="12446"/>
                  </a:lnTo>
                  <a:lnTo>
                    <a:pt x="7474" y="12077"/>
                  </a:lnTo>
                  <a:close/>
                  <a:moveTo>
                    <a:pt x="7809" y="11505"/>
                  </a:moveTo>
                  <a:lnTo>
                    <a:pt x="8015" y="11385"/>
                  </a:lnTo>
                  <a:lnTo>
                    <a:pt x="8126" y="11321"/>
                  </a:lnTo>
                  <a:lnTo>
                    <a:pt x="8126" y="11321"/>
                  </a:lnTo>
                  <a:lnTo>
                    <a:pt x="8126" y="10952"/>
                  </a:lnTo>
                  <a:lnTo>
                    <a:pt x="8227" y="11012"/>
                  </a:lnTo>
                  <a:lnTo>
                    <a:pt x="8442" y="11134"/>
                  </a:lnTo>
                  <a:lnTo>
                    <a:pt x="8442" y="11503"/>
                  </a:lnTo>
                  <a:lnTo>
                    <a:pt x="8121" y="11685"/>
                  </a:lnTo>
                  <a:lnTo>
                    <a:pt x="7809" y="11505"/>
                  </a:lnTo>
                  <a:close/>
                  <a:moveTo>
                    <a:pt x="8171" y="10962"/>
                  </a:moveTo>
                  <a:lnTo>
                    <a:pt x="8126" y="10936"/>
                  </a:lnTo>
                  <a:lnTo>
                    <a:pt x="8126" y="10570"/>
                  </a:lnTo>
                  <a:lnTo>
                    <a:pt x="8442" y="10385"/>
                  </a:lnTo>
                  <a:lnTo>
                    <a:pt x="8442" y="10754"/>
                  </a:lnTo>
                  <a:lnTo>
                    <a:pt x="8442" y="10756"/>
                  </a:lnTo>
                  <a:lnTo>
                    <a:pt x="8480" y="10778"/>
                  </a:lnTo>
                  <a:lnTo>
                    <a:pt x="8759" y="10941"/>
                  </a:lnTo>
                  <a:lnTo>
                    <a:pt x="8445" y="11123"/>
                  </a:lnTo>
                  <a:lnTo>
                    <a:pt x="8171" y="10962"/>
                  </a:lnTo>
                  <a:close/>
                  <a:moveTo>
                    <a:pt x="8454" y="11515"/>
                  </a:moveTo>
                  <a:lnTo>
                    <a:pt x="8747" y="11345"/>
                  </a:lnTo>
                  <a:lnTo>
                    <a:pt x="8771" y="11331"/>
                  </a:lnTo>
                  <a:lnTo>
                    <a:pt x="9092" y="11515"/>
                  </a:lnTo>
                  <a:lnTo>
                    <a:pt x="9092" y="11884"/>
                  </a:lnTo>
                  <a:lnTo>
                    <a:pt x="8771" y="12068"/>
                  </a:lnTo>
                  <a:lnTo>
                    <a:pt x="8454" y="11884"/>
                  </a:lnTo>
                  <a:lnTo>
                    <a:pt x="8454" y="11515"/>
                  </a:lnTo>
                  <a:close/>
                  <a:moveTo>
                    <a:pt x="8771" y="11314"/>
                  </a:moveTo>
                  <a:lnTo>
                    <a:pt x="8771" y="11314"/>
                  </a:lnTo>
                  <a:lnTo>
                    <a:pt x="8771" y="11314"/>
                  </a:lnTo>
                  <a:lnTo>
                    <a:pt x="8752" y="11326"/>
                  </a:lnTo>
                  <a:lnTo>
                    <a:pt x="8454" y="11498"/>
                  </a:lnTo>
                  <a:lnTo>
                    <a:pt x="8454" y="11137"/>
                  </a:lnTo>
                  <a:lnTo>
                    <a:pt x="8771" y="10950"/>
                  </a:lnTo>
                  <a:lnTo>
                    <a:pt x="9092" y="11137"/>
                  </a:lnTo>
                  <a:lnTo>
                    <a:pt x="9092" y="11498"/>
                  </a:lnTo>
                  <a:lnTo>
                    <a:pt x="8771" y="11314"/>
                  </a:lnTo>
                  <a:close/>
                  <a:moveTo>
                    <a:pt x="8783" y="10941"/>
                  </a:moveTo>
                  <a:lnTo>
                    <a:pt x="9104" y="10756"/>
                  </a:lnTo>
                  <a:lnTo>
                    <a:pt x="9104" y="10754"/>
                  </a:lnTo>
                  <a:lnTo>
                    <a:pt x="9104" y="10388"/>
                  </a:lnTo>
                  <a:lnTo>
                    <a:pt x="9366" y="10539"/>
                  </a:lnTo>
                  <a:lnTo>
                    <a:pt x="9418" y="10570"/>
                  </a:lnTo>
                  <a:lnTo>
                    <a:pt x="9418" y="10936"/>
                  </a:lnTo>
                  <a:lnTo>
                    <a:pt x="9191" y="11068"/>
                  </a:lnTo>
                  <a:lnTo>
                    <a:pt x="9099" y="11123"/>
                  </a:lnTo>
                  <a:lnTo>
                    <a:pt x="8783" y="10941"/>
                  </a:lnTo>
                  <a:close/>
                  <a:moveTo>
                    <a:pt x="9104" y="11134"/>
                  </a:moveTo>
                  <a:lnTo>
                    <a:pt x="9418" y="10955"/>
                  </a:lnTo>
                  <a:lnTo>
                    <a:pt x="9418" y="11321"/>
                  </a:lnTo>
                  <a:lnTo>
                    <a:pt x="9418" y="11321"/>
                  </a:lnTo>
                  <a:lnTo>
                    <a:pt x="9737" y="11505"/>
                  </a:lnTo>
                  <a:lnTo>
                    <a:pt x="9425" y="11685"/>
                  </a:lnTo>
                  <a:lnTo>
                    <a:pt x="9104" y="11503"/>
                  </a:lnTo>
                  <a:lnTo>
                    <a:pt x="9104" y="11134"/>
                  </a:lnTo>
                  <a:close/>
                  <a:moveTo>
                    <a:pt x="9430" y="12077"/>
                  </a:moveTo>
                  <a:lnTo>
                    <a:pt x="9751" y="11893"/>
                  </a:lnTo>
                  <a:lnTo>
                    <a:pt x="10070" y="12077"/>
                  </a:lnTo>
                  <a:lnTo>
                    <a:pt x="10070" y="12446"/>
                  </a:lnTo>
                  <a:lnTo>
                    <a:pt x="9848" y="12576"/>
                  </a:lnTo>
                  <a:lnTo>
                    <a:pt x="9751" y="12633"/>
                  </a:lnTo>
                  <a:lnTo>
                    <a:pt x="9751" y="12630"/>
                  </a:lnTo>
                  <a:lnTo>
                    <a:pt x="9749" y="12633"/>
                  </a:lnTo>
                  <a:lnTo>
                    <a:pt x="9430" y="12446"/>
                  </a:lnTo>
                  <a:lnTo>
                    <a:pt x="9430" y="12077"/>
                  </a:lnTo>
                  <a:close/>
                  <a:moveTo>
                    <a:pt x="10004" y="12028"/>
                  </a:moveTo>
                  <a:lnTo>
                    <a:pt x="9751" y="11881"/>
                  </a:lnTo>
                  <a:lnTo>
                    <a:pt x="9751" y="11881"/>
                  </a:lnTo>
                  <a:lnTo>
                    <a:pt x="9751" y="11881"/>
                  </a:lnTo>
                  <a:lnTo>
                    <a:pt x="9430" y="12063"/>
                  </a:lnTo>
                  <a:lnTo>
                    <a:pt x="9430" y="11702"/>
                  </a:lnTo>
                  <a:lnTo>
                    <a:pt x="9751" y="11517"/>
                  </a:lnTo>
                  <a:lnTo>
                    <a:pt x="10070" y="11702"/>
                  </a:lnTo>
                  <a:lnTo>
                    <a:pt x="10070" y="12066"/>
                  </a:lnTo>
                  <a:lnTo>
                    <a:pt x="10004" y="12028"/>
                  </a:lnTo>
                  <a:close/>
                  <a:moveTo>
                    <a:pt x="9766" y="11505"/>
                  </a:moveTo>
                  <a:lnTo>
                    <a:pt x="10085" y="11321"/>
                  </a:lnTo>
                  <a:lnTo>
                    <a:pt x="10085" y="10955"/>
                  </a:lnTo>
                  <a:lnTo>
                    <a:pt x="10397" y="11134"/>
                  </a:lnTo>
                  <a:lnTo>
                    <a:pt x="10397" y="11503"/>
                  </a:lnTo>
                  <a:lnTo>
                    <a:pt x="10078" y="11685"/>
                  </a:lnTo>
                  <a:lnTo>
                    <a:pt x="9766" y="11505"/>
                  </a:lnTo>
                  <a:close/>
                  <a:moveTo>
                    <a:pt x="10085" y="10936"/>
                  </a:moveTo>
                  <a:lnTo>
                    <a:pt x="10085" y="10567"/>
                  </a:lnTo>
                  <a:lnTo>
                    <a:pt x="10397" y="10388"/>
                  </a:lnTo>
                  <a:lnTo>
                    <a:pt x="10397" y="10754"/>
                  </a:lnTo>
                  <a:lnTo>
                    <a:pt x="10397" y="10756"/>
                  </a:lnTo>
                  <a:lnTo>
                    <a:pt x="10517" y="10825"/>
                  </a:lnTo>
                  <a:lnTo>
                    <a:pt x="10718" y="10941"/>
                  </a:lnTo>
                  <a:lnTo>
                    <a:pt x="10404" y="11123"/>
                  </a:lnTo>
                  <a:lnTo>
                    <a:pt x="10085" y="10936"/>
                  </a:lnTo>
                  <a:close/>
                  <a:moveTo>
                    <a:pt x="10411" y="11515"/>
                  </a:moveTo>
                  <a:lnTo>
                    <a:pt x="10730" y="11331"/>
                  </a:lnTo>
                  <a:lnTo>
                    <a:pt x="10763" y="11349"/>
                  </a:lnTo>
                  <a:lnTo>
                    <a:pt x="11046" y="11515"/>
                  </a:lnTo>
                  <a:lnTo>
                    <a:pt x="11046" y="11884"/>
                  </a:lnTo>
                  <a:lnTo>
                    <a:pt x="10730" y="12068"/>
                  </a:lnTo>
                  <a:lnTo>
                    <a:pt x="10411" y="11884"/>
                  </a:lnTo>
                  <a:lnTo>
                    <a:pt x="10411" y="11515"/>
                  </a:lnTo>
                  <a:close/>
                  <a:moveTo>
                    <a:pt x="10819" y="11366"/>
                  </a:moveTo>
                  <a:lnTo>
                    <a:pt x="10730" y="11314"/>
                  </a:lnTo>
                  <a:lnTo>
                    <a:pt x="10730" y="11314"/>
                  </a:lnTo>
                  <a:lnTo>
                    <a:pt x="10730" y="11314"/>
                  </a:lnTo>
                  <a:lnTo>
                    <a:pt x="10411" y="11501"/>
                  </a:lnTo>
                  <a:lnTo>
                    <a:pt x="10411" y="11137"/>
                  </a:lnTo>
                  <a:lnTo>
                    <a:pt x="10730" y="10950"/>
                  </a:lnTo>
                  <a:lnTo>
                    <a:pt x="11046" y="11137"/>
                  </a:lnTo>
                  <a:lnTo>
                    <a:pt x="11046" y="11498"/>
                  </a:lnTo>
                  <a:lnTo>
                    <a:pt x="10819" y="11366"/>
                  </a:lnTo>
                  <a:close/>
                  <a:moveTo>
                    <a:pt x="10741" y="10941"/>
                  </a:moveTo>
                  <a:lnTo>
                    <a:pt x="11060" y="10756"/>
                  </a:lnTo>
                  <a:lnTo>
                    <a:pt x="11060" y="10754"/>
                  </a:lnTo>
                  <a:lnTo>
                    <a:pt x="11060" y="10385"/>
                  </a:lnTo>
                  <a:lnTo>
                    <a:pt x="11377" y="10572"/>
                  </a:lnTo>
                  <a:lnTo>
                    <a:pt x="11377" y="10936"/>
                  </a:lnTo>
                  <a:lnTo>
                    <a:pt x="11212" y="11030"/>
                  </a:lnTo>
                  <a:lnTo>
                    <a:pt x="11056" y="11123"/>
                  </a:lnTo>
                  <a:lnTo>
                    <a:pt x="10741" y="10941"/>
                  </a:lnTo>
                  <a:close/>
                  <a:moveTo>
                    <a:pt x="11060" y="11134"/>
                  </a:moveTo>
                  <a:lnTo>
                    <a:pt x="11377" y="10952"/>
                  </a:lnTo>
                  <a:lnTo>
                    <a:pt x="11377" y="11321"/>
                  </a:lnTo>
                  <a:lnTo>
                    <a:pt x="11377" y="11321"/>
                  </a:lnTo>
                  <a:lnTo>
                    <a:pt x="11694" y="11503"/>
                  </a:lnTo>
                  <a:lnTo>
                    <a:pt x="11379" y="11685"/>
                  </a:lnTo>
                  <a:lnTo>
                    <a:pt x="11060" y="11503"/>
                  </a:lnTo>
                  <a:lnTo>
                    <a:pt x="11060" y="11134"/>
                  </a:lnTo>
                  <a:close/>
                  <a:moveTo>
                    <a:pt x="11389" y="12077"/>
                  </a:moveTo>
                  <a:lnTo>
                    <a:pt x="11668" y="11914"/>
                  </a:lnTo>
                  <a:lnTo>
                    <a:pt x="11706" y="11893"/>
                  </a:lnTo>
                  <a:lnTo>
                    <a:pt x="12025" y="12077"/>
                  </a:lnTo>
                  <a:lnTo>
                    <a:pt x="12025" y="12080"/>
                  </a:lnTo>
                  <a:lnTo>
                    <a:pt x="12027" y="12082"/>
                  </a:lnTo>
                  <a:lnTo>
                    <a:pt x="12027" y="12446"/>
                  </a:lnTo>
                  <a:lnTo>
                    <a:pt x="11708" y="12630"/>
                  </a:lnTo>
                  <a:lnTo>
                    <a:pt x="11389" y="12446"/>
                  </a:lnTo>
                  <a:lnTo>
                    <a:pt x="11389" y="12077"/>
                  </a:lnTo>
                  <a:close/>
                  <a:moveTo>
                    <a:pt x="11722" y="11505"/>
                  </a:moveTo>
                  <a:lnTo>
                    <a:pt x="12039" y="11321"/>
                  </a:lnTo>
                  <a:lnTo>
                    <a:pt x="12039" y="11321"/>
                  </a:lnTo>
                  <a:lnTo>
                    <a:pt x="12039" y="10955"/>
                  </a:lnTo>
                  <a:lnTo>
                    <a:pt x="12353" y="11134"/>
                  </a:lnTo>
                  <a:lnTo>
                    <a:pt x="12353" y="11503"/>
                  </a:lnTo>
                  <a:lnTo>
                    <a:pt x="12036" y="11685"/>
                  </a:lnTo>
                  <a:lnTo>
                    <a:pt x="11722" y="11505"/>
                  </a:lnTo>
                  <a:close/>
                  <a:moveTo>
                    <a:pt x="12343" y="11113"/>
                  </a:moveTo>
                  <a:lnTo>
                    <a:pt x="12039" y="10936"/>
                  </a:lnTo>
                  <a:lnTo>
                    <a:pt x="12039" y="10570"/>
                  </a:lnTo>
                  <a:lnTo>
                    <a:pt x="12301" y="10418"/>
                  </a:lnTo>
                  <a:lnTo>
                    <a:pt x="12355" y="10385"/>
                  </a:lnTo>
                  <a:lnTo>
                    <a:pt x="12355" y="10754"/>
                  </a:lnTo>
                  <a:lnTo>
                    <a:pt x="12355" y="10756"/>
                  </a:lnTo>
                  <a:lnTo>
                    <a:pt x="12393" y="10778"/>
                  </a:lnTo>
                  <a:lnTo>
                    <a:pt x="12674" y="10941"/>
                  </a:lnTo>
                  <a:lnTo>
                    <a:pt x="12358" y="11123"/>
                  </a:lnTo>
                  <a:lnTo>
                    <a:pt x="12343" y="11113"/>
                  </a:lnTo>
                  <a:close/>
                  <a:moveTo>
                    <a:pt x="12367" y="11515"/>
                  </a:moveTo>
                  <a:lnTo>
                    <a:pt x="12662" y="11345"/>
                  </a:lnTo>
                  <a:lnTo>
                    <a:pt x="12686" y="11331"/>
                  </a:lnTo>
                  <a:lnTo>
                    <a:pt x="13007" y="11515"/>
                  </a:lnTo>
                  <a:lnTo>
                    <a:pt x="13007" y="11884"/>
                  </a:lnTo>
                  <a:lnTo>
                    <a:pt x="12686" y="12068"/>
                  </a:lnTo>
                  <a:lnTo>
                    <a:pt x="12367" y="11884"/>
                  </a:lnTo>
                  <a:lnTo>
                    <a:pt x="12367" y="11515"/>
                  </a:lnTo>
                  <a:close/>
                  <a:moveTo>
                    <a:pt x="12686" y="11314"/>
                  </a:moveTo>
                  <a:lnTo>
                    <a:pt x="12686" y="11314"/>
                  </a:lnTo>
                  <a:lnTo>
                    <a:pt x="12686" y="11314"/>
                  </a:lnTo>
                  <a:lnTo>
                    <a:pt x="12667" y="11326"/>
                  </a:lnTo>
                  <a:lnTo>
                    <a:pt x="12367" y="11498"/>
                  </a:lnTo>
                  <a:lnTo>
                    <a:pt x="12367" y="11137"/>
                  </a:lnTo>
                  <a:lnTo>
                    <a:pt x="12686" y="10950"/>
                  </a:lnTo>
                  <a:lnTo>
                    <a:pt x="13007" y="11137"/>
                  </a:lnTo>
                  <a:lnTo>
                    <a:pt x="13007" y="11498"/>
                  </a:lnTo>
                  <a:lnTo>
                    <a:pt x="12686" y="11314"/>
                  </a:lnTo>
                  <a:close/>
                  <a:moveTo>
                    <a:pt x="12698" y="10941"/>
                  </a:moveTo>
                  <a:lnTo>
                    <a:pt x="13019" y="10756"/>
                  </a:lnTo>
                  <a:lnTo>
                    <a:pt x="13019" y="10754"/>
                  </a:lnTo>
                  <a:lnTo>
                    <a:pt x="13019" y="10388"/>
                  </a:lnTo>
                  <a:lnTo>
                    <a:pt x="13282" y="10539"/>
                  </a:lnTo>
                  <a:lnTo>
                    <a:pt x="13334" y="10570"/>
                  </a:lnTo>
                  <a:lnTo>
                    <a:pt x="13334" y="10936"/>
                  </a:lnTo>
                  <a:lnTo>
                    <a:pt x="13107" y="11068"/>
                  </a:lnTo>
                  <a:lnTo>
                    <a:pt x="13015" y="11123"/>
                  </a:lnTo>
                  <a:lnTo>
                    <a:pt x="12698" y="10941"/>
                  </a:lnTo>
                  <a:close/>
                  <a:moveTo>
                    <a:pt x="13019" y="11134"/>
                  </a:moveTo>
                  <a:lnTo>
                    <a:pt x="13334" y="10955"/>
                  </a:lnTo>
                  <a:lnTo>
                    <a:pt x="13334" y="11321"/>
                  </a:lnTo>
                  <a:lnTo>
                    <a:pt x="13334" y="11321"/>
                  </a:lnTo>
                  <a:lnTo>
                    <a:pt x="13650" y="11505"/>
                  </a:lnTo>
                  <a:lnTo>
                    <a:pt x="13341" y="11685"/>
                  </a:lnTo>
                  <a:lnTo>
                    <a:pt x="13019" y="11503"/>
                  </a:lnTo>
                  <a:lnTo>
                    <a:pt x="13019" y="11134"/>
                  </a:lnTo>
                  <a:close/>
                  <a:moveTo>
                    <a:pt x="13345" y="12077"/>
                  </a:moveTo>
                  <a:lnTo>
                    <a:pt x="13664" y="11893"/>
                  </a:lnTo>
                  <a:lnTo>
                    <a:pt x="13986" y="12077"/>
                  </a:lnTo>
                  <a:lnTo>
                    <a:pt x="13986" y="12446"/>
                  </a:lnTo>
                  <a:lnTo>
                    <a:pt x="13764" y="12576"/>
                  </a:lnTo>
                  <a:lnTo>
                    <a:pt x="13667" y="12633"/>
                  </a:lnTo>
                  <a:lnTo>
                    <a:pt x="13664" y="12630"/>
                  </a:lnTo>
                  <a:lnTo>
                    <a:pt x="13664" y="12633"/>
                  </a:lnTo>
                  <a:lnTo>
                    <a:pt x="13345" y="12446"/>
                  </a:lnTo>
                  <a:lnTo>
                    <a:pt x="13345" y="12077"/>
                  </a:lnTo>
                  <a:close/>
                  <a:moveTo>
                    <a:pt x="13920" y="12028"/>
                  </a:moveTo>
                  <a:lnTo>
                    <a:pt x="13667" y="11881"/>
                  </a:lnTo>
                  <a:lnTo>
                    <a:pt x="13664" y="11881"/>
                  </a:lnTo>
                  <a:lnTo>
                    <a:pt x="13664" y="11881"/>
                  </a:lnTo>
                  <a:lnTo>
                    <a:pt x="13345" y="12063"/>
                  </a:lnTo>
                  <a:lnTo>
                    <a:pt x="13345" y="11702"/>
                  </a:lnTo>
                  <a:lnTo>
                    <a:pt x="13664" y="11517"/>
                  </a:lnTo>
                  <a:lnTo>
                    <a:pt x="13986" y="11702"/>
                  </a:lnTo>
                  <a:lnTo>
                    <a:pt x="13986" y="12066"/>
                  </a:lnTo>
                  <a:lnTo>
                    <a:pt x="13920" y="12028"/>
                  </a:lnTo>
                  <a:close/>
                  <a:moveTo>
                    <a:pt x="13678" y="11505"/>
                  </a:moveTo>
                  <a:lnTo>
                    <a:pt x="13997" y="11321"/>
                  </a:lnTo>
                  <a:lnTo>
                    <a:pt x="13997" y="10955"/>
                  </a:lnTo>
                  <a:lnTo>
                    <a:pt x="14309" y="11134"/>
                  </a:lnTo>
                  <a:lnTo>
                    <a:pt x="14309" y="11503"/>
                  </a:lnTo>
                  <a:lnTo>
                    <a:pt x="13990" y="11685"/>
                  </a:lnTo>
                  <a:lnTo>
                    <a:pt x="13678" y="11505"/>
                  </a:lnTo>
                  <a:close/>
                  <a:moveTo>
                    <a:pt x="14272" y="11097"/>
                  </a:moveTo>
                  <a:lnTo>
                    <a:pt x="14000" y="10936"/>
                  </a:lnTo>
                  <a:lnTo>
                    <a:pt x="14000" y="10567"/>
                  </a:lnTo>
                  <a:lnTo>
                    <a:pt x="14312" y="10388"/>
                  </a:lnTo>
                  <a:lnTo>
                    <a:pt x="14312" y="10754"/>
                  </a:lnTo>
                  <a:lnTo>
                    <a:pt x="14312" y="10756"/>
                  </a:lnTo>
                  <a:lnTo>
                    <a:pt x="14432" y="10825"/>
                  </a:lnTo>
                  <a:lnTo>
                    <a:pt x="14631" y="10941"/>
                  </a:lnTo>
                  <a:lnTo>
                    <a:pt x="14316" y="11123"/>
                  </a:lnTo>
                  <a:lnTo>
                    <a:pt x="14272" y="11097"/>
                  </a:lnTo>
                  <a:close/>
                  <a:moveTo>
                    <a:pt x="14326" y="11515"/>
                  </a:moveTo>
                  <a:lnTo>
                    <a:pt x="14645" y="11331"/>
                  </a:lnTo>
                  <a:lnTo>
                    <a:pt x="14678" y="11349"/>
                  </a:lnTo>
                  <a:lnTo>
                    <a:pt x="14962" y="11515"/>
                  </a:lnTo>
                  <a:lnTo>
                    <a:pt x="14962" y="11884"/>
                  </a:lnTo>
                  <a:lnTo>
                    <a:pt x="14661" y="12058"/>
                  </a:lnTo>
                  <a:lnTo>
                    <a:pt x="14645" y="12068"/>
                  </a:lnTo>
                  <a:lnTo>
                    <a:pt x="14326" y="11884"/>
                  </a:lnTo>
                  <a:lnTo>
                    <a:pt x="14326" y="11515"/>
                  </a:lnTo>
                  <a:close/>
                  <a:moveTo>
                    <a:pt x="14732" y="11366"/>
                  </a:moveTo>
                  <a:lnTo>
                    <a:pt x="14645" y="11314"/>
                  </a:lnTo>
                  <a:lnTo>
                    <a:pt x="14645" y="11314"/>
                  </a:lnTo>
                  <a:lnTo>
                    <a:pt x="14645" y="11314"/>
                  </a:lnTo>
                  <a:lnTo>
                    <a:pt x="14326" y="11501"/>
                  </a:lnTo>
                  <a:lnTo>
                    <a:pt x="14326" y="11137"/>
                  </a:lnTo>
                  <a:lnTo>
                    <a:pt x="14645" y="10950"/>
                  </a:lnTo>
                  <a:lnTo>
                    <a:pt x="14962" y="11137"/>
                  </a:lnTo>
                  <a:lnTo>
                    <a:pt x="14962" y="11498"/>
                  </a:lnTo>
                  <a:lnTo>
                    <a:pt x="14732" y="11366"/>
                  </a:lnTo>
                  <a:close/>
                  <a:moveTo>
                    <a:pt x="14654" y="10941"/>
                  </a:moveTo>
                  <a:lnTo>
                    <a:pt x="14976" y="10756"/>
                  </a:lnTo>
                  <a:lnTo>
                    <a:pt x="14976" y="10754"/>
                  </a:lnTo>
                  <a:lnTo>
                    <a:pt x="14976" y="10385"/>
                  </a:lnTo>
                  <a:lnTo>
                    <a:pt x="15113" y="10466"/>
                  </a:lnTo>
                  <a:lnTo>
                    <a:pt x="15292" y="10570"/>
                  </a:lnTo>
                  <a:lnTo>
                    <a:pt x="15292" y="10936"/>
                  </a:lnTo>
                  <a:lnTo>
                    <a:pt x="14971" y="11123"/>
                  </a:lnTo>
                  <a:lnTo>
                    <a:pt x="14654" y="10941"/>
                  </a:lnTo>
                  <a:close/>
                  <a:moveTo>
                    <a:pt x="14978" y="11134"/>
                  </a:moveTo>
                  <a:lnTo>
                    <a:pt x="15292" y="10955"/>
                  </a:lnTo>
                  <a:lnTo>
                    <a:pt x="15292" y="11321"/>
                  </a:lnTo>
                  <a:lnTo>
                    <a:pt x="15292" y="11321"/>
                  </a:lnTo>
                  <a:lnTo>
                    <a:pt x="15609" y="11505"/>
                  </a:lnTo>
                  <a:lnTo>
                    <a:pt x="15295" y="11685"/>
                  </a:lnTo>
                  <a:lnTo>
                    <a:pt x="14978" y="11503"/>
                  </a:lnTo>
                  <a:lnTo>
                    <a:pt x="14978" y="11134"/>
                  </a:lnTo>
                  <a:close/>
                  <a:moveTo>
                    <a:pt x="15304" y="12080"/>
                  </a:moveTo>
                  <a:lnTo>
                    <a:pt x="15623" y="11893"/>
                  </a:lnTo>
                  <a:lnTo>
                    <a:pt x="15744" y="11962"/>
                  </a:lnTo>
                  <a:lnTo>
                    <a:pt x="15940" y="12077"/>
                  </a:lnTo>
                  <a:lnTo>
                    <a:pt x="15940" y="12446"/>
                  </a:lnTo>
                  <a:lnTo>
                    <a:pt x="15623" y="12630"/>
                  </a:lnTo>
                  <a:lnTo>
                    <a:pt x="15304" y="12446"/>
                  </a:lnTo>
                  <a:lnTo>
                    <a:pt x="15304" y="12080"/>
                  </a:lnTo>
                  <a:close/>
                  <a:moveTo>
                    <a:pt x="15777" y="11969"/>
                  </a:moveTo>
                  <a:lnTo>
                    <a:pt x="15623" y="11881"/>
                  </a:lnTo>
                  <a:lnTo>
                    <a:pt x="15623" y="11881"/>
                  </a:lnTo>
                  <a:lnTo>
                    <a:pt x="15623" y="11881"/>
                  </a:lnTo>
                  <a:lnTo>
                    <a:pt x="15304" y="12063"/>
                  </a:lnTo>
                  <a:lnTo>
                    <a:pt x="15304" y="11702"/>
                  </a:lnTo>
                  <a:lnTo>
                    <a:pt x="15623" y="11517"/>
                  </a:lnTo>
                  <a:lnTo>
                    <a:pt x="15940" y="11702"/>
                  </a:lnTo>
                  <a:lnTo>
                    <a:pt x="15940" y="12063"/>
                  </a:lnTo>
                  <a:lnTo>
                    <a:pt x="15777" y="11969"/>
                  </a:lnTo>
                  <a:close/>
                  <a:moveTo>
                    <a:pt x="15637" y="11505"/>
                  </a:moveTo>
                  <a:lnTo>
                    <a:pt x="15829" y="11394"/>
                  </a:lnTo>
                  <a:lnTo>
                    <a:pt x="15954" y="11321"/>
                  </a:lnTo>
                  <a:lnTo>
                    <a:pt x="15954" y="11321"/>
                  </a:lnTo>
                  <a:lnTo>
                    <a:pt x="15954" y="10952"/>
                  </a:lnTo>
                  <a:lnTo>
                    <a:pt x="16271" y="11134"/>
                  </a:lnTo>
                  <a:lnTo>
                    <a:pt x="16271" y="11503"/>
                  </a:lnTo>
                  <a:lnTo>
                    <a:pt x="15952" y="11685"/>
                  </a:lnTo>
                  <a:lnTo>
                    <a:pt x="15637" y="11505"/>
                  </a:lnTo>
                  <a:close/>
                  <a:moveTo>
                    <a:pt x="16195" y="11075"/>
                  </a:moveTo>
                  <a:lnTo>
                    <a:pt x="15956" y="10936"/>
                  </a:lnTo>
                  <a:lnTo>
                    <a:pt x="15956" y="10570"/>
                  </a:lnTo>
                  <a:lnTo>
                    <a:pt x="16242" y="10402"/>
                  </a:lnTo>
                  <a:lnTo>
                    <a:pt x="16271" y="10385"/>
                  </a:lnTo>
                  <a:lnTo>
                    <a:pt x="16271" y="10754"/>
                  </a:lnTo>
                  <a:lnTo>
                    <a:pt x="16271" y="10756"/>
                  </a:lnTo>
                  <a:lnTo>
                    <a:pt x="16308" y="10778"/>
                  </a:lnTo>
                  <a:lnTo>
                    <a:pt x="16590" y="10941"/>
                  </a:lnTo>
                  <a:lnTo>
                    <a:pt x="16275" y="11123"/>
                  </a:lnTo>
                  <a:lnTo>
                    <a:pt x="16195" y="11075"/>
                  </a:lnTo>
                  <a:close/>
                  <a:moveTo>
                    <a:pt x="16282" y="11515"/>
                  </a:moveTo>
                  <a:lnTo>
                    <a:pt x="16393" y="11451"/>
                  </a:lnTo>
                  <a:lnTo>
                    <a:pt x="16601" y="11331"/>
                  </a:lnTo>
                  <a:lnTo>
                    <a:pt x="16923" y="11515"/>
                  </a:lnTo>
                  <a:lnTo>
                    <a:pt x="16923" y="11884"/>
                  </a:lnTo>
                  <a:lnTo>
                    <a:pt x="16601" y="12068"/>
                  </a:lnTo>
                  <a:lnTo>
                    <a:pt x="16282" y="11884"/>
                  </a:lnTo>
                  <a:lnTo>
                    <a:pt x="16282" y="11515"/>
                  </a:lnTo>
                  <a:close/>
                  <a:moveTo>
                    <a:pt x="16601" y="11314"/>
                  </a:moveTo>
                  <a:lnTo>
                    <a:pt x="16601" y="11314"/>
                  </a:lnTo>
                  <a:lnTo>
                    <a:pt x="16599" y="11314"/>
                  </a:lnTo>
                  <a:lnTo>
                    <a:pt x="16450" y="11401"/>
                  </a:lnTo>
                  <a:lnTo>
                    <a:pt x="16282" y="11498"/>
                  </a:lnTo>
                  <a:lnTo>
                    <a:pt x="16282" y="11137"/>
                  </a:lnTo>
                  <a:lnTo>
                    <a:pt x="16599" y="10950"/>
                  </a:lnTo>
                  <a:lnTo>
                    <a:pt x="16923" y="11137"/>
                  </a:lnTo>
                  <a:lnTo>
                    <a:pt x="16923" y="11498"/>
                  </a:lnTo>
                  <a:lnTo>
                    <a:pt x="16601" y="11314"/>
                  </a:lnTo>
                  <a:close/>
                  <a:moveTo>
                    <a:pt x="16613" y="10941"/>
                  </a:moveTo>
                  <a:lnTo>
                    <a:pt x="16934" y="10756"/>
                  </a:lnTo>
                  <a:lnTo>
                    <a:pt x="16934" y="10754"/>
                  </a:lnTo>
                  <a:lnTo>
                    <a:pt x="16934" y="10388"/>
                  </a:lnTo>
                  <a:lnTo>
                    <a:pt x="17197" y="10539"/>
                  </a:lnTo>
                  <a:lnTo>
                    <a:pt x="17246" y="10570"/>
                  </a:lnTo>
                  <a:lnTo>
                    <a:pt x="17246" y="10936"/>
                  </a:lnTo>
                  <a:lnTo>
                    <a:pt x="17020" y="11068"/>
                  </a:lnTo>
                  <a:lnTo>
                    <a:pt x="16930" y="11123"/>
                  </a:lnTo>
                  <a:lnTo>
                    <a:pt x="16613" y="10941"/>
                  </a:lnTo>
                  <a:close/>
                  <a:moveTo>
                    <a:pt x="16934" y="11134"/>
                  </a:moveTo>
                  <a:lnTo>
                    <a:pt x="17246" y="10955"/>
                  </a:lnTo>
                  <a:lnTo>
                    <a:pt x="17246" y="11321"/>
                  </a:lnTo>
                  <a:lnTo>
                    <a:pt x="17246" y="11321"/>
                  </a:lnTo>
                  <a:lnTo>
                    <a:pt x="17565" y="11505"/>
                  </a:lnTo>
                  <a:lnTo>
                    <a:pt x="17253" y="11685"/>
                  </a:lnTo>
                  <a:lnTo>
                    <a:pt x="16934" y="11503"/>
                  </a:lnTo>
                  <a:lnTo>
                    <a:pt x="16934" y="11134"/>
                  </a:lnTo>
                  <a:close/>
                  <a:moveTo>
                    <a:pt x="17594" y="11505"/>
                  </a:moveTo>
                  <a:lnTo>
                    <a:pt x="17913" y="11321"/>
                  </a:lnTo>
                  <a:lnTo>
                    <a:pt x="17913" y="11321"/>
                  </a:lnTo>
                  <a:lnTo>
                    <a:pt x="17913" y="10952"/>
                  </a:lnTo>
                  <a:lnTo>
                    <a:pt x="18227" y="11134"/>
                  </a:lnTo>
                  <a:lnTo>
                    <a:pt x="18227" y="11503"/>
                  </a:lnTo>
                  <a:lnTo>
                    <a:pt x="17908" y="11685"/>
                  </a:lnTo>
                  <a:lnTo>
                    <a:pt x="17594" y="11505"/>
                  </a:lnTo>
                  <a:close/>
                  <a:moveTo>
                    <a:pt x="18156" y="11078"/>
                  </a:moveTo>
                  <a:lnTo>
                    <a:pt x="17915" y="10936"/>
                  </a:lnTo>
                  <a:lnTo>
                    <a:pt x="17915" y="10570"/>
                  </a:lnTo>
                  <a:lnTo>
                    <a:pt x="18173" y="10418"/>
                  </a:lnTo>
                  <a:lnTo>
                    <a:pt x="18227" y="10388"/>
                  </a:lnTo>
                  <a:lnTo>
                    <a:pt x="18227" y="10754"/>
                  </a:lnTo>
                  <a:lnTo>
                    <a:pt x="18227" y="10756"/>
                  </a:lnTo>
                  <a:lnTo>
                    <a:pt x="18345" y="10825"/>
                  </a:lnTo>
                  <a:lnTo>
                    <a:pt x="18546" y="10941"/>
                  </a:lnTo>
                  <a:lnTo>
                    <a:pt x="18234" y="11123"/>
                  </a:lnTo>
                  <a:lnTo>
                    <a:pt x="18156" y="11078"/>
                  </a:lnTo>
                  <a:close/>
                  <a:moveTo>
                    <a:pt x="18239" y="11515"/>
                  </a:moveTo>
                  <a:lnTo>
                    <a:pt x="18560" y="11331"/>
                  </a:lnTo>
                  <a:lnTo>
                    <a:pt x="18593" y="11349"/>
                  </a:lnTo>
                  <a:lnTo>
                    <a:pt x="18877" y="11515"/>
                  </a:lnTo>
                  <a:lnTo>
                    <a:pt x="18877" y="11884"/>
                  </a:lnTo>
                  <a:lnTo>
                    <a:pt x="18560" y="12068"/>
                  </a:lnTo>
                  <a:lnTo>
                    <a:pt x="18239" y="11884"/>
                  </a:lnTo>
                  <a:lnTo>
                    <a:pt x="18239" y="11515"/>
                  </a:lnTo>
                  <a:close/>
                  <a:moveTo>
                    <a:pt x="18648" y="11366"/>
                  </a:moveTo>
                  <a:lnTo>
                    <a:pt x="18560" y="11314"/>
                  </a:lnTo>
                  <a:lnTo>
                    <a:pt x="18560" y="11314"/>
                  </a:lnTo>
                  <a:lnTo>
                    <a:pt x="18560" y="11314"/>
                  </a:lnTo>
                  <a:lnTo>
                    <a:pt x="18241" y="11498"/>
                  </a:lnTo>
                  <a:lnTo>
                    <a:pt x="18241" y="11137"/>
                  </a:lnTo>
                  <a:lnTo>
                    <a:pt x="18560" y="10950"/>
                  </a:lnTo>
                  <a:lnTo>
                    <a:pt x="18877" y="11137"/>
                  </a:lnTo>
                  <a:lnTo>
                    <a:pt x="18877" y="11498"/>
                  </a:lnTo>
                  <a:lnTo>
                    <a:pt x="18648" y="11366"/>
                  </a:lnTo>
                  <a:close/>
                  <a:moveTo>
                    <a:pt x="18570" y="10941"/>
                  </a:moveTo>
                  <a:lnTo>
                    <a:pt x="18889" y="10756"/>
                  </a:lnTo>
                  <a:lnTo>
                    <a:pt x="18889" y="10754"/>
                  </a:lnTo>
                  <a:lnTo>
                    <a:pt x="18889" y="10385"/>
                  </a:lnTo>
                  <a:lnTo>
                    <a:pt x="19028" y="10466"/>
                  </a:lnTo>
                  <a:lnTo>
                    <a:pt x="19205" y="10570"/>
                  </a:lnTo>
                  <a:lnTo>
                    <a:pt x="19205" y="10936"/>
                  </a:lnTo>
                  <a:lnTo>
                    <a:pt x="18884" y="11123"/>
                  </a:lnTo>
                  <a:lnTo>
                    <a:pt x="18570" y="10941"/>
                  </a:lnTo>
                  <a:close/>
                  <a:moveTo>
                    <a:pt x="18893" y="11134"/>
                  </a:moveTo>
                  <a:lnTo>
                    <a:pt x="19205" y="10955"/>
                  </a:lnTo>
                  <a:lnTo>
                    <a:pt x="19205" y="11321"/>
                  </a:lnTo>
                  <a:lnTo>
                    <a:pt x="19205" y="11321"/>
                  </a:lnTo>
                  <a:lnTo>
                    <a:pt x="19524" y="11505"/>
                  </a:lnTo>
                  <a:lnTo>
                    <a:pt x="19210" y="11685"/>
                  </a:lnTo>
                  <a:lnTo>
                    <a:pt x="18893" y="11503"/>
                  </a:lnTo>
                  <a:lnTo>
                    <a:pt x="18893" y="11134"/>
                  </a:lnTo>
                  <a:close/>
                  <a:moveTo>
                    <a:pt x="19217" y="12077"/>
                  </a:moveTo>
                  <a:lnTo>
                    <a:pt x="19271" y="12047"/>
                  </a:lnTo>
                  <a:lnTo>
                    <a:pt x="19536" y="11893"/>
                  </a:lnTo>
                  <a:lnTo>
                    <a:pt x="19855" y="12077"/>
                  </a:lnTo>
                  <a:lnTo>
                    <a:pt x="19855" y="12446"/>
                  </a:lnTo>
                  <a:lnTo>
                    <a:pt x="19536" y="12630"/>
                  </a:lnTo>
                  <a:lnTo>
                    <a:pt x="19217" y="12446"/>
                  </a:lnTo>
                  <a:lnTo>
                    <a:pt x="19217" y="12077"/>
                  </a:lnTo>
                  <a:close/>
                  <a:moveTo>
                    <a:pt x="19536" y="11881"/>
                  </a:moveTo>
                  <a:lnTo>
                    <a:pt x="19536" y="11881"/>
                  </a:lnTo>
                  <a:lnTo>
                    <a:pt x="19534" y="11881"/>
                  </a:lnTo>
                  <a:lnTo>
                    <a:pt x="19217" y="12063"/>
                  </a:lnTo>
                  <a:lnTo>
                    <a:pt x="19217" y="11702"/>
                  </a:lnTo>
                  <a:lnTo>
                    <a:pt x="19536" y="11517"/>
                  </a:lnTo>
                  <a:lnTo>
                    <a:pt x="19855" y="11702"/>
                  </a:lnTo>
                  <a:lnTo>
                    <a:pt x="19855" y="12063"/>
                  </a:lnTo>
                  <a:lnTo>
                    <a:pt x="19536" y="11881"/>
                  </a:lnTo>
                  <a:close/>
                  <a:moveTo>
                    <a:pt x="19550" y="11505"/>
                  </a:moveTo>
                  <a:lnTo>
                    <a:pt x="19869" y="11321"/>
                  </a:lnTo>
                  <a:lnTo>
                    <a:pt x="19869" y="11321"/>
                  </a:lnTo>
                  <a:lnTo>
                    <a:pt x="19869" y="10955"/>
                  </a:lnTo>
                  <a:lnTo>
                    <a:pt x="20181" y="11134"/>
                  </a:lnTo>
                  <a:lnTo>
                    <a:pt x="20181" y="11503"/>
                  </a:lnTo>
                  <a:lnTo>
                    <a:pt x="19864" y="11685"/>
                  </a:lnTo>
                  <a:lnTo>
                    <a:pt x="19550" y="11505"/>
                  </a:lnTo>
                  <a:close/>
                  <a:moveTo>
                    <a:pt x="19869" y="10936"/>
                  </a:moveTo>
                  <a:lnTo>
                    <a:pt x="19869" y="10570"/>
                  </a:lnTo>
                  <a:lnTo>
                    <a:pt x="20018" y="10482"/>
                  </a:lnTo>
                  <a:lnTo>
                    <a:pt x="20186" y="10385"/>
                  </a:lnTo>
                  <a:lnTo>
                    <a:pt x="20186" y="10754"/>
                  </a:lnTo>
                  <a:lnTo>
                    <a:pt x="20186" y="10756"/>
                  </a:lnTo>
                  <a:lnTo>
                    <a:pt x="20224" y="10778"/>
                  </a:lnTo>
                  <a:lnTo>
                    <a:pt x="20502" y="10941"/>
                  </a:lnTo>
                  <a:lnTo>
                    <a:pt x="20190" y="11123"/>
                  </a:lnTo>
                  <a:lnTo>
                    <a:pt x="19869" y="10936"/>
                  </a:lnTo>
                  <a:close/>
                  <a:moveTo>
                    <a:pt x="20198" y="11515"/>
                  </a:moveTo>
                  <a:lnTo>
                    <a:pt x="20306" y="11451"/>
                  </a:lnTo>
                  <a:lnTo>
                    <a:pt x="20514" y="11331"/>
                  </a:lnTo>
                  <a:lnTo>
                    <a:pt x="20836" y="11515"/>
                  </a:lnTo>
                  <a:lnTo>
                    <a:pt x="20836" y="11884"/>
                  </a:lnTo>
                  <a:lnTo>
                    <a:pt x="20514" y="12068"/>
                  </a:lnTo>
                  <a:lnTo>
                    <a:pt x="20198" y="11884"/>
                  </a:lnTo>
                  <a:lnTo>
                    <a:pt x="20198" y="11515"/>
                  </a:lnTo>
                  <a:close/>
                  <a:moveTo>
                    <a:pt x="20514" y="11314"/>
                  </a:moveTo>
                  <a:lnTo>
                    <a:pt x="20514" y="11314"/>
                  </a:lnTo>
                  <a:lnTo>
                    <a:pt x="20514" y="11314"/>
                  </a:lnTo>
                  <a:lnTo>
                    <a:pt x="20365" y="11401"/>
                  </a:lnTo>
                  <a:lnTo>
                    <a:pt x="20198" y="11498"/>
                  </a:lnTo>
                  <a:lnTo>
                    <a:pt x="20198" y="11137"/>
                  </a:lnTo>
                  <a:lnTo>
                    <a:pt x="20514" y="10950"/>
                  </a:lnTo>
                  <a:lnTo>
                    <a:pt x="20836" y="11137"/>
                  </a:lnTo>
                  <a:lnTo>
                    <a:pt x="20836" y="11498"/>
                  </a:lnTo>
                  <a:lnTo>
                    <a:pt x="20514" y="11314"/>
                  </a:lnTo>
                  <a:close/>
                  <a:moveTo>
                    <a:pt x="20528" y="10941"/>
                  </a:moveTo>
                  <a:lnTo>
                    <a:pt x="20847" y="10756"/>
                  </a:lnTo>
                  <a:lnTo>
                    <a:pt x="20847" y="10754"/>
                  </a:lnTo>
                  <a:lnTo>
                    <a:pt x="20847" y="10388"/>
                  </a:lnTo>
                  <a:lnTo>
                    <a:pt x="21112" y="10539"/>
                  </a:lnTo>
                  <a:lnTo>
                    <a:pt x="21162" y="10570"/>
                  </a:lnTo>
                  <a:lnTo>
                    <a:pt x="21162" y="10936"/>
                  </a:lnTo>
                  <a:lnTo>
                    <a:pt x="20935" y="11068"/>
                  </a:lnTo>
                  <a:lnTo>
                    <a:pt x="20843" y="11123"/>
                  </a:lnTo>
                  <a:lnTo>
                    <a:pt x="20528" y="10941"/>
                  </a:lnTo>
                  <a:close/>
                  <a:moveTo>
                    <a:pt x="20847" y="11134"/>
                  </a:moveTo>
                  <a:lnTo>
                    <a:pt x="21162" y="10955"/>
                  </a:lnTo>
                  <a:lnTo>
                    <a:pt x="21162" y="11321"/>
                  </a:lnTo>
                  <a:lnTo>
                    <a:pt x="21162" y="11321"/>
                  </a:lnTo>
                  <a:lnTo>
                    <a:pt x="21481" y="11505"/>
                  </a:lnTo>
                  <a:lnTo>
                    <a:pt x="21169" y="11685"/>
                  </a:lnTo>
                  <a:lnTo>
                    <a:pt x="20847" y="11503"/>
                  </a:lnTo>
                  <a:lnTo>
                    <a:pt x="20847" y="11134"/>
                  </a:lnTo>
                  <a:close/>
                  <a:moveTo>
                    <a:pt x="21509" y="11505"/>
                  </a:moveTo>
                  <a:lnTo>
                    <a:pt x="21828" y="11321"/>
                  </a:lnTo>
                  <a:lnTo>
                    <a:pt x="21828" y="11321"/>
                  </a:lnTo>
                  <a:lnTo>
                    <a:pt x="21828" y="10952"/>
                  </a:lnTo>
                  <a:lnTo>
                    <a:pt x="22140" y="11134"/>
                  </a:lnTo>
                  <a:lnTo>
                    <a:pt x="22140" y="11503"/>
                  </a:lnTo>
                  <a:lnTo>
                    <a:pt x="21823" y="11685"/>
                  </a:lnTo>
                  <a:lnTo>
                    <a:pt x="21509" y="11505"/>
                  </a:lnTo>
                  <a:close/>
                  <a:moveTo>
                    <a:pt x="21989" y="11030"/>
                  </a:moveTo>
                  <a:lnTo>
                    <a:pt x="21828" y="10936"/>
                  </a:lnTo>
                  <a:lnTo>
                    <a:pt x="21828" y="10570"/>
                  </a:lnTo>
                  <a:lnTo>
                    <a:pt x="22088" y="10418"/>
                  </a:lnTo>
                  <a:lnTo>
                    <a:pt x="22140" y="10388"/>
                  </a:lnTo>
                  <a:lnTo>
                    <a:pt x="22140" y="10754"/>
                  </a:lnTo>
                  <a:lnTo>
                    <a:pt x="22140" y="10756"/>
                  </a:lnTo>
                  <a:lnTo>
                    <a:pt x="22218" y="10799"/>
                  </a:lnTo>
                  <a:lnTo>
                    <a:pt x="22461" y="10941"/>
                  </a:lnTo>
                  <a:lnTo>
                    <a:pt x="22147" y="11123"/>
                  </a:lnTo>
                  <a:lnTo>
                    <a:pt x="21989" y="11030"/>
                  </a:lnTo>
                  <a:close/>
                  <a:moveTo>
                    <a:pt x="22154" y="11515"/>
                  </a:moveTo>
                  <a:lnTo>
                    <a:pt x="22397" y="11375"/>
                  </a:lnTo>
                  <a:lnTo>
                    <a:pt x="22475" y="11331"/>
                  </a:lnTo>
                  <a:lnTo>
                    <a:pt x="22790" y="11515"/>
                  </a:lnTo>
                  <a:lnTo>
                    <a:pt x="22790" y="11884"/>
                  </a:lnTo>
                  <a:lnTo>
                    <a:pt x="22489" y="12058"/>
                  </a:lnTo>
                  <a:lnTo>
                    <a:pt x="22473" y="12068"/>
                  </a:lnTo>
                  <a:lnTo>
                    <a:pt x="22154" y="11884"/>
                  </a:lnTo>
                  <a:lnTo>
                    <a:pt x="22154" y="11515"/>
                  </a:lnTo>
                  <a:close/>
                  <a:moveTo>
                    <a:pt x="22475" y="11314"/>
                  </a:moveTo>
                  <a:lnTo>
                    <a:pt x="22475" y="11314"/>
                  </a:lnTo>
                  <a:lnTo>
                    <a:pt x="22473" y="11314"/>
                  </a:lnTo>
                  <a:lnTo>
                    <a:pt x="22367" y="11378"/>
                  </a:lnTo>
                  <a:lnTo>
                    <a:pt x="22156" y="11498"/>
                  </a:lnTo>
                  <a:lnTo>
                    <a:pt x="22156" y="11137"/>
                  </a:lnTo>
                  <a:lnTo>
                    <a:pt x="22473" y="10950"/>
                  </a:lnTo>
                  <a:lnTo>
                    <a:pt x="22790" y="11137"/>
                  </a:lnTo>
                  <a:lnTo>
                    <a:pt x="22790" y="11498"/>
                  </a:lnTo>
                  <a:lnTo>
                    <a:pt x="22475" y="11314"/>
                  </a:lnTo>
                  <a:close/>
                  <a:moveTo>
                    <a:pt x="22485" y="10941"/>
                  </a:moveTo>
                  <a:lnTo>
                    <a:pt x="22804" y="10756"/>
                  </a:lnTo>
                  <a:lnTo>
                    <a:pt x="22804" y="10754"/>
                  </a:lnTo>
                  <a:lnTo>
                    <a:pt x="22804" y="10385"/>
                  </a:lnTo>
                  <a:lnTo>
                    <a:pt x="22832" y="10399"/>
                  </a:lnTo>
                  <a:lnTo>
                    <a:pt x="23123" y="10572"/>
                  </a:lnTo>
                  <a:lnTo>
                    <a:pt x="23123" y="10936"/>
                  </a:lnTo>
                  <a:lnTo>
                    <a:pt x="22834" y="11104"/>
                  </a:lnTo>
                  <a:lnTo>
                    <a:pt x="22801" y="11123"/>
                  </a:lnTo>
                  <a:lnTo>
                    <a:pt x="22485" y="10941"/>
                  </a:lnTo>
                  <a:close/>
                  <a:moveTo>
                    <a:pt x="22801" y="9991"/>
                  </a:moveTo>
                  <a:lnTo>
                    <a:pt x="22487" y="9809"/>
                  </a:lnTo>
                  <a:lnTo>
                    <a:pt x="22804" y="9627"/>
                  </a:lnTo>
                  <a:lnTo>
                    <a:pt x="22804" y="9627"/>
                  </a:lnTo>
                  <a:lnTo>
                    <a:pt x="22804" y="9256"/>
                  </a:lnTo>
                  <a:lnTo>
                    <a:pt x="22837" y="9274"/>
                  </a:lnTo>
                  <a:lnTo>
                    <a:pt x="23123" y="9442"/>
                  </a:lnTo>
                  <a:lnTo>
                    <a:pt x="23123" y="9806"/>
                  </a:lnTo>
                  <a:lnTo>
                    <a:pt x="22801" y="9991"/>
                  </a:lnTo>
                  <a:close/>
                  <a:moveTo>
                    <a:pt x="22801" y="8861"/>
                  </a:moveTo>
                  <a:lnTo>
                    <a:pt x="22487" y="8681"/>
                  </a:lnTo>
                  <a:lnTo>
                    <a:pt x="22641" y="8591"/>
                  </a:lnTo>
                  <a:lnTo>
                    <a:pt x="22804" y="8497"/>
                  </a:lnTo>
                  <a:lnTo>
                    <a:pt x="22804" y="8497"/>
                  </a:lnTo>
                  <a:lnTo>
                    <a:pt x="22804" y="8126"/>
                  </a:lnTo>
                  <a:lnTo>
                    <a:pt x="23123" y="8310"/>
                  </a:lnTo>
                  <a:lnTo>
                    <a:pt x="23123" y="8676"/>
                  </a:lnTo>
                  <a:lnTo>
                    <a:pt x="23054" y="8717"/>
                  </a:lnTo>
                  <a:lnTo>
                    <a:pt x="22801" y="8861"/>
                  </a:lnTo>
                  <a:close/>
                  <a:moveTo>
                    <a:pt x="22799" y="7731"/>
                  </a:moveTo>
                  <a:lnTo>
                    <a:pt x="22485" y="7549"/>
                  </a:lnTo>
                  <a:lnTo>
                    <a:pt x="22804" y="7365"/>
                  </a:lnTo>
                  <a:lnTo>
                    <a:pt x="22804" y="7365"/>
                  </a:lnTo>
                  <a:lnTo>
                    <a:pt x="22804" y="6994"/>
                  </a:lnTo>
                  <a:lnTo>
                    <a:pt x="22839" y="7015"/>
                  </a:lnTo>
                  <a:lnTo>
                    <a:pt x="23123" y="7180"/>
                  </a:lnTo>
                  <a:lnTo>
                    <a:pt x="23123" y="7544"/>
                  </a:lnTo>
                  <a:lnTo>
                    <a:pt x="22799" y="7731"/>
                  </a:lnTo>
                  <a:close/>
                  <a:moveTo>
                    <a:pt x="22801" y="6601"/>
                  </a:moveTo>
                  <a:lnTo>
                    <a:pt x="22700" y="6542"/>
                  </a:lnTo>
                  <a:lnTo>
                    <a:pt x="22487" y="6419"/>
                  </a:lnTo>
                  <a:lnTo>
                    <a:pt x="22804" y="6235"/>
                  </a:lnTo>
                  <a:lnTo>
                    <a:pt x="22804" y="6235"/>
                  </a:lnTo>
                  <a:lnTo>
                    <a:pt x="22804" y="5864"/>
                  </a:lnTo>
                  <a:lnTo>
                    <a:pt x="22804" y="5864"/>
                  </a:lnTo>
                  <a:lnTo>
                    <a:pt x="23123" y="6053"/>
                  </a:lnTo>
                  <a:lnTo>
                    <a:pt x="23123" y="6415"/>
                  </a:lnTo>
                  <a:lnTo>
                    <a:pt x="22801" y="6601"/>
                  </a:lnTo>
                  <a:close/>
                  <a:moveTo>
                    <a:pt x="22801" y="5469"/>
                  </a:moveTo>
                  <a:lnTo>
                    <a:pt x="22487" y="5287"/>
                  </a:lnTo>
                  <a:lnTo>
                    <a:pt x="22804" y="5105"/>
                  </a:lnTo>
                  <a:lnTo>
                    <a:pt x="22804" y="5103"/>
                  </a:lnTo>
                  <a:lnTo>
                    <a:pt x="22804" y="4734"/>
                  </a:lnTo>
                  <a:lnTo>
                    <a:pt x="22842" y="4756"/>
                  </a:lnTo>
                  <a:lnTo>
                    <a:pt x="23123" y="4919"/>
                  </a:lnTo>
                  <a:lnTo>
                    <a:pt x="23123" y="5285"/>
                  </a:lnTo>
                  <a:lnTo>
                    <a:pt x="22801" y="5469"/>
                  </a:lnTo>
                  <a:close/>
                  <a:moveTo>
                    <a:pt x="22801" y="4340"/>
                  </a:moveTo>
                  <a:lnTo>
                    <a:pt x="22671" y="4264"/>
                  </a:lnTo>
                  <a:lnTo>
                    <a:pt x="22487" y="4158"/>
                  </a:lnTo>
                  <a:lnTo>
                    <a:pt x="22804" y="3973"/>
                  </a:lnTo>
                  <a:lnTo>
                    <a:pt x="22804" y="3973"/>
                  </a:lnTo>
                  <a:lnTo>
                    <a:pt x="22804" y="3605"/>
                  </a:lnTo>
                  <a:lnTo>
                    <a:pt x="23123" y="3789"/>
                  </a:lnTo>
                  <a:lnTo>
                    <a:pt x="23123" y="4155"/>
                  </a:lnTo>
                  <a:lnTo>
                    <a:pt x="23066" y="4188"/>
                  </a:lnTo>
                  <a:lnTo>
                    <a:pt x="22801" y="4340"/>
                  </a:lnTo>
                  <a:close/>
                  <a:moveTo>
                    <a:pt x="22801" y="3210"/>
                  </a:moveTo>
                  <a:lnTo>
                    <a:pt x="22615" y="3104"/>
                  </a:lnTo>
                  <a:lnTo>
                    <a:pt x="22485" y="3028"/>
                  </a:lnTo>
                  <a:lnTo>
                    <a:pt x="22631" y="2943"/>
                  </a:lnTo>
                  <a:lnTo>
                    <a:pt x="22804" y="2844"/>
                  </a:lnTo>
                  <a:lnTo>
                    <a:pt x="22804" y="2844"/>
                  </a:lnTo>
                  <a:lnTo>
                    <a:pt x="22804" y="2473"/>
                  </a:lnTo>
                  <a:lnTo>
                    <a:pt x="23123" y="2659"/>
                  </a:lnTo>
                  <a:lnTo>
                    <a:pt x="23123" y="3026"/>
                  </a:lnTo>
                  <a:lnTo>
                    <a:pt x="22801" y="3210"/>
                  </a:lnTo>
                  <a:close/>
                  <a:moveTo>
                    <a:pt x="22801" y="2080"/>
                  </a:moveTo>
                  <a:lnTo>
                    <a:pt x="22485" y="1898"/>
                  </a:lnTo>
                  <a:lnTo>
                    <a:pt x="22804" y="1714"/>
                  </a:lnTo>
                  <a:lnTo>
                    <a:pt x="22804" y="1714"/>
                  </a:lnTo>
                  <a:lnTo>
                    <a:pt x="22804" y="1343"/>
                  </a:lnTo>
                  <a:lnTo>
                    <a:pt x="23123" y="1530"/>
                  </a:lnTo>
                  <a:lnTo>
                    <a:pt x="23123" y="1894"/>
                  </a:lnTo>
                  <a:lnTo>
                    <a:pt x="22872" y="2040"/>
                  </a:lnTo>
                  <a:lnTo>
                    <a:pt x="22801" y="2080"/>
                  </a:lnTo>
                  <a:close/>
                  <a:moveTo>
                    <a:pt x="22790" y="1319"/>
                  </a:moveTo>
                  <a:lnTo>
                    <a:pt x="22475" y="1137"/>
                  </a:lnTo>
                  <a:lnTo>
                    <a:pt x="22475" y="1137"/>
                  </a:lnTo>
                  <a:lnTo>
                    <a:pt x="22473" y="1137"/>
                  </a:lnTo>
                  <a:lnTo>
                    <a:pt x="22156" y="1322"/>
                  </a:lnTo>
                  <a:lnTo>
                    <a:pt x="22156" y="958"/>
                  </a:lnTo>
                  <a:lnTo>
                    <a:pt x="22317" y="863"/>
                  </a:lnTo>
                  <a:lnTo>
                    <a:pt x="22473" y="776"/>
                  </a:lnTo>
                  <a:lnTo>
                    <a:pt x="22667" y="887"/>
                  </a:lnTo>
                  <a:lnTo>
                    <a:pt x="22790" y="958"/>
                  </a:lnTo>
                  <a:lnTo>
                    <a:pt x="22790" y="1319"/>
                  </a:lnTo>
                  <a:close/>
                  <a:moveTo>
                    <a:pt x="22345" y="1227"/>
                  </a:moveTo>
                  <a:lnTo>
                    <a:pt x="22475" y="1154"/>
                  </a:lnTo>
                  <a:lnTo>
                    <a:pt x="22790" y="1338"/>
                  </a:lnTo>
                  <a:lnTo>
                    <a:pt x="22790" y="1704"/>
                  </a:lnTo>
                  <a:lnTo>
                    <a:pt x="22473" y="1889"/>
                  </a:lnTo>
                  <a:lnTo>
                    <a:pt x="22154" y="1704"/>
                  </a:lnTo>
                  <a:lnTo>
                    <a:pt x="22154" y="1338"/>
                  </a:lnTo>
                  <a:lnTo>
                    <a:pt x="22156" y="1338"/>
                  </a:lnTo>
                  <a:lnTo>
                    <a:pt x="22156" y="1338"/>
                  </a:lnTo>
                  <a:lnTo>
                    <a:pt x="22345" y="1227"/>
                  </a:lnTo>
                  <a:close/>
                  <a:moveTo>
                    <a:pt x="22140" y="2092"/>
                  </a:moveTo>
                  <a:lnTo>
                    <a:pt x="22140" y="2461"/>
                  </a:lnTo>
                  <a:lnTo>
                    <a:pt x="22140" y="2461"/>
                  </a:lnTo>
                  <a:lnTo>
                    <a:pt x="22007" y="2539"/>
                  </a:lnTo>
                  <a:lnTo>
                    <a:pt x="21823" y="2643"/>
                  </a:lnTo>
                  <a:lnTo>
                    <a:pt x="21814" y="2640"/>
                  </a:lnTo>
                  <a:lnTo>
                    <a:pt x="21509" y="2463"/>
                  </a:lnTo>
                  <a:lnTo>
                    <a:pt x="21828" y="2281"/>
                  </a:lnTo>
                  <a:lnTo>
                    <a:pt x="21828" y="1910"/>
                  </a:lnTo>
                  <a:lnTo>
                    <a:pt x="22140" y="2092"/>
                  </a:lnTo>
                  <a:close/>
                  <a:moveTo>
                    <a:pt x="21162" y="1894"/>
                  </a:moveTo>
                  <a:lnTo>
                    <a:pt x="20939" y="2026"/>
                  </a:lnTo>
                  <a:lnTo>
                    <a:pt x="20845" y="2080"/>
                  </a:lnTo>
                  <a:lnTo>
                    <a:pt x="20528" y="1898"/>
                  </a:lnTo>
                  <a:lnTo>
                    <a:pt x="20847" y="1714"/>
                  </a:lnTo>
                  <a:lnTo>
                    <a:pt x="20847" y="1714"/>
                  </a:lnTo>
                  <a:lnTo>
                    <a:pt x="20847" y="1345"/>
                  </a:lnTo>
                  <a:lnTo>
                    <a:pt x="21162" y="1527"/>
                  </a:lnTo>
                  <a:lnTo>
                    <a:pt x="21162" y="1894"/>
                  </a:lnTo>
                  <a:close/>
                  <a:moveTo>
                    <a:pt x="20836" y="1324"/>
                  </a:moveTo>
                  <a:lnTo>
                    <a:pt x="20514" y="1137"/>
                  </a:lnTo>
                  <a:lnTo>
                    <a:pt x="20514" y="1137"/>
                  </a:lnTo>
                  <a:lnTo>
                    <a:pt x="20514" y="1137"/>
                  </a:lnTo>
                  <a:lnTo>
                    <a:pt x="20450" y="1175"/>
                  </a:lnTo>
                  <a:lnTo>
                    <a:pt x="20198" y="1322"/>
                  </a:lnTo>
                  <a:lnTo>
                    <a:pt x="20198" y="960"/>
                  </a:lnTo>
                  <a:lnTo>
                    <a:pt x="20514" y="776"/>
                  </a:lnTo>
                  <a:lnTo>
                    <a:pt x="20687" y="873"/>
                  </a:lnTo>
                  <a:lnTo>
                    <a:pt x="20836" y="960"/>
                  </a:lnTo>
                  <a:lnTo>
                    <a:pt x="20836" y="1324"/>
                  </a:lnTo>
                  <a:close/>
                  <a:moveTo>
                    <a:pt x="20387" y="1227"/>
                  </a:moveTo>
                  <a:lnTo>
                    <a:pt x="20514" y="1154"/>
                  </a:lnTo>
                  <a:lnTo>
                    <a:pt x="20836" y="1338"/>
                  </a:lnTo>
                  <a:lnTo>
                    <a:pt x="20836" y="1704"/>
                  </a:lnTo>
                  <a:lnTo>
                    <a:pt x="20514" y="1889"/>
                  </a:lnTo>
                  <a:lnTo>
                    <a:pt x="20198" y="1704"/>
                  </a:lnTo>
                  <a:lnTo>
                    <a:pt x="20198" y="1338"/>
                  </a:lnTo>
                  <a:lnTo>
                    <a:pt x="20387" y="1227"/>
                  </a:lnTo>
                  <a:close/>
                  <a:moveTo>
                    <a:pt x="20181" y="2092"/>
                  </a:moveTo>
                  <a:lnTo>
                    <a:pt x="20181" y="2461"/>
                  </a:lnTo>
                  <a:lnTo>
                    <a:pt x="20077" y="2522"/>
                  </a:lnTo>
                  <a:lnTo>
                    <a:pt x="19864" y="2643"/>
                  </a:lnTo>
                  <a:lnTo>
                    <a:pt x="19550" y="2463"/>
                  </a:lnTo>
                  <a:lnTo>
                    <a:pt x="19869" y="2281"/>
                  </a:lnTo>
                  <a:lnTo>
                    <a:pt x="19869" y="1910"/>
                  </a:lnTo>
                  <a:lnTo>
                    <a:pt x="20181" y="2092"/>
                  </a:lnTo>
                  <a:close/>
                  <a:moveTo>
                    <a:pt x="19857" y="1891"/>
                  </a:moveTo>
                  <a:lnTo>
                    <a:pt x="19536" y="1707"/>
                  </a:lnTo>
                  <a:lnTo>
                    <a:pt x="19536" y="1707"/>
                  </a:lnTo>
                  <a:lnTo>
                    <a:pt x="19534" y="1707"/>
                  </a:lnTo>
                  <a:lnTo>
                    <a:pt x="19217" y="1889"/>
                  </a:lnTo>
                  <a:lnTo>
                    <a:pt x="19217" y="1527"/>
                  </a:lnTo>
                  <a:lnTo>
                    <a:pt x="19538" y="1341"/>
                  </a:lnTo>
                  <a:lnTo>
                    <a:pt x="19857" y="1525"/>
                  </a:lnTo>
                  <a:lnTo>
                    <a:pt x="19857" y="1891"/>
                  </a:lnTo>
                  <a:close/>
                  <a:moveTo>
                    <a:pt x="19205" y="1894"/>
                  </a:moveTo>
                  <a:lnTo>
                    <a:pt x="18886" y="2080"/>
                  </a:lnTo>
                  <a:lnTo>
                    <a:pt x="18572" y="1898"/>
                  </a:lnTo>
                  <a:lnTo>
                    <a:pt x="18889" y="1714"/>
                  </a:lnTo>
                  <a:lnTo>
                    <a:pt x="18889" y="1714"/>
                  </a:lnTo>
                  <a:lnTo>
                    <a:pt x="18889" y="1345"/>
                  </a:lnTo>
                  <a:lnTo>
                    <a:pt x="19080" y="1454"/>
                  </a:lnTo>
                  <a:lnTo>
                    <a:pt x="19205" y="1527"/>
                  </a:lnTo>
                  <a:lnTo>
                    <a:pt x="19205" y="1894"/>
                  </a:lnTo>
                  <a:close/>
                  <a:moveTo>
                    <a:pt x="18877" y="1322"/>
                  </a:moveTo>
                  <a:lnTo>
                    <a:pt x="18581" y="1151"/>
                  </a:lnTo>
                  <a:lnTo>
                    <a:pt x="18560" y="1137"/>
                  </a:lnTo>
                  <a:lnTo>
                    <a:pt x="18560" y="1137"/>
                  </a:lnTo>
                  <a:lnTo>
                    <a:pt x="18560" y="1137"/>
                  </a:lnTo>
                  <a:lnTo>
                    <a:pt x="18515" y="1163"/>
                  </a:lnTo>
                  <a:lnTo>
                    <a:pt x="18241" y="1322"/>
                  </a:lnTo>
                  <a:lnTo>
                    <a:pt x="18241" y="960"/>
                  </a:lnTo>
                  <a:lnTo>
                    <a:pt x="18494" y="811"/>
                  </a:lnTo>
                  <a:lnTo>
                    <a:pt x="18560" y="776"/>
                  </a:lnTo>
                  <a:lnTo>
                    <a:pt x="18581" y="787"/>
                  </a:lnTo>
                  <a:lnTo>
                    <a:pt x="18877" y="960"/>
                  </a:lnTo>
                  <a:lnTo>
                    <a:pt x="18877" y="1322"/>
                  </a:lnTo>
                  <a:close/>
                  <a:moveTo>
                    <a:pt x="18560" y="1154"/>
                  </a:moveTo>
                  <a:lnTo>
                    <a:pt x="18584" y="1168"/>
                  </a:lnTo>
                  <a:lnTo>
                    <a:pt x="18877" y="1338"/>
                  </a:lnTo>
                  <a:lnTo>
                    <a:pt x="18877" y="1704"/>
                  </a:lnTo>
                  <a:lnTo>
                    <a:pt x="18560" y="1889"/>
                  </a:lnTo>
                  <a:lnTo>
                    <a:pt x="18239" y="1704"/>
                  </a:lnTo>
                  <a:lnTo>
                    <a:pt x="18239" y="1338"/>
                  </a:lnTo>
                  <a:lnTo>
                    <a:pt x="18241" y="1338"/>
                  </a:lnTo>
                  <a:lnTo>
                    <a:pt x="18241" y="1338"/>
                  </a:lnTo>
                  <a:lnTo>
                    <a:pt x="18560" y="1154"/>
                  </a:lnTo>
                  <a:close/>
                  <a:moveTo>
                    <a:pt x="18038" y="1981"/>
                  </a:moveTo>
                  <a:lnTo>
                    <a:pt x="18227" y="2090"/>
                  </a:lnTo>
                  <a:lnTo>
                    <a:pt x="18227" y="2461"/>
                  </a:lnTo>
                  <a:lnTo>
                    <a:pt x="18227" y="2461"/>
                  </a:lnTo>
                  <a:lnTo>
                    <a:pt x="18092" y="2539"/>
                  </a:lnTo>
                  <a:lnTo>
                    <a:pt x="17908" y="2643"/>
                  </a:lnTo>
                  <a:lnTo>
                    <a:pt x="17901" y="2640"/>
                  </a:lnTo>
                  <a:lnTo>
                    <a:pt x="17594" y="2463"/>
                  </a:lnTo>
                  <a:lnTo>
                    <a:pt x="17913" y="2281"/>
                  </a:lnTo>
                  <a:lnTo>
                    <a:pt x="17913" y="1910"/>
                  </a:lnTo>
                  <a:lnTo>
                    <a:pt x="18038" y="1981"/>
                  </a:lnTo>
                  <a:close/>
                  <a:moveTo>
                    <a:pt x="17246" y="1894"/>
                  </a:moveTo>
                  <a:lnTo>
                    <a:pt x="17024" y="2026"/>
                  </a:lnTo>
                  <a:lnTo>
                    <a:pt x="16930" y="2080"/>
                  </a:lnTo>
                  <a:lnTo>
                    <a:pt x="16613" y="1898"/>
                  </a:lnTo>
                  <a:lnTo>
                    <a:pt x="16934" y="1714"/>
                  </a:lnTo>
                  <a:lnTo>
                    <a:pt x="16934" y="1714"/>
                  </a:lnTo>
                  <a:lnTo>
                    <a:pt x="16934" y="1345"/>
                  </a:lnTo>
                  <a:lnTo>
                    <a:pt x="17246" y="1527"/>
                  </a:lnTo>
                  <a:lnTo>
                    <a:pt x="17246" y="1894"/>
                  </a:lnTo>
                  <a:close/>
                  <a:moveTo>
                    <a:pt x="16923" y="1324"/>
                  </a:moveTo>
                  <a:lnTo>
                    <a:pt x="16601" y="1137"/>
                  </a:lnTo>
                  <a:lnTo>
                    <a:pt x="16601" y="1137"/>
                  </a:lnTo>
                  <a:lnTo>
                    <a:pt x="16599" y="1137"/>
                  </a:lnTo>
                  <a:lnTo>
                    <a:pt x="16535" y="1175"/>
                  </a:lnTo>
                  <a:lnTo>
                    <a:pt x="16282" y="1322"/>
                  </a:lnTo>
                  <a:lnTo>
                    <a:pt x="16282" y="960"/>
                  </a:lnTo>
                  <a:lnTo>
                    <a:pt x="16601" y="776"/>
                  </a:lnTo>
                  <a:lnTo>
                    <a:pt x="16774" y="873"/>
                  </a:lnTo>
                  <a:lnTo>
                    <a:pt x="16923" y="960"/>
                  </a:lnTo>
                  <a:lnTo>
                    <a:pt x="16923" y="1324"/>
                  </a:lnTo>
                  <a:close/>
                  <a:moveTo>
                    <a:pt x="16474" y="1227"/>
                  </a:moveTo>
                  <a:lnTo>
                    <a:pt x="16601" y="1154"/>
                  </a:lnTo>
                  <a:lnTo>
                    <a:pt x="16923" y="1338"/>
                  </a:lnTo>
                  <a:lnTo>
                    <a:pt x="16923" y="1704"/>
                  </a:lnTo>
                  <a:lnTo>
                    <a:pt x="16601" y="1889"/>
                  </a:lnTo>
                  <a:lnTo>
                    <a:pt x="16282" y="1704"/>
                  </a:lnTo>
                  <a:lnTo>
                    <a:pt x="16282" y="1338"/>
                  </a:lnTo>
                  <a:lnTo>
                    <a:pt x="16474" y="1227"/>
                  </a:lnTo>
                  <a:close/>
                  <a:moveTo>
                    <a:pt x="16190" y="2045"/>
                  </a:moveTo>
                  <a:lnTo>
                    <a:pt x="16271" y="2092"/>
                  </a:lnTo>
                  <a:lnTo>
                    <a:pt x="16271" y="2458"/>
                  </a:lnTo>
                  <a:lnTo>
                    <a:pt x="16053" y="2586"/>
                  </a:lnTo>
                  <a:lnTo>
                    <a:pt x="15952" y="2643"/>
                  </a:lnTo>
                  <a:lnTo>
                    <a:pt x="15637" y="2463"/>
                  </a:lnTo>
                  <a:lnTo>
                    <a:pt x="15954" y="2281"/>
                  </a:lnTo>
                  <a:lnTo>
                    <a:pt x="15954" y="1910"/>
                  </a:lnTo>
                  <a:lnTo>
                    <a:pt x="16190" y="2045"/>
                  </a:lnTo>
                  <a:close/>
                  <a:moveTo>
                    <a:pt x="15942" y="1889"/>
                  </a:moveTo>
                  <a:lnTo>
                    <a:pt x="15777" y="1794"/>
                  </a:lnTo>
                  <a:lnTo>
                    <a:pt x="15623" y="1707"/>
                  </a:lnTo>
                  <a:lnTo>
                    <a:pt x="15623" y="1707"/>
                  </a:lnTo>
                  <a:lnTo>
                    <a:pt x="15623" y="1707"/>
                  </a:lnTo>
                  <a:lnTo>
                    <a:pt x="15304" y="1889"/>
                  </a:lnTo>
                  <a:lnTo>
                    <a:pt x="15304" y="1527"/>
                  </a:lnTo>
                  <a:lnTo>
                    <a:pt x="15623" y="1341"/>
                  </a:lnTo>
                  <a:lnTo>
                    <a:pt x="15942" y="1525"/>
                  </a:lnTo>
                  <a:lnTo>
                    <a:pt x="15942" y="1889"/>
                  </a:lnTo>
                  <a:close/>
                  <a:moveTo>
                    <a:pt x="15292" y="1894"/>
                  </a:moveTo>
                  <a:lnTo>
                    <a:pt x="14973" y="2080"/>
                  </a:lnTo>
                  <a:lnTo>
                    <a:pt x="14657" y="1898"/>
                  </a:lnTo>
                  <a:lnTo>
                    <a:pt x="14976" y="1714"/>
                  </a:lnTo>
                  <a:lnTo>
                    <a:pt x="14976" y="1714"/>
                  </a:lnTo>
                  <a:lnTo>
                    <a:pt x="14976" y="1345"/>
                  </a:lnTo>
                  <a:lnTo>
                    <a:pt x="15165" y="1454"/>
                  </a:lnTo>
                  <a:lnTo>
                    <a:pt x="15292" y="1527"/>
                  </a:lnTo>
                  <a:lnTo>
                    <a:pt x="15292" y="1894"/>
                  </a:lnTo>
                  <a:close/>
                  <a:moveTo>
                    <a:pt x="14962" y="1322"/>
                  </a:moveTo>
                  <a:lnTo>
                    <a:pt x="14666" y="1151"/>
                  </a:lnTo>
                  <a:lnTo>
                    <a:pt x="14645" y="1137"/>
                  </a:lnTo>
                  <a:lnTo>
                    <a:pt x="14645" y="1137"/>
                  </a:lnTo>
                  <a:lnTo>
                    <a:pt x="14645" y="1137"/>
                  </a:lnTo>
                  <a:lnTo>
                    <a:pt x="14600" y="1163"/>
                  </a:lnTo>
                  <a:lnTo>
                    <a:pt x="14326" y="1322"/>
                  </a:lnTo>
                  <a:lnTo>
                    <a:pt x="14326" y="960"/>
                  </a:lnTo>
                  <a:lnTo>
                    <a:pt x="14489" y="863"/>
                  </a:lnTo>
                  <a:lnTo>
                    <a:pt x="14645" y="776"/>
                  </a:lnTo>
                  <a:lnTo>
                    <a:pt x="14666" y="787"/>
                  </a:lnTo>
                  <a:lnTo>
                    <a:pt x="14962" y="960"/>
                  </a:lnTo>
                  <a:lnTo>
                    <a:pt x="14962" y="1322"/>
                  </a:lnTo>
                  <a:close/>
                  <a:moveTo>
                    <a:pt x="14645" y="1154"/>
                  </a:moveTo>
                  <a:lnTo>
                    <a:pt x="14669" y="1168"/>
                  </a:lnTo>
                  <a:lnTo>
                    <a:pt x="14962" y="1338"/>
                  </a:lnTo>
                  <a:lnTo>
                    <a:pt x="14962" y="1704"/>
                  </a:lnTo>
                  <a:lnTo>
                    <a:pt x="14645" y="1889"/>
                  </a:lnTo>
                  <a:lnTo>
                    <a:pt x="14326" y="1704"/>
                  </a:lnTo>
                  <a:lnTo>
                    <a:pt x="14326" y="1338"/>
                  </a:lnTo>
                  <a:lnTo>
                    <a:pt x="14645" y="1154"/>
                  </a:lnTo>
                  <a:close/>
                  <a:moveTo>
                    <a:pt x="14309" y="2092"/>
                  </a:moveTo>
                  <a:lnTo>
                    <a:pt x="14309" y="2461"/>
                  </a:lnTo>
                  <a:lnTo>
                    <a:pt x="13993" y="2643"/>
                  </a:lnTo>
                  <a:lnTo>
                    <a:pt x="13799" y="2534"/>
                  </a:lnTo>
                  <a:lnTo>
                    <a:pt x="13678" y="2465"/>
                  </a:lnTo>
                  <a:lnTo>
                    <a:pt x="13997" y="2281"/>
                  </a:lnTo>
                  <a:lnTo>
                    <a:pt x="13997" y="1910"/>
                  </a:lnTo>
                  <a:lnTo>
                    <a:pt x="14309" y="2092"/>
                  </a:lnTo>
                  <a:close/>
                  <a:moveTo>
                    <a:pt x="13986" y="1891"/>
                  </a:moveTo>
                  <a:lnTo>
                    <a:pt x="13920" y="1853"/>
                  </a:lnTo>
                  <a:lnTo>
                    <a:pt x="13667" y="1707"/>
                  </a:lnTo>
                  <a:lnTo>
                    <a:pt x="13664" y="1707"/>
                  </a:lnTo>
                  <a:lnTo>
                    <a:pt x="13664" y="1707"/>
                  </a:lnTo>
                  <a:lnTo>
                    <a:pt x="13345" y="1889"/>
                  </a:lnTo>
                  <a:lnTo>
                    <a:pt x="13345" y="1527"/>
                  </a:lnTo>
                  <a:lnTo>
                    <a:pt x="13664" y="1341"/>
                  </a:lnTo>
                  <a:lnTo>
                    <a:pt x="13986" y="1527"/>
                  </a:lnTo>
                  <a:lnTo>
                    <a:pt x="13986" y="1891"/>
                  </a:lnTo>
                  <a:close/>
                  <a:moveTo>
                    <a:pt x="13334" y="1894"/>
                  </a:moveTo>
                  <a:lnTo>
                    <a:pt x="13109" y="2026"/>
                  </a:lnTo>
                  <a:lnTo>
                    <a:pt x="13017" y="2080"/>
                  </a:lnTo>
                  <a:lnTo>
                    <a:pt x="12698" y="1898"/>
                  </a:lnTo>
                  <a:lnTo>
                    <a:pt x="13019" y="1714"/>
                  </a:lnTo>
                  <a:lnTo>
                    <a:pt x="13019" y="1714"/>
                  </a:lnTo>
                  <a:lnTo>
                    <a:pt x="13019" y="1345"/>
                  </a:lnTo>
                  <a:lnTo>
                    <a:pt x="13334" y="1527"/>
                  </a:lnTo>
                  <a:lnTo>
                    <a:pt x="13334" y="1894"/>
                  </a:lnTo>
                  <a:close/>
                  <a:moveTo>
                    <a:pt x="13007" y="1324"/>
                  </a:moveTo>
                  <a:lnTo>
                    <a:pt x="12686" y="1137"/>
                  </a:lnTo>
                  <a:lnTo>
                    <a:pt x="12686" y="1137"/>
                  </a:lnTo>
                  <a:lnTo>
                    <a:pt x="12686" y="1137"/>
                  </a:lnTo>
                  <a:lnTo>
                    <a:pt x="12677" y="1142"/>
                  </a:lnTo>
                  <a:lnTo>
                    <a:pt x="12367" y="1319"/>
                  </a:lnTo>
                  <a:lnTo>
                    <a:pt x="12367" y="958"/>
                  </a:lnTo>
                  <a:lnTo>
                    <a:pt x="12620" y="811"/>
                  </a:lnTo>
                  <a:lnTo>
                    <a:pt x="12686" y="776"/>
                  </a:lnTo>
                  <a:lnTo>
                    <a:pt x="12859" y="873"/>
                  </a:lnTo>
                  <a:lnTo>
                    <a:pt x="13007" y="960"/>
                  </a:lnTo>
                  <a:lnTo>
                    <a:pt x="13007" y="1324"/>
                  </a:lnTo>
                  <a:close/>
                  <a:moveTo>
                    <a:pt x="12670" y="1163"/>
                  </a:moveTo>
                  <a:lnTo>
                    <a:pt x="12686" y="1154"/>
                  </a:lnTo>
                  <a:lnTo>
                    <a:pt x="13007" y="1338"/>
                  </a:lnTo>
                  <a:lnTo>
                    <a:pt x="13007" y="1704"/>
                  </a:lnTo>
                  <a:lnTo>
                    <a:pt x="12686" y="1889"/>
                  </a:lnTo>
                  <a:lnTo>
                    <a:pt x="12367" y="1704"/>
                  </a:lnTo>
                  <a:lnTo>
                    <a:pt x="12367" y="1338"/>
                  </a:lnTo>
                  <a:lnTo>
                    <a:pt x="12670" y="1163"/>
                  </a:lnTo>
                  <a:close/>
                  <a:moveTo>
                    <a:pt x="12039" y="2281"/>
                  </a:moveTo>
                  <a:lnTo>
                    <a:pt x="12039" y="1912"/>
                  </a:lnTo>
                  <a:lnTo>
                    <a:pt x="12223" y="2016"/>
                  </a:lnTo>
                  <a:lnTo>
                    <a:pt x="12353" y="2092"/>
                  </a:lnTo>
                  <a:lnTo>
                    <a:pt x="12353" y="2458"/>
                  </a:lnTo>
                  <a:lnTo>
                    <a:pt x="12036" y="2643"/>
                  </a:lnTo>
                  <a:lnTo>
                    <a:pt x="11722" y="2463"/>
                  </a:lnTo>
                  <a:lnTo>
                    <a:pt x="12039" y="2281"/>
                  </a:lnTo>
                  <a:close/>
                  <a:moveTo>
                    <a:pt x="12027" y="2272"/>
                  </a:moveTo>
                  <a:lnTo>
                    <a:pt x="11708" y="2456"/>
                  </a:lnTo>
                  <a:lnTo>
                    <a:pt x="11389" y="2272"/>
                  </a:lnTo>
                  <a:lnTo>
                    <a:pt x="11389" y="1903"/>
                  </a:lnTo>
                  <a:lnTo>
                    <a:pt x="11668" y="1740"/>
                  </a:lnTo>
                  <a:lnTo>
                    <a:pt x="11706" y="1719"/>
                  </a:lnTo>
                  <a:lnTo>
                    <a:pt x="12025" y="1903"/>
                  </a:lnTo>
                  <a:lnTo>
                    <a:pt x="12025" y="1903"/>
                  </a:lnTo>
                  <a:lnTo>
                    <a:pt x="12027" y="1905"/>
                  </a:lnTo>
                  <a:lnTo>
                    <a:pt x="12027" y="2272"/>
                  </a:lnTo>
                  <a:close/>
                  <a:moveTo>
                    <a:pt x="12025" y="1889"/>
                  </a:moveTo>
                  <a:lnTo>
                    <a:pt x="11706" y="1707"/>
                  </a:lnTo>
                  <a:lnTo>
                    <a:pt x="11706" y="1707"/>
                  </a:lnTo>
                  <a:lnTo>
                    <a:pt x="11706" y="1707"/>
                  </a:lnTo>
                  <a:lnTo>
                    <a:pt x="11389" y="1889"/>
                  </a:lnTo>
                  <a:lnTo>
                    <a:pt x="11389" y="1525"/>
                  </a:lnTo>
                  <a:lnTo>
                    <a:pt x="11708" y="1341"/>
                  </a:lnTo>
                  <a:lnTo>
                    <a:pt x="12025" y="1525"/>
                  </a:lnTo>
                  <a:lnTo>
                    <a:pt x="12025" y="1889"/>
                  </a:lnTo>
                  <a:close/>
                  <a:moveTo>
                    <a:pt x="11377" y="1894"/>
                  </a:moveTo>
                  <a:lnTo>
                    <a:pt x="11193" y="2002"/>
                  </a:lnTo>
                  <a:lnTo>
                    <a:pt x="11058" y="2080"/>
                  </a:lnTo>
                  <a:lnTo>
                    <a:pt x="10741" y="1898"/>
                  </a:lnTo>
                  <a:lnTo>
                    <a:pt x="11060" y="1714"/>
                  </a:lnTo>
                  <a:lnTo>
                    <a:pt x="11060" y="1714"/>
                  </a:lnTo>
                  <a:lnTo>
                    <a:pt x="11060" y="1345"/>
                  </a:lnTo>
                  <a:lnTo>
                    <a:pt x="11377" y="1530"/>
                  </a:lnTo>
                  <a:lnTo>
                    <a:pt x="11377" y="1894"/>
                  </a:lnTo>
                  <a:close/>
                  <a:moveTo>
                    <a:pt x="11046" y="1322"/>
                  </a:moveTo>
                  <a:lnTo>
                    <a:pt x="10753" y="1151"/>
                  </a:lnTo>
                  <a:lnTo>
                    <a:pt x="10730" y="1137"/>
                  </a:lnTo>
                  <a:lnTo>
                    <a:pt x="10730" y="1137"/>
                  </a:lnTo>
                  <a:lnTo>
                    <a:pt x="10730" y="1137"/>
                  </a:lnTo>
                  <a:lnTo>
                    <a:pt x="10687" y="1163"/>
                  </a:lnTo>
                  <a:lnTo>
                    <a:pt x="10411" y="1322"/>
                  </a:lnTo>
                  <a:lnTo>
                    <a:pt x="10411" y="960"/>
                  </a:lnTo>
                  <a:lnTo>
                    <a:pt x="10666" y="811"/>
                  </a:lnTo>
                  <a:lnTo>
                    <a:pt x="10730" y="776"/>
                  </a:lnTo>
                  <a:lnTo>
                    <a:pt x="10753" y="787"/>
                  </a:lnTo>
                  <a:lnTo>
                    <a:pt x="11046" y="960"/>
                  </a:lnTo>
                  <a:lnTo>
                    <a:pt x="11046" y="1322"/>
                  </a:lnTo>
                  <a:close/>
                  <a:moveTo>
                    <a:pt x="10730" y="1154"/>
                  </a:moveTo>
                  <a:lnTo>
                    <a:pt x="10753" y="1168"/>
                  </a:lnTo>
                  <a:lnTo>
                    <a:pt x="11046" y="1338"/>
                  </a:lnTo>
                  <a:lnTo>
                    <a:pt x="11046" y="1704"/>
                  </a:lnTo>
                  <a:lnTo>
                    <a:pt x="10730" y="1889"/>
                  </a:lnTo>
                  <a:lnTo>
                    <a:pt x="10411" y="1704"/>
                  </a:lnTo>
                  <a:lnTo>
                    <a:pt x="10411" y="1338"/>
                  </a:lnTo>
                  <a:lnTo>
                    <a:pt x="10730" y="1154"/>
                  </a:lnTo>
                  <a:close/>
                  <a:moveTo>
                    <a:pt x="10397" y="2092"/>
                  </a:moveTo>
                  <a:lnTo>
                    <a:pt x="10397" y="2461"/>
                  </a:lnTo>
                  <a:lnTo>
                    <a:pt x="10078" y="2643"/>
                  </a:lnTo>
                  <a:lnTo>
                    <a:pt x="9886" y="2534"/>
                  </a:lnTo>
                  <a:lnTo>
                    <a:pt x="9766" y="2465"/>
                  </a:lnTo>
                  <a:lnTo>
                    <a:pt x="10085" y="2281"/>
                  </a:lnTo>
                  <a:lnTo>
                    <a:pt x="10085" y="1910"/>
                  </a:lnTo>
                  <a:lnTo>
                    <a:pt x="10397" y="2092"/>
                  </a:lnTo>
                  <a:close/>
                  <a:moveTo>
                    <a:pt x="10073" y="1891"/>
                  </a:moveTo>
                  <a:lnTo>
                    <a:pt x="10004" y="1853"/>
                  </a:lnTo>
                  <a:lnTo>
                    <a:pt x="9751" y="1707"/>
                  </a:lnTo>
                  <a:lnTo>
                    <a:pt x="9751" y="1707"/>
                  </a:lnTo>
                  <a:lnTo>
                    <a:pt x="9751" y="1707"/>
                  </a:lnTo>
                  <a:lnTo>
                    <a:pt x="9430" y="1889"/>
                  </a:lnTo>
                  <a:lnTo>
                    <a:pt x="9430" y="1527"/>
                  </a:lnTo>
                  <a:lnTo>
                    <a:pt x="9751" y="1341"/>
                  </a:lnTo>
                  <a:lnTo>
                    <a:pt x="10073" y="1527"/>
                  </a:lnTo>
                  <a:lnTo>
                    <a:pt x="10073" y="1891"/>
                  </a:lnTo>
                  <a:close/>
                  <a:moveTo>
                    <a:pt x="9418" y="1894"/>
                  </a:moveTo>
                  <a:lnTo>
                    <a:pt x="9196" y="2026"/>
                  </a:lnTo>
                  <a:lnTo>
                    <a:pt x="9102" y="2080"/>
                  </a:lnTo>
                  <a:lnTo>
                    <a:pt x="8783" y="1898"/>
                  </a:lnTo>
                  <a:lnTo>
                    <a:pt x="9104" y="1714"/>
                  </a:lnTo>
                  <a:lnTo>
                    <a:pt x="9104" y="1714"/>
                  </a:lnTo>
                  <a:lnTo>
                    <a:pt x="9104" y="1345"/>
                  </a:lnTo>
                  <a:lnTo>
                    <a:pt x="9418" y="1527"/>
                  </a:lnTo>
                  <a:lnTo>
                    <a:pt x="9418" y="1894"/>
                  </a:lnTo>
                  <a:close/>
                  <a:moveTo>
                    <a:pt x="9092" y="1324"/>
                  </a:moveTo>
                  <a:lnTo>
                    <a:pt x="8771" y="1137"/>
                  </a:lnTo>
                  <a:lnTo>
                    <a:pt x="8771" y="1137"/>
                  </a:lnTo>
                  <a:lnTo>
                    <a:pt x="8771" y="1137"/>
                  </a:lnTo>
                  <a:lnTo>
                    <a:pt x="8761" y="1142"/>
                  </a:lnTo>
                  <a:lnTo>
                    <a:pt x="8454" y="1319"/>
                  </a:lnTo>
                  <a:lnTo>
                    <a:pt x="8454" y="958"/>
                  </a:lnTo>
                  <a:lnTo>
                    <a:pt x="8707" y="811"/>
                  </a:lnTo>
                  <a:lnTo>
                    <a:pt x="8771" y="776"/>
                  </a:lnTo>
                  <a:lnTo>
                    <a:pt x="8943" y="873"/>
                  </a:lnTo>
                  <a:lnTo>
                    <a:pt x="9092" y="960"/>
                  </a:lnTo>
                  <a:lnTo>
                    <a:pt x="9092" y="1324"/>
                  </a:lnTo>
                  <a:close/>
                  <a:moveTo>
                    <a:pt x="8754" y="1163"/>
                  </a:moveTo>
                  <a:lnTo>
                    <a:pt x="8771" y="1154"/>
                  </a:lnTo>
                  <a:lnTo>
                    <a:pt x="9092" y="1338"/>
                  </a:lnTo>
                  <a:lnTo>
                    <a:pt x="9092" y="1704"/>
                  </a:lnTo>
                  <a:lnTo>
                    <a:pt x="8771" y="1889"/>
                  </a:lnTo>
                  <a:lnTo>
                    <a:pt x="8454" y="1704"/>
                  </a:lnTo>
                  <a:lnTo>
                    <a:pt x="8454" y="1338"/>
                  </a:lnTo>
                  <a:lnTo>
                    <a:pt x="8754" y="1163"/>
                  </a:lnTo>
                  <a:close/>
                  <a:moveTo>
                    <a:pt x="8126" y="2281"/>
                  </a:moveTo>
                  <a:lnTo>
                    <a:pt x="8126" y="1912"/>
                  </a:lnTo>
                  <a:lnTo>
                    <a:pt x="8442" y="2092"/>
                  </a:lnTo>
                  <a:lnTo>
                    <a:pt x="8442" y="2458"/>
                  </a:lnTo>
                  <a:lnTo>
                    <a:pt x="8121" y="2643"/>
                  </a:lnTo>
                  <a:lnTo>
                    <a:pt x="7807" y="2463"/>
                  </a:lnTo>
                  <a:lnTo>
                    <a:pt x="8126" y="2281"/>
                  </a:lnTo>
                  <a:close/>
                  <a:moveTo>
                    <a:pt x="8112" y="2272"/>
                  </a:moveTo>
                  <a:lnTo>
                    <a:pt x="7793" y="2456"/>
                  </a:lnTo>
                  <a:lnTo>
                    <a:pt x="7474" y="2272"/>
                  </a:lnTo>
                  <a:lnTo>
                    <a:pt x="7474" y="1903"/>
                  </a:lnTo>
                  <a:lnTo>
                    <a:pt x="7795" y="1719"/>
                  </a:lnTo>
                  <a:lnTo>
                    <a:pt x="7882" y="1768"/>
                  </a:lnTo>
                  <a:lnTo>
                    <a:pt x="8109" y="1901"/>
                  </a:lnTo>
                  <a:lnTo>
                    <a:pt x="8109" y="1903"/>
                  </a:lnTo>
                  <a:lnTo>
                    <a:pt x="8112" y="1905"/>
                  </a:lnTo>
                  <a:lnTo>
                    <a:pt x="8112" y="2272"/>
                  </a:lnTo>
                  <a:close/>
                  <a:moveTo>
                    <a:pt x="8109" y="1889"/>
                  </a:moveTo>
                  <a:lnTo>
                    <a:pt x="7911" y="1773"/>
                  </a:lnTo>
                  <a:lnTo>
                    <a:pt x="7795" y="1707"/>
                  </a:lnTo>
                  <a:lnTo>
                    <a:pt x="7795" y="1707"/>
                  </a:lnTo>
                  <a:lnTo>
                    <a:pt x="7795" y="1707"/>
                  </a:lnTo>
                  <a:lnTo>
                    <a:pt x="7474" y="1889"/>
                  </a:lnTo>
                  <a:lnTo>
                    <a:pt x="7474" y="1525"/>
                  </a:lnTo>
                  <a:lnTo>
                    <a:pt x="7793" y="1341"/>
                  </a:lnTo>
                  <a:lnTo>
                    <a:pt x="8109" y="1525"/>
                  </a:lnTo>
                  <a:lnTo>
                    <a:pt x="8109" y="1889"/>
                  </a:lnTo>
                  <a:close/>
                  <a:moveTo>
                    <a:pt x="7462" y="1894"/>
                  </a:moveTo>
                  <a:lnTo>
                    <a:pt x="7145" y="2080"/>
                  </a:lnTo>
                  <a:lnTo>
                    <a:pt x="6982" y="1986"/>
                  </a:lnTo>
                  <a:lnTo>
                    <a:pt x="6829" y="1898"/>
                  </a:lnTo>
                  <a:lnTo>
                    <a:pt x="7148" y="1714"/>
                  </a:lnTo>
                  <a:lnTo>
                    <a:pt x="7148" y="1714"/>
                  </a:lnTo>
                  <a:lnTo>
                    <a:pt x="7148" y="1345"/>
                  </a:lnTo>
                  <a:lnTo>
                    <a:pt x="7287" y="1426"/>
                  </a:lnTo>
                  <a:lnTo>
                    <a:pt x="7462" y="1527"/>
                  </a:lnTo>
                  <a:lnTo>
                    <a:pt x="7462" y="1894"/>
                  </a:lnTo>
                  <a:close/>
                  <a:moveTo>
                    <a:pt x="7136" y="1324"/>
                  </a:moveTo>
                  <a:lnTo>
                    <a:pt x="7126" y="1317"/>
                  </a:lnTo>
                  <a:lnTo>
                    <a:pt x="6814" y="1137"/>
                  </a:lnTo>
                  <a:lnTo>
                    <a:pt x="6814" y="1137"/>
                  </a:lnTo>
                  <a:lnTo>
                    <a:pt x="6814" y="1137"/>
                  </a:lnTo>
                  <a:lnTo>
                    <a:pt x="6495" y="1322"/>
                  </a:lnTo>
                  <a:lnTo>
                    <a:pt x="6495" y="960"/>
                  </a:lnTo>
                  <a:lnTo>
                    <a:pt x="6746" y="816"/>
                  </a:lnTo>
                  <a:lnTo>
                    <a:pt x="6817" y="776"/>
                  </a:lnTo>
                  <a:lnTo>
                    <a:pt x="6819" y="776"/>
                  </a:lnTo>
                  <a:lnTo>
                    <a:pt x="7136" y="962"/>
                  </a:lnTo>
                  <a:lnTo>
                    <a:pt x="7136" y="1324"/>
                  </a:lnTo>
                  <a:close/>
                  <a:moveTo>
                    <a:pt x="6814" y="1154"/>
                  </a:moveTo>
                  <a:lnTo>
                    <a:pt x="6980" y="1248"/>
                  </a:lnTo>
                  <a:lnTo>
                    <a:pt x="7136" y="1338"/>
                  </a:lnTo>
                  <a:lnTo>
                    <a:pt x="7136" y="1704"/>
                  </a:lnTo>
                  <a:lnTo>
                    <a:pt x="6838" y="1877"/>
                  </a:lnTo>
                  <a:lnTo>
                    <a:pt x="6817" y="1889"/>
                  </a:lnTo>
                  <a:lnTo>
                    <a:pt x="6637" y="1785"/>
                  </a:lnTo>
                  <a:lnTo>
                    <a:pt x="6495" y="1704"/>
                  </a:lnTo>
                  <a:lnTo>
                    <a:pt x="6495" y="1338"/>
                  </a:lnTo>
                  <a:lnTo>
                    <a:pt x="6814" y="1154"/>
                  </a:lnTo>
                  <a:close/>
                  <a:moveTo>
                    <a:pt x="6169" y="2281"/>
                  </a:moveTo>
                  <a:lnTo>
                    <a:pt x="6169" y="1912"/>
                  </a:lnTo>
                  <a:lnTo>
                    <a:pt x="6302" y="1988"/>
                  </a:lnTo>
                  <a:lnTo>
                    <a:pt x="6481" y="2092"/>
                  </a:lnTo>
                  <a:lnTo>
                    <a:pt x="6481" y="2461"/>
                  </a:lnTo>
                  <a:lnTo>
                    <a:pt x="6361" y="2532"/>
                  </a:lnTo>
                  <a:lnTo>
                    <a:pt x="6162" y="2643"/>
                  </a:lnTo>
                  <a:lnTo>
                    <a:pt x="6002" y="2553"/>
                  </a:lnTo>
                  <a:lnTo>
                    <a:pt x="5971" y="2534"/>
                  </a:lnTo>
                  <a:lnTo>
                    <a:pt x="5850" y="2465"/>
                  </a:lnTo>
                  <a:lnTo>
                    <a:pt x="6169" y="2281"/>
                  </a:lnTo>
                  <a:close/>
                  <a:moveTo>
                    <a:pt x="6155" y="2272"/>
                  </a:moveTo>
                  <a:lnTo>
                    <a:pt x="5836" y="2456"/>
                  </a:lnTo>
                  <a:lnTo>
                    <a:pt x="5515" y="2272"/>
                  </a:lnTo>
                  <a:lnTo>
                    <a:pt x="5515" y="1903"/>
                  </a:lnTo>
                  <a:lnTo>
                    <a:pt x="5836" y="1719"/>
                  </a:lnTo>
                  <a:lnTo>
                    <a:pt x="6155" y="1903"/>
                  </a:lnTo>
                  <a:lnTo>
                    <a:pt x="6155" y="1903"/>
                  </a:lnTo>
                  <a:lnTo>
                    <a:pt x="6155" y="1905"/>
                  </a:lnTo>
                  <a:lnTo>
                    <a:pt x="6155" y="2272"/>
                  </a:lnTo>
                  <a:close/>
                  <a:moveTo>
                    <a:pt x="6155" y="1889"/>
                  </a:moveTo>
                  <a:lnTo>
                    <a:pt x="6089" y="1851"/>
                  </a:lnTo>
                  <a:lnTo>
                    <a:pt x="5836" y="1707"/>
                  </a:lnTo>
                  <a:lnTo>
                    <a:pt x="5836" y="1707"/>
                  </a:lnTo>
                  <a:lnTo>
                    <a:pt x="5836" y="1707"/>
                  </a:lnTo>
                  <a:lnTo>
                    <a:pt x="5515" y="1889"/>
                  </a:lnTo>
                  <a:lnTo>
                    <a:pt x="5515" y="1527"/>
                  </a:lnTo>
                  <a:lnTo>
                    <a:pt x="5836" y="1341"/>
                  </a:lnTo>
                  <a:lnTo>
                    <a:pt x="6155" y="1527"/>
                  </a:lnTo>
                  <a:lnTo>
                    <a:pt x="6155" y="1889"/>
                  </a:lnTo>
                  <a:close/>
                  <a:moveTo>
                    <a:pt x="5503" y="1894"/>
                  </a:moveTo>
                  <a:lnTo>
                    <a:pt x="5345" y="1988"/>
                  </a:lnTo>
                  <a:lnTo>
                    <a:pt x="5281" y="2026"/>
                  </a:lnTo>
                  <a:lnTo>
                    <a:pt x="5186" y="2080"/>
                  </a:lnTo>
                  <a:lnTo>
                    <a:pt x="4870" y="1898"/>
                  </a:lnTo>
                  <a:lnTo>
                    <a:pt x="5189" y="1714"/>
                  </a:lnTo>
                  <a:lnTo>
                    <a:pt x="5189" y="1714"/>
                  </a:lnTo>
                  <a:lnTo>
                    <a:pt x="5189" y="1345"/>
                  </a:lnTo>
                  <a:lnTo>
                    <a:pt x="5503" y="1527"/>
                  </a:lnTo>
                  <a:lnTo>
                    <a:pt x="5503" y="1894"/>
                  </a:lnTo>
                  <a:close/>
                  <a:moveTo>
                    <a:pt x="5177" y="1324"/>
                  </a:moveTo>
                  <a:lnTo>
                    <a:pt x="4858" y="1137"/>
                  </a:lnTo>
                  <a:lnTo>
                    <a:pt x="4856" y="1137"/>
                  </a:lnTo>
                  <a:lnTo>
                    <a:pt x="4856" y="1137"/>
                  </a:lnTo>
                  <a:lnTo>
                    <a:pt x="4792" y="1175"/>
                  </a:lnTo>
                  <a:lnTo>
                    <a:pt x="4539" y="1322"/>
                  </a:lnTo>
                  <a:lnTo>
                    <a:pt x="4539" y="960"/>
                  </a:lnTo>
                  <a:lnTo>
                    <a:pt x="4856" y="776"/>
                  </a:lnTo>
                  <a:lnTo>
                    <a:pt x="5031" y="873"/>
                  </a:lnTo>
                  <a:lnTo>
                    <a:pt x="5177" y="960"/>
                  </a:lnTo>
                  <a:lnTo>
                    <a:pt x="5177" y="1324"/>
                  </a:lnTo>
                  <a:close/>
                  <a:moveTo>
                    <a:pt x="4721" y="1232"/>
                  </a:moveTo>
                  <a:lnTo>
                    <a:pt x="4856" y="1154"/>
                  </a:lnTo>
                  <a:lnTo>
                    <a:pt x="5177" y="1338"/>
                  </a:lnTo>
                  <a:lnTo>
                    <a:pt x="5177" y="1704"/>
                  </a:lnTo>
                  <a:lnTo>
                    <a:pt x="4858" y="1889"/>
                  </a:lnTo>
                  <a:lnTo>
                    <a:pt x="4539" y="1704"/>
                  </a:lnTo>
                  <a:lnTo>
                    <a:pt x="4539" y="1338"/>
                  </a:lnTo>
                  <a:lnTo>
                    <a:pt x="4721" y="1232"/>
                  </a:lnTo>
                  <a:close/>
                  <a:moveTo>
                    <a:pt x="4527" y="2092"/>
                  </a:moveTo>
                  <a:lnTo>
                    <a:pt x="4527" y="2458"/>
                  </a:lnTo>
                  <a:lnTo>
                    <a:pt x="4414" y="2527"/>
                  </a:lnTo>
                  <a:lnTo>
                    <a:pt x="4208" y="2643"/>
                  </a:lnTo>
                  <a:lnTo>
                    <a:pt x="3894" y="2463"/>
                  </a:lnTo>
                  <a:lnTo>
                    <a:pt x="4211" y="2281"/>
                  </a:lnTo>
                  <a:lnTo>
                    <a:pt x="4211" y="1910"/>
                  </a:lnTo>
                  <a:lnTo>
                    <a:pt x="4527" y="2092"/>
                  </a:lnTo>
                  <a:close/>
                  <a:moveTo>
                    <a:pt x="4201" y="1891"/>
                  </a:moveTo>
                  <a:lnTo>
                    <a:pt x="3998" y="1773"/>
                  </a:lnTo>
                  <a:lnTo>
                    <a:pt x="3880" y="1707"/>
                  </a:lnTo>
                  <a:lnTo>
                    <a:pt x="3880" y="1707"/>
                  </a:lnTo>
                  <a:lnTo>
                    <a:pt x="3880" y="1707"/>
                  </a:lnTo>
                  <a:lnTo>
                    <a:pt x="3558" y="1889"/>
                  </a:lnTo>
                  <a:lnTo>
                    <a:pt x="3558" y="1525"/>
                  </a:lnTo>
                  <a:lnTo>
                    <a:pt x="3880" y="1341"/>
                  </a:lnTo>
                  <a:lnTo>
                    <a:pt x="4201" y="1527"/>
                  </a:lnTo>
                  <a:lnTo>
                    <a:pt x="4201" y="1891"/>
                  </a:lnTo>
                  <a:close/>
                  <a:moveTo>
                    <a:pt x="3547" y="1894"/>
                  </a:moveTo>
                  <a:lnTo>
                    <a:pt x="3230" y="2080"/>
                  </a:lnTo>
                  <a:lnTo>
                    <a:pt x="3067" y="1986"/>
                  </a:lnTo>
                  <a:lnTo>
                    <a:pt x="2913" y="1898"/>
                  </a:lnTo>
                  <a:lnTo>
                    <a:pt x="3235" y="1714"/>
                  </a:lnTo>
                  <a:lnTo>
                    <a:pt x="3235" y="1714"/>
                  </a:lnTo>
                  <a:lnTo>
                    <a:pt x="3235" y="1345"/>
                  </a:lnTo>
                  <a:lnTo>
                    <a:pt x="3374" y="1426"/>
                  </a:lnTo>
                  <a:lnTo>
                    <a:pt x="3547" y="1527"/>
                  </a:lnTo>
                  <a:lnTo>
                    <a:pt x="3547" y="1894"/>
                  </a:lnTo>
                  <a:close/>
                  <a:moveTo>
                    <a:pt x="3223" y="1324"/>
                  </a:moveTo>
                  <a:lnTo>
                    <a:pt x="3211" y="1317"/>
                  </a:lnTo>
                  <a:lnTo>
                    <a:pt x="2902" y="1137"/>
                  </a:lnTo>
                  <a:lnTo>
                    <a:pt x="2902" y="1137"/>
                  </a:lnTo>
                  <a:lnTo>
                    <a:pt x="2902" y="1137"/>
                  </a:lnTo>
                  <a:lnTo>
                    <a:pt x="2583" y="1322"/>
                  </a:lnTo>
                  <a:lnTo>
                    <a:pt x="2583" y="960"/>
                  </a:lnTo>
                  <a:lnTo>
                    <a:pt x="2831" y="816"/>
                  </a:lnTo>
                  <a:lnTo>
                    <a:pt x="2902" y="776"/>
                  </a:lnTo>
                  <a:lnTo>
                    <a:pt x="2904" y="776"/>
                  </a:lnTo>
                  <a:lnTo>
                    <a:pt x="3223" y="962"/>
                  </a:lnTo>
                  <a:lnTo>
                    <a:pt x="3223" y="1324"/>
                  </a:lnTo>
                  <a:close/>
                  <a:moveTo>
                    <a:pt x="2644" y="1300"/>
                  </a:moveTo>
                  <a:lnTo>
                    <a:pt x="2902" y="1154"/>
                  </a:lnTo>
                  <a:lnTo>
                    <a:pt x="3065" y="1248"/>
                  </a:lnTo>
                  <a:lnTo>
                    <a:pt x="3223" y="1338"/>
                  </a:lnTo>
                  <a:lnTo>
                    <a:pt x="3223" y="1704"/>
                  </a:lnTo>
                  <a:lnTo>
                    <a:pt x="2923" y="1877"/>
                  </a:lnTo>
                  <a:lnTo>
                    <a:pt x="2902" y="1889"/>
                  </a:lnTo>
                  <a:lnTo>
                    <a:pt x="2724" y="1785"/>
                  </a:lnTo>
                  <a:lnTo>
                    <a:pt x="2583" y="1704"/>
                  </a:lnTo>
                  <a:lnTo>
                    <a:pt x="2583" y="1338"/>
                  </a:lnTo>
                  <a:lnTo>
                    <a:pt x="2644" y="1300"/>
                  </a:lnTo>
                  <a:close/>
                  <a:moveTo>
                    <a:pt x="2254" y="2281"/>
                  </a:moveTo>
                  <a:lnTo>
                    <a:pt x="2254" y="1912"/>
                  </a:lnTo>
                  <a:lnTo>
                    <a:pt x="2389" y="1988"/>
                  </a:lnTo>
                  <a:lnTo>
                    <a:pt x="2566" y="2092"/>
                  </a:lnTo>
                  <a:lnTo>
                    <a:pt x="2566" y="2461"/>
                  </a:lnTo>
                  <a:lnTo>
                    <a:pt x="2257" y="2640"/>
                  </a:lnTo>
                  <a:lnTo>
                    <a:pt x="2249" y="2643"/>
                  </a:lnTo>
                  <a:lnTo>
                    <a:pt x="1938" y="2463"/>
                  </a:lnTo>
                  <a:lnTo>
                    <a:pt x="2254" y="2281"/>
                  </a:lnTo>
                  <a:close/>
                  <a:moveTo>
                    <a:pt x="2242" y="2272"/>
                  </a:moveTo>
                  <a:lnTo>
                    <a:pt x="1923" y="2456"/>
                  </a:lnTo>
                  <a:lnTo>
                    <a:pt x="1604" y="2272"/>
                  </a:lnTo>
                  <a:lnTo>
                    <a:pt x="1604" y="1903"/>
                  </a:lnTo>
                  <a:lnTo>
                    <a:pt x="1921" y="1719"/>
                  </a:lnTo>
                  <a:lnTo>
                    <a:pt x="2049" y="1792"/>
                  </a:lnTo>
                  <a:lnTo>
                    <a:pt x="2240" y="1903"/>
                  </a:lnTo>
                  <a:lnTo>
                    <a:pt x="2240" y="1903"/>
                  </a:lnTo>
                  <a:lnTo>
                    <a:pt x="2242" y="1905"/>
                  </a:lnTo>
                  <a:lnTo>
                    <a:pt x="2242" y="2272"/>
                  </a:lnTo>
                  <a:close/>
                  <a:moveTo>
                    <a:pt x="2240" y="1889"/>
                  </a:moveTo>
                  <a:lnTo>
                    <a:pt x="1921" y="1707"/>
                  </a:lnTo>
                  <a:lnTo>
                    <a:pt x="1921" y="1707"/>
                  </a:lnTo>
                  <a:lnTo>
                    <a:pt x="1921" y="1707"/>
                  </a:lnTo>
                  <a:lnTo>
                    <a:pt x="1604" y="1889"/>
                  </a:lnTo>
                  <a:lnTo>
                    <a:pt x="1604" y="1525"/>
                  </a:lnTo>
                  <a:lnTo>
                    <a:pt x="1923" y="1341"/>
                  </a:lnTo>
                  <a:lnTo>
                    <a:pt x="2240" y="1525"/>
                  </a:lnTo>
                  <a:lnTo>
                    <a:pt x="2240" y="1889"/>
                  </a:lnTo>
                  <a:close/>
                  <a:moveTo>
                    <a:pt x="1590" y="1894"/>
                  </a:moveTo>
                  <a:lnTo>
                    <a:pt x="1491" y="1953"/>
                  </a:lnTo>
                  <a:lnTo>
                    <a:pt x="1269" y="2080"/>
                  </a:lnTo>
                  <a:lnTo>
                    <a:pt x="957" y="1898"/>
                  </a:lnTo>
                  <a:lnTo>
                    <a:pt x="1111" y="1808"/>
                  </a:lnTo>
                  <a:lnTo>
                    <a:pt x="1170" y="1773"/>
                  </a:lnTo>
                  <a:lnTo>
                    <a:pt x="1271" y="1714"/>
                  </a:lnTo>
                  <a:lnTo>
                    <a:pt x="1271" y="1714"/>
                  </a:lnTo>
                  <a:lnTo>
                    <a:pt x="1271" y="1345"/>
                  </a:lnTo>
                  <a:lnTo>
                    <a:pt x="1590" y="1527"/>
                  </a:lnTo>
                  <a:lnTo>
                    <a:pt x="1590" y="1894"/>
                  </a:lnTo>
                  <a:close/>
                  <a:moveTo>
                    <a:pt x="1259" y="1319"/>
                  </a:moveTo>
                  <a:lnTo>
                    <a:pt x="945" y="1137"/>
                  </a:lnTo>
                  <a:lnTo>
                    <a:pt x="945" y="1137"/>
                  </a:lnTo>
                  <a:lnTo>
                    <a:pt x="943" y="1137"/>
                  </a:lnTo>
                  <a:lnTo>
                    <a:pt x="624" y="1322"/>
                  </a:lnTo>
                  <a:lnTo>
                    <a:pt x="624" y="958"/>
                  </a:lnTo>
                  <a:lnTo>
                    <a:pt x="647" y="943"/>
                  </a:lnTo>
                  <a:lnTo>
                    <a:pt x="945" y="776"/>
                  </a:lnTo>
                  <a:lnTo>
                    <a:pt x="1099" y="863"/>
                  </a:lnTo>
                  <a:lnTo>
                    <a:pt x="1259" y="958"/>
                  </a:lnTo>
                  <a:lnTo>
                    <a:pt x="1259" y="1319"/>
                  </a:lnTo>
                  <a:close/>
                  <a:moveTo>
                    <a:pt x="295" y="3026"/>
                  </a:moveTo>
                  <a:lnTo>
                    <a:pt x="295" y="2657"/>
                  </a:lnTo>
                  <a:lnTo>
                    <a:pt x="612" y="2475"/>
                  </a:lnTo>
                  <a:lnTo>
                    <a:pt x="612" y="2844"/>
                  </a:lnTo>
                  <a:lnTo>
                    <a:pt x="612" y="2844"/>
                  </a:lnTo>
                  <a:lnTo>
                    <a:pt x="763" y="2929"/>
                  </a:lnTo>
                  <a:lnTo>
                    <a:pt x="931" y="3028"/>
                  </a:lnTo>
                  <a:lnTo>
                    <a:pt x="617" y="3210"/>
                  </a:lnTo>
                  <a:lnTo>
                    <a:pt x="295" y="3026"/>
                  </a:lnTo>
                  <a:close/>
                  <a:moveTo>
                    <a:pt x="295" y="4155"/>
                  </a:moveTo>
                  <a:lnTo>
                    <a:pt x="295" y="3787"/>
                  </a:lnTo>
                  <a:lnTo>
                    <a:pt x="298" y="3787"/>
                  </a:lnTo>
                  <a:lnTo>
                    <a:pt x="612" y="3607"/>
                  </a:lnTo>
                  <a:lnTo>
                    <a:pt x="612" y="3973"/>
                  </a:lnTo>
                  <a:lnTo>
                    <a:pt x="612" y="3973"/>
                  </a:lnTo>
                  <a:lnTo>
                    <a:pt x="931" y="4158"/>
                  </a:lnTo>
                  <a:lnTo>
                    <a:pt x="614" y="4340"/>
                  </a:lnTo>
                  <a:lnTo>
                    <a:pt x="295" y="4155"/>
                  </a:lnTo>
                  <a:close/>
                  <a:moveTo>
                    <a:pt x="454" y="5377"/>
                  </a:moveTo>
                  <a:lnTo>
                    <a:pt x="295" y="5285"/>
                  </a:lnTo>
                  <a:lnTo>
                    <a:pt x="295" y="4919"/>
                  </a:lnTo>
                  <a:lnTo>
                    <a:pt x="560" y="4765"/>
                  </a:lnTo>
                  <a:lnTo>
                    <a:pt x="612" y="4734"/>
                  </a:lnTo>
                  <a:lnTo>
                    <a:pt x="612" y="5103"/>
                  </a:lnTo>
                  <a:lnTo>
                    <a:pt x="612" y="5105"/>
                  </a:lnTo>
                  <a:lnTo>
                    <a:pt x="929" y="5287"/>
                  </a:lnTo>
                  <a:lnTo>
                    <a:pt x="612" y="5469"/>
                  </a:lnTo>
                  <a:lnTo>
                    <a:pt x="454" y="5377"/>
                  </a:lnTo>
                  <a:close/>
                  <a:moveTo>
                    <a:pt x="432" y="6495"/>
                  </a:moveTo>
                  <a:lnTo>
                    <a:pt x="295" y="6415"/>
                  </a:lnTo>
                  <a:lnTo>
                    <a:pt x="295" y="6051"/>
                  </a:lnTo>
                  <a:lnTo>
                    <a:pt x="612" y="5866"/>
                  </a:lnTo>
                  <a:lnTo>
                    <a:pt x="612" y="6235"/>
                  </a:lnTo>
                  <a:lnTo>
                    <a:pt x="612" y="6235"/>
                  </a:lnTo>
                  <a:lnTo>
                    <a:pt x="929" y="6419"/>
                  </a:lnTo>
                  <a:lnTo>
                    <a:pt x="614" y="6599"/>
                  </a:lnTo>
                  <a:lnTo>
                    <a:pt x="432" y="6495"/>
                  </a:lnTo>
                  <a:close/>
                  <a:moveTo>
                    <a:pt x="295" y="7547"/>
                  </a:moveTo>
                  <a:lnTo>
                    <a:pt x="295" y="7180"/>
                  </a:lnTo>
                  <a:lnTo>
                    <a:pt x="605" y="7001"/>
                  </a:lnTo>
                  <a:lnTo>
                    <a:pt x="612" y="6996"/>
                  </a:lnTo>
                  <a:lnTo>
                    <a:pt x="612" y="7365"/>
                  </a:lnTo>
                  <a:lnTo>
                    <a:pt x="612" y="7365"/>
                  </a:lnTo>
                  <a:lnTo>
                    <a:pt x="929" y="7549"/>
                  </a:lnTo>
                  <a:lnTo>
                    <a:pt x="617" y="7731"/>
                  </a:lnTo>
                  <a:lnTo>
                    <a:pt x="295" y="7547"/>
                  </a:lnTo>
                  <a:close/>
                  <a:moveTo>
                    <a:pt x="295" y="8676"/>
                  </a:moveTo>
                  <a:lnTo>
                    <a:pt x="295" y="8310"/>
                  </a:lnTo>
                  <a:lnTo>
                    <a:pt x="612" y="8128"/>
                  </a:lnTo>
                  <a:lnTo>
                    <a:pt x="612" y="8497"/>
                  </a:lnTo>
                  <a:lnTo>
                    <a:pt x="612" y="8497"/>
                  </a:lnTo>
                  <a:lnTo>
                    <a:pt x="929" y="8679"/>
                  </a:lnTo>
                  <a:lnTo>
                    <a:pt x="614" y="8861"/>
                  </a:lnTo>
                  <a:lnTo>
                    <a:pt x="295" y="8676"/>
                  </a:lnTo>
                  <a:close/>
                  <a:moveTo>
                    <a:pt x="586" y="9976"/>
                  </a:moveTo>
                  <a:lnTo>
                    <a:pt x="454" y="9898"/>
                  </a:lnTo>
                  <a:lnTo>
                    <a:pt x="295" y="9806"/>
                  </a:lnTo>
                  <a:lnTo>
                    <a:pt x="295" y="9442"/>
                  </a:lnTo>
                  <a:lnTo>
                    <a:pt x="605" y="9260"/>
                  </a:lnTo>
                  <a:lnTo>
                    <a:pt x="612" y="9256"/>
                  </a:lnTo>
                  <a:lnTo>
                    <a:pt x="612" y="9627"/>
                  </a:lnTo>
                  <a:lnTo>
                    <a:pt x="612" y="9627"/>
                  </a:lnTo>
                  <a:lnTo>
                    <a:pt x="683" y="9667"/>
                  </a:lnTo>
                  <a:lnTo>
                    <a:pt x="929" y="9809"/>
                  </a:lnTo>
                  <a:lnTo>
                    <a:pt x="614" y="9991"/>
                  </a:lnTo>
                  <a:lnTo>
                    <a:pt x="586" y="9976"/>
                  </a:lnTo>
                  <a:close/>
                  <a:moveTo>
                    <a:pt x="395" y="10993"/>
                  </a:moveTo>
                  <a:lnTo>
                    <a:pt x="295" y="10936"/>
                  </a:lnTo>
                  <a:lnTo>
                    <a:pt x="295" y="10570"/>
                  </a:lnTo>
                  <a:lnTo>
                    <a:pt x="612" y="10385"/>
                  </a:lnTo>
                  <a:lnTo>
                    <a:pt x="612" y="10754"/>
                  </a:lnTo>
                  <a:lnTo>
                    <a:pt x="612" y="10756"/>
                  </a:lnTo>
                  <a:lnTo>
                    <a:pt x="695" y="10801"/>
                  </a:lnTo>
                  <a:lnTo>
                    <a:pt x="931" y="10941"/>
                  </a:lnTo>
                  <a:lnTo>
                    <a:pt x="617" y="11120"/>
                  </a:lnTo>
                  <a:lnTo>
                    <a:pt x="395" y="10993"/>
                  </a:lnTo>
                  <a:close/>
                  <a:moveTo>
                    <a:pt x="295" y="12070"/>
                  </a:moveTo>
                  <a:lnTo>
                    <a:pt x="295" y="11704"/>
                  </a:lnTo>
                  <a:lnTo>
                    <a:pt x="612" y="11522"/>
                  </a:lnTo>
                  <a:lnTo>
                    <a:pt x="612" y="11884"/>
                  </a:lnTo>
                  <a:lnTo>
                    <a:pt x="612" y="11891"/>
                  </a:lnTo>
                  <a:lnTo>
                    <a:pt x="929" y="12073"/>
                  </a:lnTo>
                  <a:lnTo>
                    <a:pt x="614" y="12255"/>
                  </a:lnTo>
                  <a:lnTo>
                    <a:pt x="295" y="12070"/>
                  </a:lnTo>
                  <a:close/>
                  <a:moveTo>
                    <a:pt x="1259" y="13013"/>
                  </a:moveTo>
                  <a:lnTo>
                    <a:pt x="1028" y="13148"/>
                  </a:lnTo>
                  <a:lnTo>
                    <a:pt x="943" y="13198"/>
                  </a:lnTo>
                  <a:lnTo>
                    <a:pt x="624" y="13013"/>
                  </a:lnTo>
                  <a:lnTo>
                    <a:pt x="624" y="12645"/>
                  </a:lnTo>
                  <a:lnTo>
                    <a:pt x="624" y="12645"/>
                  </a:lnTo>
                  <a:lnTo>
                    <a:pt x="945" y="12460"/>
                  </a:lnTo>
                  <a:lnTo>
                    <a:pt x="1148" y="12578"/>
                  </a:lnTo>
                  <a:lnTo>
                    <a:pt x="1259" y="12645"/>
                  </a:lnTo>
                  <a:lnTo>
                    <a:pt x="1259" y="13013"/>
                  </a:lnTo>
                  <a:close/>
                  <a:moveTo>
                    <a:pt x="1259" y="12628"/>
                  </a:moveTo>
                  <a:lnTo>
                    <a:pt x="945" y="12444"/>
                  </a:lnTo>
                  <a:lnTo>
                    <a:pt x="945" y="12444"/>
                  </a:lnTo>
                  <a:lnTo>
                    <a:pt x="943" y="12444"/>
                  </a:lnTo>
                  <a:lnTo>
                    <a:pt x="624" y="12628"/>
                  </a:lnTo>
                  <a:lnTo>
                    <a:pt x="624" y="12266"/>
                  </a:lnTo>
                  <a:lnTo>
                    <a:pt x="943" y="12082"/>
                  </a:lnTo>
                  <a:lnTo>
                    <a:pt x="1096" y="12170"/>
                  </a:lnTo>
                  <a:lnTo>
                    <a:pt x="1259" y="12266"/>
                  </a:lnTo>
                  <a:lnTo>
                    <a:pt x="1259" y="12628"/>
                  </a:lnTo>
                  <a:close/>
                  <a:moveTo>
                    <a:pt x="1269" y="12255"/>
                  </a:moveTo>
                  <a:lnTo>
                    <a:pt x="955" y="12073"/>
                  </a:lnTo>
                  <a:lnTo>
                    <a:pt x="1271" y="11891"/>
                  </a:lnTo>
                  <a:lnTo>
                    <a:pt x="1271" y="11884"/>
                  </a:lnTo>
                  <a:lnTo>
                    <a:pt x="1271" y="11520"/>
                  </a:lnTo>
                  <a:lnTo>
                    <a:pt x="1590" y="11704"/>
                  </a:lnTo>
                  <a:lnTo>
                    <a:pt x="1590" y="12070"/>
                  </a:lnTo>
                  <a:lnTo>
                    <a:pt x="1269" y="12255"/>
                  </a:lnTo>
                  <a:close/>
                  <a:moveTo>
                    <a:pt x="1274" y="12633"/>
                  </a:moveTo>
                  <a:lnTo>
                    <a:pt x="1274" y="12269"/>
                  </a:lnTo>
                  <a:lnTo>
                    <a:pt x="1593" y="12084"/>
                  </a:lnTo>
                  <a:lnTo>
                    <a:pt x="1593" y="12453"/>
                  </a:lnTo>
                  <a:lnTo>
                    <a:pt x="1593" y="12456"/>
                  </a:lnTo>
                  <a:lnTo>
                    <a:pt x="1909" y="12640"/>
                  </a:lnTo>
                  <a:lnTo>
                    <a:pt x="1907" y="12640"/>
                  </a:lnTo>
                  <a:lnTo>
                    <a:pt x="1595" y="12822"/>
                  </a:lnTo>
                  <a:lnTo>
                    <a:pt x="1274" y="12633"/>
                  </a:lnTo>
                  <a:close/>
                  <a:moveTo>
                    <a:pt x="2240" y="13193"/>
                  </a:moveTo>
                  <a:lnTo>
                    <a:pt x="1921" y="13011"/>
                  </a:lnTo>
                  <a:lnTo>
                    <a:pt x="1921" y="13011"/>
                  </a:lnTo>
                  <a:lnTo>
                    <a:pt x="1921" y="13011"/>
                  </a:lnTo>
                  <a:lnTo>
                    <a:pt x="1604" y="13191"/>
                  </a:lnTo>
                  <a:lnTo>
                    <a:pt x="1604" y="12831"/>
                  </a:lnTo>
                  <a:lnTo>
                    <a:pt x="1923" y="12647"/>
                  </a:lnTo>
                  <a:lnTo>
                    <a:pt x="1978" y="12678"/>
                  </a:lnTo>
                  <a:lnTo>
                    <a:pt x="2240" y="12831"/>
                  </a:lnTo>
                  <a:lnTo>
                    <a:pt x="2240" y="13193"/>
                  </a:lnTo>
                  <a:close/>
                  <a:moveTo>
                    <a:pt x="2566" y="12638"/>
                  </a:moveTo>
                  <a:lnTo>
                    <a:pt x="2479" y="12687"/>
                  </a:lnTo>
                  <a:lnTo>
                    <a:pt x="2249" y="12820"/>
                  </a:lnTo>
                  <a:lnTo>
                    <a:pt x="1938" y="12640"/>
                  </a:lnTo>
                  <a:lnTo>
                    <a:pt x="2254" y="12456"/>
                  </a:lnTo>
                  <a:lnTo>
                    <a:pt x="2254" y="12453"/>
                  </a:lnTo>
                  <a:lnTo>
                    <a:pt x="2254" y="12089"/>
                  </a:lnTo>
                  <a:lnTo>
                    <a:pt x="2566" y="12266"/>
                  </a:lnTo>
                  <a:lnTo>
                    <a:pt x="2566" y="12638"/>
                  </a:lnTo>
                  <a:close/>
                  <a:moveTo>
                    <a:pt x="2254" y="12073"/>
                  </a:moveTo>
                  <a:lnTo>
                    <a:pt x="2254" y="12070"/>
                  </a:lnTo>
                  <a:lnTo>
                    <a:pt x="2254" y="11704"/>
                  </a:lnTo>
                  <a:lnTo>
                    <a:pt x="2568" y="11522"/>
                  </a:lnTo>
                  <a:lnTo>
                    <a:pt x="2568" y="11891"/>
                  </a:lnTo>
                  <a:lnTo>
                    <a:pt x="2568" y="11891"/>
                  </a:lnTo>
                  <a:lnTo>
                    <a:pt x="2864" y="12061"/>
                  </a:lnTo>
                  <a:lnTo>
                    <a:pt x="2887" y="12075"/>
                  </a:lnTo>
                  <a:lnTo>
                    <a:pt x="2734" y="12162"/>
                  </a:lnTo>
                  <a:lnTo>
                    <a:pt x="2573" y="12255"/>
                  </a:lnTo>
                  <a:lnTo>
                    <a:pt x="2254" y="12073"/>
                  </a:lnTo>
                  <a:close/>
                  <a:moveTo>
                    <a:pt x="3223" y="13013"/>
                  </a:moveTo>
                  <a:lnTo>
                    <a:pt x="2902" y="13198"/>
                  </a:lnTo>
                  <a:lnTo>
                    <a:pt x="2583" y="13013"/>
                  </a:lnTo>
                  <a:lnTo>
                    <a:pt x="2583" y="12645"/>
                  </a:lnTo>
                  <a:lnTo>
                    <a:pt x="2717" y="12567"/>
                  </a:lnTo>
                  <a:lnTo>
                    <a:pt x="2902" y="12460"/>
                  </a:lnTo>
                  <a:lnTo>
                    <a:pt x="2975" y="12503"/>
                  </a:lnTo>
                  <a:lnTo>
                    <a:pt x="3223" y="12645"/>
                  </a:lnTo>
                  <a:lnTo>
                    <a:pt x="3223" y="13013"/>
                  </a:lnTo>
                  <a:close/>
                  <a:moveTo>
                    <a:pt x="3223" y="12628"/>
                  </a:moveTo>
                  <a:lnTo>
                    <a:pt x="2942" y="12467"/>
                  </a:lnTo>
                  <a:lnTo>
                    <a:pt x="2902" y="12444"/>
                  </a:lnTo>
                  <a:lnTo>
                    <a:pt x="2902" y="12444"/>
                  </a:lnTo>
                  <a:lnTo>
                    <a:pt x="2902" y="12444"/>
                  </a:lnTo>
                  <a:lnTo>
                    <a:pt x="2583" y="12628"/>
                  </a:lnTo>
                  <a:lnTo>
                    <a:pt x="2583" y="12266"/>
                  </a:lnTo>
                  <a:lnTo>
                    <a:pt x="2665" y="12217"/>
                  </a:lnTo>
                  <a:lnTo>
                    <a:pt x="2902" y="12082"/>
                  </a:lnTo>
                  <a:lnTo>
                    <a:pt x="2902" y="12082"/>
                  </a:lnTo>
                  <a:lnTo>
                    <a:pt x="2902" y="12082"/>
                  </a:lnTo>
                  <a:lnTo>
                    <a:pt x="3223" y="12269"/>
                  </a:lnTo>
                  <a:lnTo>
                    <a:pt x="3223" y="12628"/>
                  </a:lnTo>
                  <a:close/>
                  <a:moveTo>
                    <a:pt x="3230" y="12255"/>
                  </a:moveTo>
                  <a:lnTo>
                    <a:pt x="3067" y="12162"/>
                  </a:lnTo>
                  <a:lnTo>
                    <a:pt x="2913" y="12075"/>
                  </a:lnTo>
                  <a:lnTo>
                    <a:pt x="3235" y="11891"/>
                  </a:lnTo>
                  <a:lnTo>
                    <a:pt x="3235" y="11891"/>
                  </a:lnTo>
                  <a:lnTo>
                    <a:pt x="3235" y="11522"/>
                  </a:lnTo>
                  <a:lnTo>
                    <a:pt x="3547" y="11704"/>
                  </a:lnTo>
                  <a:lnTo>
                    <a:pt x="3547" y="12073"/>
                  </a:lnTo>
                  <a:lnTo>
                    <a:pt x="3445" y="12132"/>
                  </a:lnTo>
                  <a:lnTo>
                    <a:pt x="3230" y="12255"/>
                  </a:lnTo>
                  <a:close/>
                  <a:moveTo>
                    <a:pt x="3393" y="12730"/>
                  </a:moveTo>
                  <a:lnTo>
                    <a:pt x="3235" y="12638"/>
                  </a:lnTo>
                  <a:lnTo>
                    <a:pt x="3235" y="12266"/>
                  </a:lnTo>
                  <a:lnTo>
                    <a:pt x="3547" y="12087"/>
                  </a:lnTo>
                  <a:lnTo>
                    <a:pt x="3547" y="12453"/>
                  </a:lnTo>
                  <a:lnTo>
                    <a:pt x="3547" y="12456"/>
                  </a:lnTo>
                  <a:lnTo>
                    <a:pt x="3844" y="12626"/>
                  </a:lnTo>
                  <a:lnTo>
                    <a:pt x="3866" y="12638"/>
                  </a:lnTo>
                  <a:lnTo>
                    <a:pt x="3551" y="12822"/>
                  </a:lnTo>
                  <a:lnTo>
                    <a:pt x="3393" y="12730"/>
                  </a:lnTo>
                  <a:close/>
                  <a:moveTo>
                    <a:pt x="4196" y="13193"/>
                  </a:moveTo>
                  <a:lnTo>
                    <a:pt x="3998" y="13077"/>
                  </a:lnTo>
                  <a:lnTo>
                    <a:pt x="3880" y="13011"/>
                  </a:lnTo>
                  <a:lnTo>
                    <a:pt x="3880" y="13011"/>
                  </a:lnTo>
                  <a:lnTo>
                    <a:pt x="3880" y="13011"/>
                  </a:lnTo>
                  <a:lnTo>
                    <a:pt x="3748" y="13087"/>
                  </a:lnTo>
                  <a:lnTo>
                    <a:pt x="3558" y="13195"/>
                  </a:lnTo>
                  <a:lnTo>
                    <a:pt x="3558" y="12831"/>
                  </a:lnTo>
                  <a:lnTo>
                    <a:pt x="3849" y="12664"/>
                  </a:lnTo>
                  <a:lnTo>
                    <a:pt x="3880" y="12647"/>
                  </a:lnTo>
                  <a:lnTo>
                    <a:pt x="4196" y="12831"/>
                  </a:lnTo>
                  <a:lnTo>
                    <a:pt x="4196" y="13193"/>
                  </a:lnTo>
                  <a:close/>
                  <a:moveTo>
                    <a:pt x="4527" y="12638"/>
                  </a:moveTo>
                  <a:lnTo>
                    <a:pt x="4487" y="12659"/>
                  </a:lnTo>
                  <a:lnTo>
                    <a:pt x="4208" y="12822"/>
                  </a:lnTo>
                  <a:lnTo>
                    <a:pt x="3989" y="12694"/>
                  </a:lnTo>
                  <a:lnTo>
                    <a:pt x="3894" y="12640"/>
                  </a:lnTo>
                  <a:lnTo>
                    <a:pt x="4211" y="12456"/>
                  </a:lnTo>
                  <a:lnTo>
                    <a:pt x="4211" y="12453"/>
                  </a:lnTo>
                  <a:lnTo>
                    <a:pt x="4211" y="12087"/>
                  </a:lnTo>
                  <a:lnTo>
                    <a:pt x="4367" y="12177"/>
                  </a:lnTo>
                  <a:lnTo>
                    <a:pt x="4527" y="12269"/>
                  </a:lnTo>
                  <a:lnTo>
                    <a:pt x="4527" y="12638"/>
                  </a:lnTo>
                  <a:close/>
                  <a:moveTo>
                    <a:pt x="4291" y="12118"/>
                  </a:moveTo>
                  <a:lnTo>
                    <a:pt x="4213" y="12073"/>
                  </a:lnTo>
                  <a:lnTo>
                    <a:pt x="4213" y="11704"/>
                  </a:lnTo>
                  <a:lnTo>
                    <a:pt x="4527" y="11522"/>
                  </a:lnTo>
                  <a:lnTo>
                    <a:pt x="4527" y="11891"/>
                  </a:lnTo>
                  <a:lnTo>
                    <a:pt x="4527" y="11891"/>
                  </a:lnTo>
                  <a:lnTo>
                    <a:pt x="4638" y="11955"/>
                  </a:lnTo>
                  <a:lnTo>
                    <a:pt x="4844" y="12075"/>
                  </a:lnTo>
                  <a:lnTo>
                    <a:pt x="4532" y="12255"/>
                  </a:lnTo>
                  <a:lnTo>
                    <a:pt x="4291" y="12118"/>
                  </a:lnTo>
                  <a:close/>
                  <a:moveTo>
                    <a:pt x="5177" y="13013"/>
                  </a:moveTo>
                  <a:lnTo>
                    <a:pt x="4858" y="13198"/>
                  </a:lnTo>
                  <a:lnTo>
                    <a:pt x="4539" y="13013"/>
                  </a:lnTo>
                  <a:lnTo>
                    <a:pt x="4539" y="12645"/>
                  </a:lnTo>
                  <a:lnTo>
                    <a:pt x="4856" y="12460"/>
                  </a:lnTo>
                  <a:lnTo>
                    <a:pt x="5177" y="12645"/>
                  </a:lnTo>
                  <a:lnTo>
                    <a:pt x="5177" y="13013"/>
                  </a:lnTo>
                  <a:close/>
                  <a:moveTo>
                    <a:pt x="5177" y="12628"/>
                  </a:moveTo>
                  <a:lnTo>
                    <a:pt x="4858" y="12444"/>
                  </a:lnTo>
                  <a:lnTo>
                    <a:pt x="4856" y="12444"/>
                  </a:lnTo>
                  <a:lnTo>
                    <a:pt x="4856" y="12444"/>
                  </a:lnTo>
                  <a:lnTo>
                    <a:pt x="4565" y="12614"/>
                  </a:lnTo>
                  <a:lnTo>
                    <a:pt x="4539" y="12630"/>
                  </a:lnTo>
                  <a:lnTo>
                    <a:pt x="4539" y="12266"/>
                  </a:lnTo>
                  <a:lnTo>
                    <a:pt x="4622" y="12219"/>
                  </a:lnTo>
                  <a:lnTo>
                    <a:pt x="4856" y="12082"/>
                  </a:lnTo>
                  <a:lnTo>
                    <a:pt x="4856" y="12082"/>
                  </a:lnTo>
                  <a:lnTo>
                    <a:pt x="4856" y="12082"/>
                  </a:lnTo>
                  <a:lnTo>
                    <a:pt x="4858" y="12082"/>
                  </a:lnTo>
                  <a:lnTo>
                    <a:pt x="4964" y="12144"/>
                  </a:lnTo>
                  <a:lnTo>
                    <a:pt x="5177" y="12266"/>
                  </a:lnTo>
                  <a:lnTo>
                    <a:pt x="5177" y="12628"/>
                  </a:lnTo>
                  <a:close/>
                  <a:moveTo>
                    <a:pt x="5186" y="12255"/>
                  </a:moveTo>
                  <a:lnTo>
                    <a:pt x="4889" y="12087"/>
                  </a:lnTo>
                  <a:lnTo>
                    <a:pt x="4870" y="12075"/>
                  </a:lnTo>
                  <a:lnTo>
                    <a:pt x="5189" y="11891"/>
                  </a:lnTo>
                  <a:lnTo>
                    <a:pt x="5189" y="11891"/>
                  </a:lnTo>
                  <a:lnTo>
                    <a:pt x="5189" y="11522"/>
                  </a:lnTo>
                  <a:lnTo>
                    <a:pt x="5503" y="11704"/>
                  </a:lnTo>
                  <a:lnTo>
                    <a:pt x="5503" y="12073"/>
                  </a:lnTo>
                  <a:lnTo>
                    <a:pt x="5439" y="12110"/>
                  </a:lnTo>
                  <a:lnTo>
                    <a:pt x="5186" y="12255"/>
                  </a:lnTo>
                  <a:close/>
                  <a:moveTo>
                    <a:pt x="5189" y="12638"/>
                  </a:moveTo>
                  <a:lnTo>
                    <a:pt x="5189" y="12269"/>
                  </a:lnTo>
                  <a:lnTo>
                    <a:pt x="5352" y="12177"/>
                  </a:lnTo>
                  <a:lnTo>
                    <a:pt x="5503" y="12087"/>
                  </a:lnTo>
                  <a:lnTo>
                    <a:pt x="5503" y="12453"/>
                  </a:lnTo>
                  <a:lnTo>
                    <a:pt x="5503" y="12456"/>
                  </a:lnTo>
                  <a:lnTo>
                    <a:pt x="5671" y="12552"/>
                  </a:lnTo>
                  <a:lnTo>
                    <a:pt x="5749" y="12597"/>
                  </a:lnTo>
                  <a:lnTo>
                    <a:pt x="5822" y="12640"/>
                  </a:lnTo>
                  <a:lnTo>
                    <a:pt x="5671" y="12727"/>
                  </a:lnTo>
                  <a:lnTo>
                    <a:pt x="5510" y="12820"/>
                  </a:lnTo>
                  <a:lnTo>
                    <a:pt x="5189" y="12638"/>
                  </a:lnTo>
                  <a:close/>
                  <a:moveTo>
                    <a:pt x="6155" y="13193"/>
                  </a:moveTo>
                  <a:lnTo>
                    <a:pt x="6089" y="13155"/>
                  </a:lnTo>
                  <a:lnTo>
                    <a:pt x="5836" y="13011"/>
                  </a:lnTo>
                  <a:lnTo>
                    <a:pt x="5836" y="13011"/>
                  </a:lnTo>
                  <a:lnTo>
                    <a:pt x="5836" y="13011"/>
                  </a:lnTo>
                  <a:lnTo>
                    <a:pt x="5706" y="13084"/>
                  </a:lnTo>
                  <a:lnTo>
                    <a:pt x="5515" y="13195"/>
                  </a:lnTo>
                  <a:lnTo>
                    <a:pt x="5515" y="12834"/>
                  </a:lnTo>
                  <a:lnTo>
                    <a:pt x="5836" y="12647"/>
                  </a:lnTo>
                  <a:lnTo>
                    <a:pt x="6155" y="12831"/>
                  </a:lnTo>
                  <a:lnTo>
                    <a:pt x="6155" y="13193"/>
                  </a:lnTo>
                  <a:close/>
                  <a:moveTo>
                    <a:pt x="6481" y="12638"/>
                  </a:moveTo>
                  <a:lnTo>
                    <a:pt x="6162" y="12820"/>
                  </a:lnTo>
                  <a:lnTo>
                    <a:pt x="6002" y="12727"/>
                  </a:lnTo>
                  <a:lnTo>
                    <a:pt x="5850" y="12640"/>
                  </a:lnTo>
                  <a:lnTo>
                    <a:pt x="6004" y="12552"/>
                  </a:lnTo>
                  <a:lnTo>
                    <a:pt x="6169" y="12456"/>
                  </a:lnTo>
                  <a:lnTo>
                    <a:pt x="6169" y="12453"/>
                  </a:lnTo>
                  <a:lnTo>
                    <a:pt x="6169" y="12089"/>
                  </a:lnTo>
                  <a:lnTo>
                    <a:pt x="6481" y="12266"/>
                  </a:lnTo>
                  <a:lnTo>
                    <a:pt x="6481" y="12638"/>
                  </a:lnTo>
                  <a:close/>
                  <a:moveTo>
                    <a:pt x="6172" y="12073"/>
                  </a:moveTo>
                  <a:lnTo>
                    <a:pt x="6169" y="12073"/>
                  </a:lnTo>
                  <a:lnTo>
                    <a:pt x="6169" y="12070"/>
                  </a:lnTo>
                  <a:lnTo>
                    <a:pt x="6169" y="11704"/>
                  </a:lnTo>
                  <a:lnTo>
                    <a:pt x="6484" y="11522"/>
                  </a:lnTo>
                  <a:lnTo>
                    <a:pt x="6484" y="11891"/>
                  </a:lnTo>
                  <a:lnTo>
                    <a:pt x="6484" y="11891"/>
                  </a:lnTo>
                  <a:lnTo>
                    <a:pt x="6779" y="12061"/>
                  </a:lnTo>
                  <a:lnTo>
                    <a:pt x="6803" y="12075"/>
                  </a:lnTo>
                  <a:lnTo>
                    <a:pt x="6649" y="12162"/>
                  </a:lnTo>
                  <a:lnTo>
                    <a:pt x="6486" y="12255"/>
                  </a:lnTo>
                  <a:lnTo>
                    <a:pt x="6172" y="12073"/>
                  </a:lnTo>
                  <a:close/>
                  <a:moveTo>
                    <a:pt x="7136" y="13013"/>
                  </a:moveTo>
                  <a:lnTo>
                    <a:pt x="6817" y="13198"/>
                  </a:lnTo>
                  <a:lnTo>
                    <a:pt x="6495" y="13013"/>
                  </a:lnTo>
                  <a:lnTo>
                    <a:pt x="6495" y="12645"/>
                  </a:lnTo>
                  <a:lnTo>
                    <a:pt x="6633" y="12564"/>
                  </a:lnTo>
                  <a:lnTo>
                    <a:pt x="6814" y="12460"/>
                  </a:lnTo>
                  <a:lnTo>
                    <a:pt x="6890" y="12503"/>
                  </a:lnTo>
                  <a:lnTo>
                    <a:pt x="7136" y="12645"/>
                  </a:lnTo>
                  <a:lnTo>
                    <a:pt x="7136" y="13013"/>
                  </a:lnTo>
                  <a:close/>
                  <a:moveTo>
                    <a:pt x="7136" y="12628"/>
                  </a:moveTo>
                  <a:lnTo>
                    <a:pt x="6855" y="12467"/>
                  </a:lnTo>
                  <a:lnTo>
                    <a:pt x="6814" y="12444"/>
                  </a:lnTo>
                  <a:lnTo>
                    <a:pt x="6814" y="12444"/>
                  </a:lnTo>
                  <a:lnTo>
                    <a:pt x="6814" y="12444"/>
                  </a:lnTo>
                  <a:lnTo>
                    <a:pt x="6495" y="12628"/>
                  </a:lnTo>
                  <a:lnTo>
                    <a:pt x="6495" y="12266"/>
                  </a:lnTo>
                  <a:lnTo>
                    <a:pt x="6581" y="12217"/>
                  </a:lnTo>
                  <a:lnTo>
                    <a:pt x="6814" y="12082"/>
                  </a:lnTo>
                  <a:lnTo>
                    <a:pt x="6817" y="12082"/>
                  </a:lnTo>
                  <a:lnTo>
                    <a:pt x="6817" y="12082"/>
                  </a:lnTo>
                  <a:lnTo>
                    <a:pt x="7136" y="12269"/>
                  </a:lnTo>
                  <a:lnTo>
                    <a:pt x="7136" y="12628"/>
                  </a:lnTo>
                  <a:close/>
                  <a:moveTo>
                    <a:pt x="7145" y="12255"/>
                  </a:moveTo>
                  <a:lnTo>
                    <a:pt x="6982" y="12162"/>
                  </a:lnTo>
                  <a:lnTo>
                    <a:pt x="6829" y="12075"/>
                  </a:lnTo>
                  <a:lnTo>
                    <a:pt x="7148" y="11891"/>
                  </a:lnTo>
                  <a:lnTo>
                    <a:pt x="7148" y="11891"/>
                  </a:lnTo>
                  <a:lnTo>
                    <a:pt x="7148" y="11522"/>
                  </a:lnTo>
                  <a:lnTo>
                    <a:pt x="7462" y="11704"/>
                  </a:lnTo>
                  <a:lnTo>
                    <a:pt x="7462" y="12073"/>
                  </a:lnTo>
                  <a:lnTo>
                    <a:pt x="7360" y="12132"/>
                  </a:lnTo>
                  <a:lnTo>
                    <a:pt x="7145" y="12255"/>
                  </a:lnTo>
                  <a:close/>
                  <a:moveTo>
                    <a:pt x="7148" y="12638"/>
                  </a:moveTo>
                  <a:lnTo>
                    <a:pt x="7148" y="12266"/>
                  </a:lnTo>
                  <a:lnTo>
                    <a:pt x="7462" y="12087"/>
                  </a:lnTo>
                  <a:lnTo>
                    <a:pt x="7462" y="12453"/>
                  </a:lnTo>
                  <a:lnTo>
                    <a:pt x="7462" y="12456"/>
                  </a:lnTo>
                  <a:lnTo>
                    <a:pt x="7760" y="12626"/>
                  </a:lnTo>
                  <a:lnTo>
                    <a:pt x="7781" y="12638"/>
                  </a:lnTo>
                  <a:lnTo>
                    <a:pt x="7467" y="12822"/>
                  </a:lnTo>
                  <a:lnTo>
                    <a:pt x="7148" y="12638"/>
                  </a:lnTo>
                  <a:close/>
                  <a:moveTo>
                    <a:pt x="8109" y="13193"/>
                  </a:moveTo>
                  <a:lnTo>
                    <a:pt x="7911" y="13077"/>
                  </a:lnTo>
                  <a:lnTo>
                    <a:pt x="7795" y="13011"/>
                  </a:lnTo>
                  <a:lnTo>
                    <a:pt x="7795" y="13011"/>
                  </a:lnTo>
                  <a:lnTo>
                    <a:pt x="7795" y="13011"/>
                  </a:lnTo>
                  <a:lnTo>
                    <a:pt x="7660" y="13087"/>
                  </a:lnTo>
                  <a:lnTo>
                    <a:pt x="7474" y="13195"/>
                  </a:lnTo>
                  <a:lnTo>
                    <a:pt x="7474" y="12831"/>
                  </a:lnTo>
                  <a:lnTo>
                    <a:pt x="7764" y="12664"/>
                  </a:lnTo>
                  <a:lnTo>
                    <a:pt x="7793" y="12647"/>
                  </a:lnTo>
                  <a:lnTo>
                    <a:pt x="8109" y="12831"/>
                  </a:lnTo>
                  <a:lnTo>
                    <a:pt x="8109" y="13193"/>
                  </a:lnTo>
                  <a:close/>
                  <a:moveTo>
                    <a:pt x="8442" y="12635"/>
                  </a:moveTo>
                  <a:lnTo>
                    <a:pt x="8121" y="12820"/>
                  </a:lnTo>
                  <a:lnTo>
                    <a:pt x="7901" y="12694"/>
                  </a:lnTo>
                  <a:lnTo>
                    <a:pt x="7809" y="12640"/>
                  </a:lnTo>
                  <a:lnTo>
                    <a:pt x="8126" y="12456"/>
                  </a:lnTo>
                  <a:lnTo>
                    <a:pt x="8126" y="12453"/>
                  </a:lnTo>
                  <a:lnTo>
                    <a:pt x="8126" y="12089"/>
                  </a:lnTo>
                  <a:lnTo>
                    <a:pt x="8442" y="12269"/>
                  </a:lnTo>
                  <a:lnTo>
                    <a:pt x="8442" y="12635"/>
                  </a:lnTo>
                  <a:close/>
                  <a:moveTo>
                    <a:pt x="8126" y="12070"/>
                  </a:moveTo>
                  <a:lnTo>
                    <a:pt x="8126" y="12070"/>
                  </a:lnTo>
                  <a:lnTo>
                    <a:pt x="8126" y="11704"/>
                  </a:lnTo>
                  <a:lnTo>
                    <a:pt x="8442" y="11520"/>
                  </a:lnTo>
                  <a:lnTo>
                    <a:pt x="8442" y="11891"/>
                  </a:lnTo>
                  <a:lnTo>
                    <a:pt x="8442" y="11891"/>
                  </a:lnTo>
                  <a:lnTo>
                    <a:pt x="8551" y="11955"/>
                  </a:lnTo>
                  <a:lnTo>
                    <a:pt x="8759" y="12075"/>
                  </a:lnTo>
                  <a:lnTo>
                    <a:pt x="8445" y="12255"/>
                  </a:lnTo>
                  <a:lnTo>
                    <a:pt x="8126" y="12070"/>
                  </a:lnTo>
                  <a:close/>
                  <a:moveTo>
                    <a:pt x="9092" y="13013"/>
                  </a:moveTo>
                  <a:lnTo>
                    <a:pt x="8771" y="13198"/>
                  </a:lnTo>
                  <a:lnTo>
                    <a:pt x="8454" y="13013"/>
                  </a:lnTo>
                  <a:lnTo>
                    <a:pt x="8454" y="12645"/>
                  </a:lnTo>
                  <a:lnTo>
                    <a:pt x="8747" y="12472"/>
                  </a:lnTo>
                  <a:lnTo>
                    <a:pt x="8771" y="12460"/>
                  </a:lnTo>
                  <a:lnTo>
                    <a:pt x="9092" y="12645"/>
                  </a:lnTo>
                  <a:lnTo>
                    <a:pt x="9092" y="13013"/>
                  </a:lnTo>
                  <a:close/>
                  <a:moveTo>
                    <a:pt x="9092" y="12628"/>
                  </a:moveTo>
                  <a:lnTo>
                    <a:pt x="8771" y="12444"/>
                  </a:lnTo>
                  <a:lnTo>
                    <a:pt x="8771" y="12444"/>
                  </a:lnTo>
                  <a:lnTo>
                    <a:pt x="8771" y="12444"/>
                  </a:lnTo>
                  <a:lnTo>
                    <a:pt x="8752" y="12456"/>
                  </a:lnTo>
                  <a:lnTo>
                    <a:pt x="8454" y="12628"/>
                  </a:lnTo>
                  <a:lnTo>
                    <a:pt x="8454" y="12266"/>
                  </a:lnTo>
                  <a:lnTo>
                    <a:pt x="8584" y="12188"/>
                  </a:lnTo>
                  <a:lnTo>
                    <a:pt x="8771" y="12082"/>
                  </a:lnTo>
                  <a:lnTo>
                    <a:pt x="8771" y="12082"/>
                  </a:lnTo>
                  <a:lnTo>
                    <a:pt x="8771" y="12082"/>
                  </a:lnTo>
                  <a:lnTo>
                    <a:pt x="8773" y="12082"/>
                  </a:lnTo>
                  <a:lnTo>
                    <a:pt x="8880" y="12144"/>
                  </a:lnTo>
                  <a:lnTo>
                    <a:pt x="9092" y="12266"/>
                  </a:lnTo>
                  <a:lnTo>
                    <a:pt x="9092" y="12628"/>
                  </a:lnTo>
                  <a:close/>
                  <a:moveTo>
                    <a:pt x="9099" y="12255"/>
                  </a:moveTo>
                  <a:lnTo>
                    <a:pt x="8802" y="12087"/>
                  </a:lnTo>
                  <a:lnTo>
                    <a:pt x="8783" y="12075"/>
                  </a:lnTo>
                  <a:lnTo>
                    <a:pt x="9104" y="11891"/>
                  </a:lnTo>
                  <a:lnTo>
                    <a:pt x="9104" y="11891"/>
                  </a:lnTo>
                  <a:lnTo>
                    <a:pt x="9104" y="11522"/>
                  </a:lnTo>
                  <a:lnTo>
                    <a:pt x="9418" y="11704"/>
                  </a:lnTo>
                  <a:lnTo>
                    <a:pt x="9418" y="12073"/>
                  </a:lnTo>
                  <a:lnTo>
                    <a:pt x="9352" y="12110"/>
                  </a:lnTo>
                  <a:lnTo>
                    <a:pt x="9099" y="12255"/>
                  </a:lnTo>
                  <a:close/>
                  <a:moveTo>
                    <a:pt x="9104" y="12638"/>
                  </a:moveTo>
                  <a:lnTo>
                    <a:pt x="9104" y="12269"/>
                  </a:lnTo>
                  <a:lnTo>
                    <a:pt x="9418" y="12087"/>
                  </a:lnTo>
                  <a:lnTo>
                    <a:pt x="9418" y="12453"/>
                  </a:lnTo>
                  <a:lnTo>
                    <a:pt x="9418" y="12456"/>
                  </a:lnTo>
                  <a:lnTo>
                    <a:pt x="9664" y="12597"/>
                  </a:lnTo>
                  <a:lnTo>
                    <a:pt x="9737" y="12640"/>
                  </a:lnTo>
                  <a:lnTo>
                    <a:pt x="9423" y="12820"/>
                  </a:lnTo>
                  <a:lnTo>
                    <a:pt x="9104" y="12638"/>
                  </a:lnTo>
                  <a:close/>
                  <a:moveTo>
                    <a:pt x="10070" y="13195"/>
                  </a:moveTo>
                  <a:lnTo>
                    <a:pt x="10004" y="13155"/>
                  </a:lnTo>
                  <a:lnTo>
                    <a:pt x="9751" y="13011"/>
                  </a:lnTo>
                  <a:lnTo>
                    <a:pt x="9751" y="13011"/>
                  </a:lnTo>
                  <a:lnTo>
                    <a:pt x="9751" y="13011"/>
                  </a:lnTo>
                  <a:lnTo>
                    <a:pt x="9622" y="13084"/>
                  </a:lnTo>
                  <a:lnTo>
                    <a:pt x="9430" y="13195"/>
                  </a:lnTo>
                  <a:lnTo>
                    <a:pt x="9430" y="12834"/>
                  </a:lnTo>
                  <a:lnTo>
                    <a:pt x="9751" y="12647"/>
                  </a:lnTo>
                  <a:lnTo>
                    <a:pt x="10070" y="12834"/>
                  </a:lnTo>
                  <a:lnTo>
                    <a:pt x="10070" y="13195"/>
                  </a:lnTo>
                  <a:close/>
                  <a:moveTo>
                    <a:pt x="10397" y="12638"/>
                  </a:moveTo>
                  <a:lnTo>
                    <a:pt x="10078" y="12820"/>
                  </a:lnTo>
                  <a:lnTo>
                    <a:pt x="9766" y="12640"/>
                  </a:lnTo>
                  <a:lnTo>
                    <a:pt x="10085" y="12456"/>
                  </a:lnTo>
                  <a:lnTo>
                    <a:pt x="10085" y="12453"/>
                  </a:lnTo>
                  <a:lnTo>
                    <a:pt x="10085" y="12453"/>
                  </a:lnTo>
                  <a:lnTo>
                    <a:pt x="10085" y="12087"/>
                  </a:lnTo>
                  <a:lnTo>
                    <a:pt x="10326" y="12226"/>
                  </a:lnTo>
                  <a:lnTo>
                    <a:pt x="10397" y="12266"/>
                  </a:lnTo>
                  <a:lnTo>
                    <a:pt x="10397" y="12638"/>
                  </a:lnTo>
                  <a:close/>
                  <a:moveTo>
                    <a:pt x="10245" y="12167"/>
                  </a:moveTo>
                  <a:lnTo>
                    <a:pt x="10085" y="12073"/>
                  </a:lnTo>
                  <a:lnTo>
                    <a:pt x="10085" y="11704"/>
                  </a:lnTo>
                  <a:lnTo>
                    <a:pt x="10397" y="11522"/>
                  </a:lnTo>
                  <a:lnTo>
                    <a:pt x="10397" y="11891"/>
                  </a:lnTo>
                  <a:lnTo>
                    <a:pt x="10397" y="11891"/>
                  </a:lnTo>
                  <a:lnTo>
                    <a:pt x="10675" y="12051"/>
                  </a:lnTo>
                  <a:lnTo>
                    <a:pt x="10718" y="12075"/>
                  </a:lnTo>
                  <a:lnTo>
                    <a:pt x="10401" y="12255"/>
                  </a:lnTo>
                  <a:lnTo>
                    <a:pt x="10245" y="12167"/>
                  </a:lnTo>
                  <a:close/>
                  <a:moveTo>
                    <a:pt x="11046" y="13013"/>
                  </a:moveTo>
                  <a:lnTo>
                    <a:pt x="10730" y="13198"/>
                  </a:lnTo>
                  <a:lnTo>
                    <a:pt x="10411" y="13013"/>
                  </a:lnTo>
                  <a:lnTo>
                    <a:pt x="10411" y="12645"/>
                  </a:lnTo>
                  <a:lnTo>
                    <a:pt x="10730" y="12460"/>
                  </a:lnTo>
                  <a:lnTo>
                    <a:pt x="10763" y="12479"/>
                  </a:lnTo>
                  <a:lnTo>
                    <a:pt x="11046" y="12645"/>
                  </a:lnTo>
                  <a:lnTo>
                    <a:pt x="11046" y="13013"/>
                  </a:lnTo>
                  <a:close/>
                  <a:moveTo>
                    <a:pt x="11046" y="12628"/>
                  </a:moveTo>
                  <a:lnTo>
                    <a:pt x="10819" y="12496"/>
                  </a:lnTo>
                  <a:lnTo>
                    <a:pt x="10730" y="12444"/>
                  </a:lnTo>
                  <a:lnTo>
                    <a:pt x="10730" y="12444"/>
                  </a:lnTo>
                  <a:lnTo>
                    <a:pt x="10730" y="12444"/>
                  </a:lnTo>
                  <a:lnTo>
                    <a:pt x="10411" y="12628"/>
                  </a:lnTo>
                  <a:lnTo>
                    <a:pt x="10411" y="12266"/>
                  </a:lnTo>
                  <a:lnTo>
                    <a:pt x="10730" y="12082"/>
                  </a:lnTo>
                  <a:lnTo>
                    <a:pt x="10730" y="12082"/>
                  </a:lnTo>
                  <a:lnTo>
                    <a:pt x="10730" y="12082"/>
                  </a:lnTo>
                  <a:lnTo>
                    <a:pt x="10940" y="12203"/>
                  </a:lnTo>
                  <a:lnTo>
                    <a:pt x="11046" y="12266"/>
                  </a:lnTo>
                  <a:lnTo>
                    <a:pt x="11046" y="12628"/>
                  </a:lnTo>
                  <a:close/>
                  <a:moveTo>
                    <a:pt x="11056" y="12255"/>
                  </a:moveTo>
                  <a:lnTo>
                    <a:pt x="10741" y="12075"/>
                  </a:lnTo>
                  <a:lnTo>
                    <a:pt x="11060" y="11891"/>
                  </a:lnTo>
                  <a:lnTo>
                    <a:pt x="11060" y="11891"/>
                  </a:lnTo>
                  <a:lnTo>
                    <a:pt x="11060" y="11522"/>
                  </a:lnTo>
                  <a:lnTo>
                    <a:pt x="11377" y="11704"/>
                  </a:lnTo>
                  <a:lnTo>
                    <a:pt x="11377" y="12070"/>
                  </a:lnTo>
                  <a:lnTo>
                    <a:pt x="11056" y="12255"/>
                  </a:lnTo>
                  <a:close/>
                  <a:moveTo>
                    <a:pt x="11060" y="12638"/>
                  </a:moveTo>
                  <a:lnTo>
                    <a:pt x="11060" y="12266"/>
                  </a:lnTo>
                  <a:lnTo>
                    <a:pt x="11377" y="12087"/>
                  </a:lnTo>
                  <a:lnTo>
                    <a:pt x="11377" y="12453"/>
                  </a:lnTo>
                  <a:lnTo>
                    <a:pt x="11377" y="12456"/>
                  </a:lnTo>
                  <a:lnTo>
                    <a:pt x="11694" y="12640"/>
                  </a:lnTo>
                  <a:lnTo>
                    <a:pt x="11613" y="12685"/>
                  </a:lnTo>
                  <a:lnTo>
                    <a:pt x="11379" y="12822"/>
                  </a:lnTo>
                  <a:lnTo>
                    <a:pt x="11060" y="12638"/>
                  </a:lnTo>
                  <a:close/>
                  <a:moveTo>
                    <a:pt x="12025" y="13193"/>
                  </a:moveTo>
                  <a:lnTo>
                    <a:pt x="11706" y="13011"/>
                  </a:lnTo>
                  <a:lnTo>
                    <a:pt x="11706" y="13011"/>
                  </a:lnTo>
                  <a:lnTo>
                    <a:pt x="11706" y="13011"/>
                  </a:lnTo>
                  <a:lnTo>
                    <a:pt x="11684" y="13023"/>
                  </a:lnTo>
                  <a:lnTo>
                    <a:pt x="11389" y="13193"/>
                  </a:lnTo>
                  <a:lnTo>
                    <a:pt x="11389" y="12831"/>
                  </a:lnTo>
                  <a:lnTo>
                    <a:pt x="11708" y="12647"/>
                  </a:lnTo>
                  <a:lnTo>
                    <a:pt x="11871" y="12739"/>
                  </a:lnTo>
                  <a:lnTo>
                    <a:pt x="12025" y="12831"/>
                  </a:lnTo>
                  <a:lnTo>
                    <a:pt x="12025" y="13193"/>
                  </a:lnTo>
                  <a:close/>
                  <a:moveTo>
                    <a:pt x="12353" y="12635"/>
                  </a:moveTo>
                  <a:lnTo>
                    <a:pt x="12034" y="12820"/>
                  </a:lnTo>
                  <a:lnTo>
                    <a:pt x="11722" y="12640"/>
                  </a:lnTo>
                  <a:lnTo>
                    <a:pt x="12039" y="12456"/>
                  </a:lnTo>
                  <a:lnTo>
                    <a:pt x="12039" y="12453"/>
                  </a:lnTo>
                  <a:lnTo>
                    <a:pt x="12039" y="12089"/>
                  </a:lnTo>
                  <a:lnTo>
                    <a:pt x="12353" y="12269"/>
                  </a:lnTo>
                  <a:lnTo>
                    <a:pt x="12353" y="12635"/>
                  </a:lnTo>
                  <a:close/>
                  <a:moveTo>
                    <a:pt x="12062" y="12087"/>
                  </a:moveTo>
                  <a:lnTo>
                    <a:pt x="12039" y="12073"/>
                  </a:lnTo>
                  <a:lnTo>
                    <a:pt x="12039" y="12070"/>
                  </a:lnTo>
                  <a:lnTo>
                    <a:pt x="12039" y="11704"/>
                  </a:lnTo>
                  <a:lnTo>
                    <a:pt x="12355" y="11520"/>
                  </a:lnTo>
                  <a:lnTo>
                    <a:pt x="12355" y="11891"/>
                  </a:lnTo>
                  <a:lnTo>
                    <a:pt x="12355" y="11891"/>
                  </a:lnTo>
                  <a:lnTo>
                    <a:pt x="12466" y="11955"/>
                  </a:lnTo>
                  <a:lnTo>
                    <a:pt x="12672" y="12075"/>
                  </a:lnTo>
                  <a:lnTo>
                    <a:pt x="12358" y="12257"/>
                  </a:lnTo>
                  <a:lnTo>
                    <a:pt x="12062" y="12087"/>
                  </a:lnTo>
                  <a:close/>
                  <a:moveTo>
                    <a:pt x="13007" y="13013"/>
                  </a:moveTo>
                  <a:lnTo>
                    <a:pt x="12686" y="13198"/>
                  </a:lnTo>
                  <a:lnTo>
                    <a:pt x="12367" y="13013"/>
                  </a:lnTo>
                  <a:lnTo>
                    <a:pt x="12367" y="12645"/>
                  </a:lnTo>
                  <a:lnTo>
                    <a:pt x="12662" y="12472"/>
                  </a:lnTo>
                  <a:lnTo>
                    <a:pt x="12686" y="12460"/>
                  </a:lnTo>
                  <a:lnTo>
                    <a:pt x="13007" y="12645"/>
                  </a:lnTo>
                  <a:lnTo>
                    <a:pt x="13007" y="13013"/>
                  </a:lnTo>
                  <a:close/>
                  <a:moveTo>
                    <a:pt x="13007" y="12628"/>
                  </a:moveTo>
                  <a:lnTo>
                    <a:pt x="12686" y="12444"/>
                  </a:lnTo>
                  <a:lnTo>
                    <a:pt x="12686" y="12444"/>
                  </a:lnTo>
                  <a:lnTo>
                    <a:pt x="12686" y="12444"/>
                  </a:lnTo>
                  <a:lnTo>
                    <a:pt x="12667" y="12456"/>
                  </a:lnTo>
                  <a:lnTo>
                    <a:pt x="12367" y="12628"/>
                  </a:lnTo>
                  <a:lnTo>
                    <a:pt x="12367" y="12266"/>
                  </a:lnTo>
                  <a:lnTo>
                    <a:pt x="12499" y="12188"/>
                  </a:lnTo>
                  <a:lnTo>
                    <a:pt x="12686" y="12082"/>
                  </a:lnTo>
                  <a:lnTo>
                    <a:pt x="12686" y="12082"/>
                  </a:lnTo>
                  <a:lnTo>
                    <a:pt x="12686" y="12082"/>
                  </a:lnTo>
                  <a:lnTo>
                    <a:pt x="12686" y="12082"/>
                  </a:lnTo>
                  <a:lnTo>
                    <a:pt x="12792" y="12144"/>
                  </a:lnTo>
                  <a:lnTo>
                    <a:pt x="13007" y="12266"/>
                  </a:lnTo>
                  <a:lnTo>
                    <a:pt x="13007" y="12628"/>
                  </a:lnTo>
                  <a:close/>
                  <a:moveTo>
                    <a:pt x="13015" y="12255"/>
                  </a:moveTo>
                  <a:lnTo>
                    <a:pt x="12717" y="12087"/>
                  </a:lnTo>
                  <a:lnTo>
                    <a:pt x="12698" y="12075"/>
                  </a:lnTo>
                  <a:lnTo>
                    <a:pt x="13019" y="11891"/>
                  </a:lnTo>
                  <a:lnTo>
                    <a:pt x="13019" y="11891"/>
                  </a:lnTo>
                  <a:lnTo>
                    <a:pt x="13019" y="11522"/>
                  </a:lnTo>
                  <a:lnTo>
                    <a:pt x="13334" y="11704"/>
                  </a:lnTo>
                  <a:lnTo>
                    <a:pt x="13334" y="12073"/>
                  </a:lnTo>
                  <a:lnTo>
                    <a:pt x="13267" y="12110"/>
                  </a:lnTo>
                  <a:lnTo>
                    <a:pt x="13015" y="12255"/>
                  </a:lnTo>
                  <a:close/>
                  <a:moveTo>
                    <a:pt x="13019" y="12638"/>
                  </a:moveTo>
                  <a:lnTo>
                    <a:pt x="13019" y="12269"/>
                  </a:lnTo>
                  <a:lnTo>
                    <a:pt x="13334" y="12087"/>
                  </a:lnTo>
                  <a:lnTo>
                    <a:pt x="13334" y="12453"/>
                  </a:lnTo>
                  <a:lnTo>
                    <a:pt x="13334" y="12456"/>
                  </a:lnTo>
                  <a:lnTo>
                    <a:pt x="13579" y="12597"/>
                  </a:lnTo>
                  <a:lnTo>
                    <a:pt x="13653" y="12640"/>
                  </a:lnTo>
                  <a:lnTo>
                    <a:pt x="13338" y="12820"/>
                  </a:lnTo>
                  <a:lnTo>
                    <a:pt x="13019" y="12638"/>
                  </a:lnTo>
                  <a:close/>
                  <a:moveTo>
                    <a:pt x="13986" y="13195"/>
                  </a:moveTo>
                  <a:lnTo>
                    <a:pt x="13920" y="13155"/>
                  </a:lnTo>
                  <a:lnTo>
                    <a:pt x="13667" y="13011"/>
                  </a:lnTo>
                  <a:lnTo>
                    <a:pt x="13664" y="13011"/>
                  </a:lnTo>
                  <a:lnTo>
                    <a:pt x="13664" y="13011"/>
                  </a:lnTo>
                  <a:lnTo>
                    <a:pt x="13534" y="13084"/>
                  </a:lnTo>
                  <a:lnTo>
                    <a:pt x="13345" y="13195"/>
                  </a:lnTo>
                  <a:lnTo>
                    <a:pt x="13345" y="12834"/>
                  </a:lnTo>
                  <a:lnTo>
                    <a:pt x="13664" y="12647"/>
                  </a:lnTo>
                  <a:lnTo>
                    <a:pt x="13986" y="12834"/>
                  </a:lnTo>
                  <a:lnTo>
                    <a:pt x="13986" y="13195"/>
                  </a:lnTo>
                  <a:close/>
                  <a:moveTo>
                    <a:pt x="14309" y="12638"/>
                  </a:moveTo>
                  <a:lnTo>
                    <a:pt x="13993" y="12820"/>
                  </a:lnTo>
                  <a:lnTo>
                    <a:pt x="13678" y="12640"/>
                  </a:lnTo>
                  <a:lnTo>
                    <a:pt x="13997" y="12456"/>
                  </a:lnTo>
                  <a:lnTo>
                    <a:pt x="13997" y="12453"/>
                  </a:lnTo>
                  <a:lnTo>
                    <a:pt x="13997" y="12453"/>
                  </a:lnTo>
                  <a:lnTo>
                    <a:pt x="13997" y="12087"/>
                  </a:lnTo>
                  <a:lnTo>
                    <a:pt x="14309" y="12266"/>
                  </a:lnTo>
                  <a:lnTo>
                    <a:pt x="14309" y="12638"/>
                  </a:lnTo>
                  <a:close/>
                  <a:moveTo>
                    <a:pt x="14111" y="12136"/>
                  </a:moveTo>
                  <a:lnTo>
                    <a:pt x="14000" y="12073"/>
                  </a:lnTo>
                  <a:lnTo>
                    <a:pt x="14000" y="11704"/>
                  </a:lnTo>
                  <a:lnTo>
                    <a:pt x="14312" y="11522"/>
                  </a:lnTo>
                  <a:lnTo>
                    <a:pt x="14312" y="11891"/>
                  </a:lnTo>
                  <a:lnTo>
                    <a:pt x="14312" y="11891"/>
                  </a:lnTo>
                  <a:lnTo>
                    <a:pt x="14591" y="12051"/>
                  </a:lnTo>
                  <a:lnTo>
                    <a:pt x="14631" y="12075"/>
                  </a:lnTo>
                  <a:lnTo>
                    <a:pt x="14316" y="12255"/>
                  </a:lnTo>
                  <a:lnTo>
                    <a:pt x="14111" y="12136"/>
                  </a:lnTo>
                  <a:close/>
                  <a:moveTo>
                    <a:pt x="14962" y="13013"/>
                  </a:moveTo>
                  <a:lnTo>
                    <a:pt x="14664" y="13186"/>
                  </a:lnTo>
                  <a:lnTo>
                    <a:pt x="14645" y="13198"/>
                  </a:lnTo>
                  <a:lnTo>
                    <a:pt x="14326" y="13013"/>
                  </a:lnTo>
                  <a:lnTo>
                    <a:pt x="14326" y="12645"/>
                  </a:lnTo>
                  <a:lnTo>
                    <a:pt x="14645" y="12460"/>
                  </a:lnTo>
                  <a:lnTo>
                    <a:pt x="14678" y="12479"/>
                  </a:lnTo>
                  <a:lnTo>
                    <a:pt x="14962" y="12645"/>
                  </a:lnTo>
                  <a:lnTo>
                    <a:pt x="14962" y="13013"/>
                  </a:lnTo>
                  <a:close/>
                  <a:moveTo>
                    <a:pt x="14962" y="12628"/>
                  </a:moveTo>
                  <a:lnTo>
                    <a:pt x="14732" y="12496"/>
                  </a:lnTo>
                  <a:lnTo>
                    <a:pt x="14645" y="12444"/>
                  </a:lnTo>
                  <a:lnTo>
                    <a:pt x="14645" y="12444"/>
                  </a:lnTo>
                  <a:lnTo>
                    <a:pt x="14645" y="12444"/>
                  </a:lnTo>
                  <a:lnTo>
                    <a:pt x="14326" y="12628"/>
                  </a:lnTo>
                  <a:lnTo>
                    <a:pt x="14326" y="12266"/>
                  </a:lnTo>
                  <a:lnTo>
                    <a:pt x="14491" y="12170"/>
                  </a:lnTo>
                  <a:lnTo>
                    <a:pt x="14643" y="12082"/>
                  </a:lnTo>
                  <a:lnTo>
                    <a:pt x="14645" y="12082"/>
                  </a:lnTo>
                  <a:lnTo>
                    <a:pt x="14645" y="12082"/>
                  </a:lnTo>
                  <a:lnTo>
                    <a:pt x="14853" y="12203"/>
                  </a:lnTo>
                  <a:lnTo>
                    <a:pt x="14962" y="12266"/>
                  </a:lnTo>
                  <a:lnTo>
                    <a:pt x="14962" y="12628"/>
                  </a:lnTo>
                  <a:close/>
                  <a:moveTo>
                    <a:pt x="14973" y="12257"/>
                  </a:moveTo>
                  <a:lnTo>
                    <a:pt x="14657" y="12075"/>
                  </a:lnTo>
                  <a:lnTo>
                    <a:pt x="14976" y="11891"/>
                  </a:lnTo>
                  <a:lnTo>
                    <a:pt x="14976" y="11891"/>
                  </a:lnTo>
                  <a:lnTo>
                    <a:pt x="14976" y="11522"/>
                  </a:lnTo>
                  <a:lnTo>
                    <a:pt x="15292" y="11704"/>
                  </a:lnTo>
                  <a:lnTo>
                    <a:pt x="15292" y="12073"/>
                  </a:lnTo>
                  <a:lnTo>
                    <a:pt x="15177" y="12139"/>
                  </a:lnTo>
                  <a:lnTo>
                    <a:pt x="14973" y="12257"/>
                  </a:lnTo>
                  <a:close/>
                  <a:moveTo>
                    <a:pt x="14978" y="12638"/>
                  </a:moveTo>
                  <a:lnTo>
                    <a:pt x="14978" y="12266"/>
                  </a:lnTo>
                  <a:lnTo>
                    <a:pt x="15051" y="12224"/>
                  </a:lnTo>
                  <a:lnTo>
                    <a:pt x="15292" y="12087"/>
                  </a:lnTo>
                  <a:lnTo>
                    <a:pt x="15292" y="12453"/>
                  </a:lnTo>
                  <a:lnTo>
                    <a:pt x="15292" y="12456"/>
                  </a:lnTo>
                  <a:lnTo>
                    <a:pt x="15590" y="12626"/>
                  </a:lnTo>
                  <a:lnTo>
                    <a:pt x="15609" y="12640"/>
                  </a:lnTo>
                  <a:lnTo>
                    <a:pt x="15295" y="12822"/>
                  </a:lnTo>
                  <a:lnTo>
                    <a:pt x="14978" y="12638"/>
                  </a:lnTo>
                  <a:close/>
                  <a:moveTo>
                    <a:pt x="15940" y="13193"/>
                  </a:moveTo>
                  <a:lnTo>
                    <a:pt x="15777" y="13098"/>
                  </a:lnTo>
                  <a:lnTo>
                    <a:pt x="15623" y="13011"/>
                  </a:lnTo>
                  <a:lnTo>
                    <a:pt x="15623" y="13011"/>
                  </a:lnTo>
                  <a:lnTo>
                    <a:pt x="15623" y="13011"/>
                  </a:lnTo>
                  <a:lnTo>
                    <a:pt x="15434" y="13120"/>
                  </a:lnTo>
                  <a:lnTo>
                    <a:pt x="15304" y="13195"/>
                  </a:lnTo>
                  <a:lnTo>
                    <a:pt x="15304" y="12831"/>
                  </a:lnTo>
                  <a:lnTo>
                    <a:pt x="15623" y="12647"/>
                  </a:lnTo>
                  <a:lnTo>
                    <a:pt x="15940" y="12831"/>
                  </a:lnTo>
                  <a:lnTo>
                    <a:pt x="15940" y="13193"/>
                  </a:lnTo>
                  <a:close/>
                  <a:moveTo>
                    <a:pt x="16271" y="12635"/>
                  </a:moveTo>
                  <a:lnTo>
                    <a:pt x="16030" y="12775"/>
                  </a:lnTo>
                  <a:lnTo>
                    <a:pt x="15952" y="12822"/>
                  </a:lnTo>
                  <a:lnTo>
                    <a:pt x="15732" y="12694"/>
                  </a:lnTo>
                  <a:lnTo>
                    <a:pt x="15637" y="12640"/>
                  </a:lnTo>
                  <a:lnTo>
                    <a:pt x="15954" y="12456"/>
                  </a:lnTo>
                  <a:lnTo>
                    <a:pt x="15954" y="12453"/>
                  </a:lnTo>
                  <a:lnTo>
                    <a:pt x="15954" y="12087"/>
                  </a:lnTo>
                  <a:lnTo>
                    <a:pt x="16271" y="12269"/>
                  </a:lnTo>
                  <a:lnTo>
                    <a:pt x="16271" y="12635"/>
                  </a:lnTo>
                  <a:close/>
                  <a:moveTo>
                    <a:pt x="15980" y="12084"/>
                  </a:moveTo>
                  <a:lnTo>
                    <a:pt x="15956" y="12073"/>
                  </a:lnTo>
                  <a:lnTo>
                    <a:pt x="15956" y="11704"/>
                  </a:lnTo>
                  <a:lnTo>
                    <a:pt x="16271" y="11522"/>
                  </a:lnTo>
                  <a:lnTo>
                    <a:pt x="16271" y="11891"/>
                  </a:lnTo>
                  <a:lnTo>
                    <a:pt x="16271" y="11891"/>
                  </a:lnTo>
                  <a:lnTo>
                    <a:pt x="16382" y="11955"/>
                  </a:lnTo>
                  <a:lnTo>
                    <a:pt x="16587" y="12075"/>
                  </a:lnTo>
                  <a:lnTo>
                    <a:pt x="16275" y="12255"/>
                  </a:lnTo>
                  <a:lnTo>
                    <a:pt x="15980" y="12084"/>
                  </a:lnTo>
                  <a:close/>
                  <a:moveTo>
                    <a:pt x="16923" y="13013"/>
                  </a:moveTo>
                  <a:lnTo>
                    <a:pt x="16601" y="13198"/>
                  </a:lnTo>
                  <a:lnTo>
                    <a:pt x="16282" y="13013"/>
                  </a:lnTo>
                  <a:lnTo>
                    <a:pt x="16282" y="12645"/>
                  </a:lnTo>
                  <a:lnTo>
                    <a:pt x="16393" y="12581"/>
                  </a:lnTo>
                  <a:lnTo>
                    <a:pt x="16601" y="12460"/>
                  </a:lnTo>
                  <a:lnTo>
                    <a:pt x="16923" y="12645"/>
                  </a:lnTo>
                  <a:lnTo>
                    <a:pt x="16923" y="13013"/>
                  </a:lnTo>
                  <a:close/>
                  <a:moveTo>
                    <a:pt x="16923" y="12628"/>
                  </a:moveTo>
                  <a:lnTo>
                    <a:pt x="16601" y="12444"/>
                  </a:lnTo>
                  <a:lnTo>
                    <a:pt x="16601" y="12444"/>
                  </a:lnTo>
                  <a:lnTo>
                    <a:pt x="16599" y="12444"/>
                  </a:lnTo>
                  <a:lnTo>
                    <a:pt x="16450" y="12531"/>
                  </a:lnTo>
                  <a:lnTo>
                    <a:pt x="16282" y="12628"/>
                  </a:lnTo>
                  <a:lnTo>
                    <a:pt x="16282" y="12266"/>
                  </a:lnTo>
                  <a:lnTo>
                    <a:pt x="16334" y="12236"/>
                  </a:lnTo>
                  <a:lnTo>
                    <a:pt x="16601" y="12082"/>
                  </a:lnTo>
                  <a:lnTo>
                    <a:pt x="16708" y="12144"/>
                  </a:lnTo>
                  <a:lnTo>
                    <a:pt x="16923" y="12266"/>
                  </a:lnTo>
                  <a:lnTo>
                    <a:pt x="16923" y="12628"/>
                  </a:lnTo>
                  <a:close/>
                  <a:moveTo>
                    <a:pt x="16930" y="12255"/>
                  </a:moveTo>
                  <a:lnTo>
                    <a:pt x="16632" y="12087"/>
                  </a:lnTo>
                  <a:lnTo>
                    <a:pt x="16613" y="12075"/>
                  </a:lnTo>
                  <a:lnTo>
                    <a:pt x="16934" y="11891"/>
                  </a:lnTo>
                  <a:lnTo>
                    <a:pt x="16934" y="11891"/>
                  </a:lnTo>
                  <a:lnTo>
                    <a:pt x="16934" y="11522"/>
                  </a:lnTo>
                  <a:lnTo>
                    <a:pt x="17246" y="11704"/>
                  </a:lnTo>
                  <a:lnTo>
                    <a:pt x="17246" y="12073"/>
                  </a:lnTo>
                  <a:lnTo>
                    <a:pt x="17183" y="12110"/>
                  </a:lnTo>
                  <a:lnTo>
                    <a:pt x="16930" y="12255"/>
                  </a:lnTo>
                  <a:close/>
                  <a:moveTo>
                    <a:pt x="16934" y="12638"/>
                  </a:moveTo>
                  <a:lnTo>
                    <a:pt x="16934" y="12269"/>
                  </a:lnTo>
                  <a:lnTo>
                    <a:pt x="17246" y="12087"/>
                  </a:lnTo>
                  <a:lnTo>
                    <a:pt x="17246" y="12453"/>
                  </a:lnTo>
                  <a:lnTo>
                    <a:pt x="17246" y="12456"/>
                  </a:lnTo>
                  <a:lnTo>
                    <a:pt x="17532" y="12619"/>
                  </a:lnTo>
                  <a:lnTo>
                    <a:pt x="17568" y="12640"/>
                  </a:lnTo>
                  <a:lnTo>
                    <a:pt x="17253" y="12820"/>
                  </a:lnTo>
                  <a:lnTo>
                    <a:pt x="16934" y="12638"/>
                  </a:lnTo>
                  <a:close/>
                  <a:moveTo>
                    <a:pt x="17899" y="13193"/>
                  </a:moveTo>
                  <a:lnTo>
                    <a:pt x="17580" y="13011"/>
                  </a:lnTo>
                  <a:lnTo>
                    <a:pt x="17580" y="13011"/>
                  </a:lnTo>
                  <a:lnTo>
                    <a:pt x="17580" y="13011"/>
                  </a:lnTo>
                  <a:lnTo>
                    <a:pt x="17258" y="13195"/>
                  </a:lnTo>
                  <a:lnTo>
                    <a:pt x="17258" y="12834"/>
                  </a:lnTo>
                  <a:lnTo>
                    <a:pt x="17580" y="12647"/>
                  </a:lnTo>
                  <a:lnTo>
                    <a:pt x="17899" y="12831"/>
                  </a:lnTo>
                  <a:lnTo>
                    <a:pt x="17899" y="13193"/>
                  </a:lnTo>
                  <a:close/>
                  <a:moveTo>
                    <a:pt x="18227" y="12638"/>
                  </a:moveTo>
                  <a:lnTo>
                    <a:pt x="18227" y="12638"/>
                  </a:lnTo>
                  <a:lnTo>
                    <a:pt x="18168" y="12671"/>
                  </a:lnTo>
                  <a:lnTo>
                    <a:pt x="17908" y="12822"/>
                  </a:lnTo>
                  <a:lnTo>
                    <a:pt x="17594" y="12640"/>
                  </a:lnTo>
                  <a:lnTo>
                    <a:pt x="17913" y="12456"/>
                  </a:lnTo>
                  <a:lnTo>
                    <a:pt x="17913" y="12453"/>
                  </a:lnTo>
                  <a:lnTo>
                    <a:pt x="17913" y="12087"/>
                  </a:lnTo>
                  <a:lnTo>
                    <a:pt x="18227" y="12266"/>
                  </a:lnTo>
                  <a:lnTo>
                    <a:pt x="18227" y="12638"/>
                  </a:lnTo>
                  <a:close/>
                  <a:moveTo>
                    <a:pt x="17960" y="12099"/>
                  </a:moveTo>
                  <a:lnTo>
                    <a:pt x="17915" y="12073"/>
                  </a:lnTo>
                  <a:lnTo>
                    <a:pt x="17915" y="11704"/>
                  </a:lnTo>
                  <a:lnTo>
                    <a:pt x="18227" y="11522"/>
                  </a:lnTo>
                  <a:lnTo>
                    <a:pt x="18227" y="11891"/>
                  </a:lnTo>
                  <a:lnTo>
                    <a:pt x="18227" y="11891"/>
                  </a:lnTo>
                  <a:lnTo>
                    <a:pt x="18503" y="12051"/>
                  </a:lnTo>
                  <a:lnTo>
                    <a:pt x="18546" y="12075"/>
                  </a:lnTo>
                  <a:lnTo>
                    <a:pt x="18232" y="12255"/>
                  </a:lnTo>
                  <a:lnTo>
                    <a:pt x="17960" y="12099"/>
                  </a:lnTo>
                  <a:close/>
                  <a:moveTo>
                    <a:pt x="18877" y="13013"/>
                  </a:moveTo>
                  <a:lnTo>
                    <a:pt x="18560" y="13198"/>
                  </a:lnTo>
                  <a:lnTo>
                    <a:pt x="18239" y="13013"/>
                  </a:lnTo>
                  <a:lnTo>
                    <a:pt x="18239" y="12645"/>
                  </a:lnTo>
                  <a:lnTo>
                    <a:pt x="18560" y="12460"/>
                  </a:lnTo>
                  <a:lnTo>
                    <a:pt x="18593" y="12479"/>
                  </a:lnTo>
                  <a:lnTo>
                    <a:pt x="18877" y="12645"/>
                  </a:lnTo>
                  <a:lnTo>
                    <a:pt x="18877" y="13013"/>
                  </a:lnTo>
                  <a:close/>
                  <a:moveTo>
                    <a:pt x="18877" y="12628"/>
                  </a:moveTo>
                  <a:lnTo>
                    <a:pt x="18648" y="12496"/>
                  </a:lnTo>
                  <a:lnTo>
                    <a:pt x="18560" y="12444"/>
                  </a:lnTo>
                  <a:lnTo>
                    <a:pt x="18560" y="12444"/>
                  </a:lnTo>
                  <a:lnTo>
                    <a:pt x="18560" y="12444"/>
                  </a:lnTo>
                  <a:lnTo>
                    <a:pt x="18241" y="12628"/>
                  </a:lnTo>
                  <a:lnTo>
                    <a:pt x="18241" y="12266"/>
                  </a:lnTo>
                  <a:lnTo>
                    <a:pt x="18558" y="12082"/>
                  </a:lnTo>
                  <a:lnTo>
                    <a:pt x="18560" y="12082"/>
                  </a:lnTo>
                  <a:lnTo>
                    <a:pt x="18560" y="12082"/>
                  </a:lnTo>
                  <a:lnTo>
                    <a:pt x="18768" y="12203"/>
                  </a:lnTo>
                  <a:lnTo>
                    <a:pt x="18877" y="12266"/>
                  </a:lnTo>
                  <a:lnTo>
                    <a:pt x="18877" y="12628"/>
                  </a:lnTo>
                  <a:close/>
                  <a:moveTo>
                    <a:pt x="18886" y="12257"/>
                  </a:moveTo>
                  <a:lnTo>
                    <a:pt x="18572" y="12075"/>
                  </a:lnTo>
                  <a:lnTo>
                    <a:pt x="18889" y="11891"/>
                  </a:lnTo>
                  <a:lnTo>
                    <a:pt x="18889" y="11891"/>
                  </a:lnTo>
                  <a:lnTo>
                    <a:pt x="18889" y="11522"/>
                  </a:lnTo>
                  <a:lnTo>
                    <a:pt x="19205" y="11704"/>
                  </a:lnTo>
                  <a:lnTo>
                    <a:pt x="19205" y="12073"/>
                  </a:lnTo>
                  <a:lnTo>
                    <a:pt x="19182" y="12087"/>
                  </a:lnTo>
                  <a:lnTo>
                    <a:pt x="18886" y="12257"/>
                  </a:lnTo>
                  <a:close/>
                  <a:moveTo>
                    <a:pt x="18893" y="12638"/>
                  </a:moveTo>
                  <a:lnTo>
                    <a:pt x="18893" y="12266"/>
                  </a:lnTo>
                  <a:lnTo>
                    <a:pt x="18950" y="12233"/>
                  </a:lnTo>
                  <a:lnTo>
                    <a:pt x="19205" y="12087"/>
                  </a:lnTo>
                  <a:lnTo>
                    <a:pt x="19205" y="12453"/>
                  </a:lnTo>
                  <a:lnTo>
                    <a:pt x="19205" y="12456"/>
                  </a:lnTo>
                  <a:lnTo>
                    <a:pt x="19522" y="12640"/>
                  </a:lnTo>
                  <a:lnTo>
                    <a:pt x="19250" y="12798"/>
                  </a:lnTo>
                  <a:lnTo>
                    <a:pt x="19210" y="12822"/>
                  </a:lnTo>
                  <a:lnTo>
                    <a:pt x="18893" y="12638"/>
                  </a:lnTo>
                  <a:close/>
                  <a:moveTo>
                    <a:pt x="19855" y="13193"/>
                  </a:moveTo>
                  <a:lnTo>
                    <a:pt x="19536" y="13011"/>
                  </a:lnTo>
                  <a:lnTo>
                    <a:pt x="19536" y="13011"/>
                  </a:lnTo>
                  <a:lnTo>
                    <a:pt x="19534" y="13011"/>
                  </a:lnTo>
                  <a:lnTo>
                    <a:pt x="19413" y="13082"/>
                  </a:lnTo>
                  <a:lnTo>
                    <a:pt x="19217" y="13193"/>
                  </a:lnTo>
                  <a:lnTo>
                    <a:pt x="19217" y="12831"/>
                  </a:lnTo>
                  <a:lnTo>
                    <a:pt x="19536" y="12647"/>
                  </a:lnTo>
                  <a:lnTo>
                    <a:pt x="19699" y="12739"/>
                  </a:lnTo>
                  <a:lnTo>
                    <a:pt x="19855" y="12831"/>
                  </a:lnTo>
                  <a:lnTo>
                    <a:pt x="19855" y="13193"/>
                  </a:lnTo>
                  <a:close/>
                  <a:moveTo>
                    <a:pt x="20181" y="12638"/>
                  </a:moveTo>
                  <a:lnTo>
                    <a:pt x="19864" y="12822"/>
                  </a:lnTo>
                  <a:lnTo>
                    <a:pt x="19550" y="12640"/>
                  </a:lnTo>
                  <a:lnTo>
                    <a:pt x="19869" y="12456"/>
                  </a:lnTo>
                  <a:lnTo>
                    <a:pt x="19869" y="12453"/>
                  </a:lnTo>
                  <a:lnTo>
                    <a:pt x="19869" y="12087"/>
                  </a:lnTo>
                  <a:lnTo>
                    <a:pt x="20181" y="12266"/>
                  </a:lnTo>
                  <a:lnTo>
                    <a:pt x="20181" y="12638"/>
                  </a:lnTo>
                  <a:close/>
                  <a:moveTo>
                    <a:pt x="20042" y="12172"/>
                  </a:moveTo>
                  <a:lnTo>
                    <a:pt x="19869" y="12073"/>
                  </a:lnTo>
                  <a:lnTo>
                    <a:pt x="19869" y="11704"/>
                  </a:lnTo>
                  <a:lnTo>
                    <a:pt x="20186" y="11522"/>
                  </a:lnTo>
                  <a:lnTo>
                    <a:pt x="20186" y="11891"/>
                  </a:lnTo>
                  <a:lnTo>
                    <a:pt x="20186" y="11891"/>
                  </a:lnTo>
                  <a:lnTo>
                    <a:pt x="20294" y="11955"/>
                  </a:lnTo>
                  <a:lnTo>
                    <a:pt x="20502" y="12075"/>
                  </a:lnTo>
                  <a:lnTo>
                    <a:pt x="20188" y="12257"/>
                  </a:lnTo>
                  <a:lnTo>
                    <a:pt x="20042" y="12172"/>
                  </a:lnTo>
                  <a:close/>
                  <a:moveTo>
                    <a:pt x="20836" y="13013"/>
                  </a:moveTo>
                  <a:lnTo>
                    <a:pt x="20514" y="13198"/>
                  </a:lnTo>
                  <a:lnTo>
                    <a:pt x="20198" y="13013"/>
                  </a:lnTo>
                  <a:lnTo>
                    <a:pt x="20198" y="12645"/>
                  </a:lnTo>
                  <a:lnTo>
                    <a:pt x="20306" y="12581"/>
                  </a:lnTo>
                  <a:lnTo>
                    <a:pt x="20514" y="12460"/>
                  </a:lnTo>
                  <a:lnTo>
                    <a:pt x="20836" y="12645"/>
                  </a:lnTo>
                  <a:lnTo>
                    <a:pt x="20836" y="13013"/>
                  </a:lnTo>
                  <a:close/>
                  <a:moveTo>
                    <a:pt x="20836" y="12628"/>
                  </a:moveTo>
                  <a:lnTo>
                    <a:pt x="20514" y="12444"/>
                  </a:lnTo>
                  <a:lnTo>
                    <a:pt x="20514" y="12444"/>
                  </a:lnTo>
                  <a:lnTo>
                    <a:pt x="20514" y="12444"/>
                  </a:lnTo>
                  <a:lnTo>
                    <a:pt x="20365" y="12531"/>
                  </a:lnTo>
                  <a:lnTo>
                    <a:pt x="20198" y="12628"/>
                  </a:lnTo>
                  <a:lnTo>
                    <a:pt x="20198" y="12266"/>
                  </a:lnTo>
                  <a:lnTo>
                    <a:pt x="20250" y="12236"/>
                  </a:lnTo>
                  <a:lnTo>
                    <a:pt x="20517" y="12082"/>
                  </a:lnTo>
                  <a:lnTo>
                    <a:pt x="20623" y="12144"/>
                  </a:lnTo>
                  <a:lnTo>
                    <a:pt x="20836" y="12266"/>
                  </a:lnTo>
                  <a:lnTo>
                    <a:pt x="20836" y="12628"/>
                  </a:lnTo>
                  <a:close/>
                  <a:moveTo>
                    <a:pt x="20845" y="12255"/>
                  </a:moveTo>
                  <a:lnTo>
                    <a:pt x="20545" y="12087"/>
                  </a:lnTo>
                  <a:lnTo>
                    <a:pt x="20528" y="12075"/>
                  </a:lnTo>
                  <a:lnTo>
                    <a:pt x="20847" y="11891"/>
                  </a:lnTo>
                  <a:lnTo>
                    <a:pt x="20847" y="11891"/>
                  </a:lnTo>
                  <a:lnTo>
                    <a:pt x="20847" y="11522"/>
                  </a:lnTo>
                  <a:lnTo>
                    <a:pt x="21162" y="11704"/>
                  </a:lnTo>
                  <a:lnTo>
                    <a:pt x="21162" y="12073"/>
                  </a:lnTo>
                  <a:lnTo>
                    <a:pt x="21095" y="12110"/>
                  </a:lnTo>
                  <a:lnTo>
                    <a:pt x="20845" y="12255"/>
                  </a:lnTo>
                  <a:close/>
                  <a:moveTo>
                    <a:pt x="20847" y="12638"/>
                  </a:moveTo>
                  <a:lnTo>
                    <a:pt x="20847" y="12269"/>
                  </a:lnTo>
                  <a:lnTo>
                    <a:pt x="21162" y="12087"/>
                  </a:lnTo>
                  <a:lnTo>
                    <a:pt x="21162" y="12453"/>
                  </a:lnTo>
                  <a:lnTo>
                    <a:pt x="21162" y="12456"/>
                  </a:lnTo>
                  <a:lnTo>
                    <a:pt x="21447" y="12619"/>
                  </a:lnTo>
                  <a:lnTo>
                    <a:pt x="21481" y="12640"/>
                  </a:lnTo>
                  <a:lnTo>
                    <a:pt x="21166" y="12820"/>
                  </a:lnTo>
                  <a:lnTo>
                    <a:pt x="20847" y="12638"/>
                  </a:lnTo>
                  <a:close/>
                  <a:moveTo>
                    <a:pt x="21814" y="13193"/>
                  </a:moveTo>
                  <a:lnTo>
                    <a:pt x="21495" y="13011"/>
                  </a:lnTo>
                  <a:lnTo>
                    <a:pt x="21495" y="13011"/>
                  </a:lnTo>
                  <a:lnTo>
                    <a:pt x="21495" y="13011"/>
                  </a:lnTo>
                  <a:lnTo>
                    <a:pt x="21173" y="13195"/>
                  </a:lnTo>
                  <a:lnTo>
                    <a:pt x="21173" y="12834"/>
                  </a:lnTo>
                  <a:lnTo>
                    <a:pt x="21495" y="12647"/>
                  </a:lnTo>
                  <a:lnTo>
                    <a:pt x="21814" y="12831"/>
                  </a:lnTo>
                  <a:lnTo>
                    <a:pt x="21814" y="13193"/>
                  </a:lnTo>
                  <a:close/>
                  <a:moveTo>
                    <a:pt x="22140" y="12638"/>
                  </a:moveTo>
                  <a:lnTo>
                    <a:pt x="22140" y="12638"/>
                  </a:lnTo>
                  <a:lnTo>
                    <a:pt x="22083" y="12671"/>
                  </a:lnTo>
                  <a:lnTo>
                    <a:pt x="21823" y="12822"/>
                  </a:lnTo>
                  <a:lnTo>
                    <a:pt x="21509" y="12640"/>
                  </a:lnTo>
                  <a:lnTo>
                    <a:pt x="21828" y="12456"/>
                  </a:lnTo>
                  <a:lnTo>
                    <a:pt x="21828" y="12453"/>
                  </a:lnTo>
                  <a:lnTo>
                    <a:pt x="21828" y="12087"/>
                  </a:lnTo>
                  <a:lnTo>
                    <a:pt x="22140" y="12269"/>
                  </a:lnTo>
                  <a:lnTo>
                    <a:pt x="22140" y="12638"/>
                  </a:lnTo>
                  <a:close/>
                  <a:moveTo>
                    <a:pt x="21861" y="12092"/>
                  </a:moveTo>
                  <a:lnTo>
                    <a:pt x="21828" y="12073"/>
                  </a:lnTo>
                  <a:lnTo>
                    <a:pt x="21828" y="11704"/>
                  </a:lnTo>
                  <a:lnTo>
                    <a:pt x="22140" y="11522"/>
                  </a:lnTo>
                  <a:lnTo>
                    <a:pt x="22140" y="11891"/>
                  </a:lnTo>
                  <a:lnTo>
                    <a:pt x="22140" y="11891"/>
                  </a:lnTo>
                  <a:lnTo>
                    <a:pt x="22338" y="12004"/>
                  </a:lnTo>
                  <a:lnTo>
                    <a:pt x="22461" y="12075"/>
                  </a:lnTo>
                  <a:lnTo>
                    <a:pt x="22147" y="12255"/>
                  </a:lnTo>
                  <a:lnTo>
                    <a:pt x="21861" y="12092"/>
                  </a:lnTo>
                  <a:close/>
                  <a:moveTo>
                    <a:pt x="22790" y="13013"/>
                  </a:moveTo>
                  <a:lnTo>
                    <a:pt x="22492" y="13186"/>
                  </a:lnTo>
                  <a:lnTo>
                    <a:pt x="22473" y="13198"/>
                  </a:lnTo>
                  <a:lnTo>
                    <a:pt x="22154" y="13013"/>
                  </a:lnTo>
                  <a:lnTo>
                    <a:pt x="22154" y="12645"/>
                  </a:lnTo>
                  <a:lnTo>
                    <a:pt x="22397" y="12505"/>
                  </a:lnTo>
                  <a:lnTo>
                    <a:pt x="22475" y="12460"/>
                  </a:lnTo>
                  <a:lnTo>
                    <a:pt x="22790" y="12645"/>
                  </a:lnTo>
                  <a:lnTo>
                    <a:pt x="22790" y="13013"/>
                  </a:lnTo>
                  <a:close/>
                  <a:moveTo>
                    <a:pt x="22790" y="12626"/>
                  </a:moveTo>
                  <a:lnTo>
                    <a:pt x="22475" y="12444"/>
                  </a:lnTo>
                  <a:lnTo>
                    <a:pt x="22475" y="12444"/>
                  </a:lnTo>
                  <a:lnTo>
                    <a:pt x="22473" y="12444"/>
                  </a:lnTo>
                  <a:lnTo>
                    <a:pt x="22367" y="12505"/>
                  </a:lnTo>
                  <a:lnTo>
                    <a:pt x="22156" y="12628"/>
                  </a:lnTo>
                  <a:lnTo>
                    <a:pt x="22156" y="12266"/>
                  </a:lnTo>
                  <a:lnTo>
                    <a:pt x="22319" y="12170"/>
                  </a:lnTo>
                  <a:lnTo>
                    <a:pt x="22473" y="12082"/>
                  </a:lnTo>
                  <a:lnTo>
                    <a:pt x="22473" y="12082"/>
                  </a:lnTo>
                  <a:lnTo>
                    <a:pt x="22473" y="12082"/>
                  </a:lnTo>
                  <a:lnTo>
                    <a:pt x="22617" y="12165"/>
                  </a:lnTo>
                  <a:lnTo>
                    <a:pt x="22790" y="12266"/>
                  </a:lnTo>
                  <a:lnTo>
                    <a:pt x="22790" y="12626"/>
                  </a:lnTo>
                  <a:close/>
                  <a:moveTo>
                    <a:pt x="22801" y="12257"/>
                  </a:moveTo>
                  <a:lnTo>
                    <a:pt x="22485" y="12075"/>
                  </a:lnTo>
                  <a:lnTo>
                    <a:pt x="22804" y="11891"/>
                  </a:lnTo>
                  <a:lnTo>
                    <a:pt x="22804" y="11891"/>
                  </a:lnTo>
                  <a:lnTo>
                    <a:pt x="22804" y="11520"/>
                  </a:lnTo>
                  <a:lnTo>
                    <a:pt x="23123" y="11704"/>
                  </a:lnTo>
                  <a:lnTo>
                    <a:pt x="23123" y="12070"/>
                  </a:lnTo>
                  <a:lnTo>
                    <a:pt x="22801" y="12257"/>
                  </a:lnTo>
                  <a:close/>
                  <a:moveTo>
                    <a:pt x="23439" y="12638"/>
                  </a:moveTo>
                  <a:lnTo>
                    <a:pt x="23125" y="12820"/>
                  </a:lnTo>
                  <a:lnTo>
                    <a:pt x="22896" y="12687"/>
                  </a:lnTo>
                  <a:lnTo>
                    <a:pt x="22808" y="12638"/>
                  </a:lnTo>
                  <a:lnTo>
                    <a:pt x="22808" y="12266"/>
                  </a:lnTo>
                  <a:lnTo>
                    <a:pt x="23123" y="12087"/>
                  </a:lnTo>
                  <a:lnTo>
                    <a:pt x="23123" y="12453"/>
                  </a:lnTo>
                  <a:lnTo>
                    <a:pt x="23123" y="12456"/>
                  </a:lnTo>
                  <a:lnTo>
                    <a:pt x="23439" y="12638"/>
                  </a:lnTo>
                  <a:close/>
                  <a:moveTo>
                    <a:pt x="23439" y="11503"/>
                  </a:moveTo>
                  <a:lnTo>
                    <a:pt x="23125" y="11685"/>
                  </a:lnTo>
                  <a:lnTo>
                    <a:pt x="22808" y="11503"/>
                  </a:lnTo>
                  <a:lnTo>
                    <a:pt x="22808" y="11134"/>
                  </a:lnTo>
                  <a:lnTo>
                    <a:pt x="23123" y="10952"/>
                  </a:lnTo>
                  <a:lnTo>
                    <a:pt x="23123" y="11321"/>
                  </a:lnTo>
                  <a:lnTo>
                    <a:pt x="23123" y="11321"/>
                  </a:lnTo>
                  <a:lnTo>
                    <a:pt x="23439" y="11503"/>
                  </a:lnTo>
                  <a:close/>
                  <a:moveTo>
                    <a:pt x="23439" y="10373"/>
                  </a:moveTo>
                  <a:lnTo>
                    <a:pt x="23125" y="10558"/>
                  </a:lnTo>
                  <a:lnTo>
                    <a:pt x="23106" y="10546"/>
                  </a:lnTo>
                  <a:lnTo>
                    <a:pt x="22808" y="10373"/>
                  </a:lnTo>
                  <a:lnTo>
                    <a:pt x="22808" y="10002"/>
                  </a:lnTo>
                  <a:lnTo>
                    <a:pt x="23123" y="9823"/>
                  </a:lnTo>
                  <a:lnTo>
                    <a:pt x="23123" y="10189"/>
                  </a:lnTo>
                  <a:lnTo>
                    <a:pt x="23123" y="10191"/>
                  </a:lnTo>
                  <a:lnTo>
                    <a:pt x="23439" y="10373"/>
                  </a:lnTo>
                  <a:close/>
                  <a:moveTo>
                    <a:pt x="23286" y="9154"/>
                  </a:moveTo>
                  <a:lnTo>
                    <a:pt x="23439" y="9244"/>
                  </a:lnTo>
                  <a:lnTo>
                    <a:pt x="23127" y="9426"/>
                  </a:lnTo>
                  <a:lnTo>
                    <a:pt x="22808" y="9241"/>
                  </a:lnTo>
                  <a:lnTo>
                    <a:pt x="22808" y="8873"/>
                  </a:lnTo>
                  <a:lnTo>
                    <a:pt x="23033" y="8743"/>
                  </a:lnTo>
                  <a:lnTo>
                    <a:pt x="23123" y="8691"/>
                  </a:lnTo>
                  <a:lnTo>
                    <a:pt x="23123" y="9059"/>
                  </a:lnTo>
                  <a:lnTo>
                    <a:pt x="23123" y="9059"/>
                  </a:lnTo>
                  <a:lnTo>
                    <a:pt x="23286" y="9154"/>
                  </a:lnTo>
                  <a:close/>
                  <a:moveTo>
                    <a:pt x="23220" y="7986"/>
                  </a:moveTo>
                  <a:lnTo>
                    <a:pt x="23439" y="8116"/>
                  </a:lnTo>
                  <a:lnTo>
                    <a:pt x="23224" y="8239"/>
                  </a:lnTo>
                  <a:lnTo>
                    <a:pt x="23127" y="8296"/>
                  </a:lnTo>
                  <a:lnTo>
                    <a:pt x="22905" y="8168"/>
                  </a:lnTo>
                  <a:lnTo>
                    <a:pt x="22808" y="8112"/>
                  </a:lnTo>
                  <a:lnTo>
                    <a:pt x="22808" y="7745"/>
                  </a:lnTo>
                  <a:lnTo>
                    <a:pt x="23045" y="7606"/>
                  </a:lnTo>
                  <a:lnTo>
                    <a:pt x="23123" y="7561"/>
                  </a:lnTo>
                  <a:lnTo>
                    <a:pt x="23123" y="7930"/>
                  </a:lnTo>
                  <a:lnTo>
                    <a:pt x="23123" y="7930"/>
                  </a:lnTo>
                  <a:lnTo>
                    <a:pt x="23220" y="7986"/>
                  </a:lnTo>
                  <a:close/>
                  <a:moveTo>
                    <a:pt x="23236" y="6868"/>
                  </a:moveTo>
                  <a:lnTo>
                    <a:pt x="23439" y="6984"/>
                  </a:lnTo>
                  <a:lnTo>
                    <a:pt x="23217" y="7112"/>
                  </a:lnTo>
                  <a:lnTo>
                    <a:pt x="23125" y="7166"/>
                  </a:lnTo>
                  <a:lnTo>
                    <a:pt x="22825" y="6991"/>
                  </a:lnTo>
                  <a:lnTo>
                    <a:pt x="22808" y="6982"/>
                  </a:lnTo>
                  <a:lnTo>
                    <a:pt x="22808" y="6616"/>
                  </a:lnTo>
                  <a:lnTo>
                    <a:pt x="23123" y="6431"/>
                  </a:lnTo>
                  <a:lnTo>
                    <a:pt x="23123" y="6802"/>
                  </a:lnTo>
                  <a:lnTo>
                    <a:pt x="23123" y="6802"/>
                  </a:lnTo>
                  <a:lnTo>
                    <a:pt x="23236" y="6868"/>
                  </a:lnTo>
                  <a:close/>
                  <a:moveTo>
                    <a:pt x="23439" y="5855"/>
                  </a:moveTo>
                  <a:lnTo>
                    <a:pt x="23127" y="6037"/>
                  </a:lnTo>
                  <a:lnTo>
                    <a:pt x="22808" y="5852"/>
                  </a:lnTo>
                  <a:lnTo>
                    <a:pt x="22808" y="5484"/>
                  </a:lnTo>
                  <a:lnTo>
                    <a:pt x="23123" y="5299"/>
                  </a:lnTo>
                  <a:lnTo>
                    <a:pt x="23123" y="5668"/>
                  </a:lnTo>
                  <a:lnTo>
                    <a:pt x="23123" y="5670"/>
                  </a:lnTo>
                  <a:lnTo>
                    <a:pt x="23439" y="5855"/>
                  </a:lnTo>
                  <a:close/>
                  <a:moveTo>
                    <a:pt x="23295" y="4637"/>
                  </a:moveTo>
                  <a:lnTo>
                    <a:pt x="23442" y="4723"/>
                  </a:lnTo>
                  <a:lnTo>
                    <a:pt x="23430" y="4730"/>
                  </a:lnTo>
                  <a:lnTo>
                    <a:pt x="23127" y="4905"/>
                  </a:lnTo>
                  <a:lnTo>
                    <a:pt x="22808" y="4723"/>
                  </a:lnTo>
                  <a:lnTo>
                    <a:pt x="22808" y="4351"/>
                  </a:lnTo>
                  <a:lnTo>
                    <a:pt x="23123" y="4169"/>
                  </a:lnTo>
                  <a:lnTo>
                    <a:pt x="23123" y="4538"/>
                  </a:lnTo>
                  <a:lnTo>
                    <a:pt x="23123" y="4538"/>
                  </a:lnTo>
                  <a:lnTo>
                    <a:pt x="23295" y="4637"/>
                  </a:lnTo>
                  <a:close/>
                  <a:moveTo>
                    <a:pt x="23442" y="3593"/>
                  </a:moveTo>
                  <a:lnTo>
                    <a:pt x="23316" y="3664"/>
                  </a:lnTo>
                  <a:lnTo>
                    <a:pt x="23125" y="3775"/>
                  </a:lnTo>
                  <a:lnTo>
                    <a:pt x="22967" y="3683"/>
                  </a:lnTo>
                  <a:lnTo>
                    <a:pt x="22808" y="3590"/>
                  </a:lnTo>
                  <a:lnTo>
                    <a:pt x="22808" y="3224"/>
                  </a:lnTo>
                  <a:lnTo>
                    <a:pt x="23123" y="3042"/>
                  </a:lnTo>
                  <a:lnTo>
                    <a:pt x="23123" y="3408"/>
                  </a:lnTo>
                  <a:lnTo>
                    <a:pt x="23123" y="3411"/>
                  </a:lnTo>
                  <a:lnTo>
                    <a:pt x="23442" y="3593"/>
                  </a:lnTo>
                  <a:close/>
                  <a:moveTo>
                    <a:pt x="23439" y="2463"/>
                  </a:moveTo>
                  <a:lnTo>
                    <a:pt x="23125" y="2643"/>
                  </a:lnTo>
                  <a:lnTo>
                    <a:pt x="23118" y="2640"/>
                  </a:lnTo>
                  <a:lnTo>
                    <a:pt x="22808" y="2461"/>
                  </a:lnTo>
                  <a:lnTo>
                    <a:pt x="22808" y="2092"/>
                  </a:lnTo>
                  <a:lnTo>
                    <a:pt x="22986" y="1988"/>
                  </a:lnTo>
                  <a:lnTo>
                    <a:pt x="23123" y="1910"/>
                  </a:lnTo>
                  <a:lnTo>
                    <a:pt x="23123" y="2281"/>
                  </a:lnTo>
                  <a:lnTo>
                    <a:pt x="23439" y="2463"/>
                  </a:lnTo>
                  <a:close/>
                  <a:moveTo>
                    <a:pt x="23288" y="1244"/>
                  </a:moveTo>
                  <a:lnTo>
                    <a:pt x="23442" y="1331"/>
                  </a:lnTo>
                  <a:lnTo>
                    <a:pt x="23127" y="1513"/>
                  </a:lnTo>
                  <a:lnTo>
                    <a:pt x="22808" y="1329"/>
                  </a:lnTo>
                  <a:lnTo>
                    <a:pt x="22808" y="962"/>
                  </a:lnTo>
                  <a:lnTo>
                    <a:pt x="23123" y="778"/>
                  </a:lnTo>
                  <a:lnTo>
                    <a:pt x="23123" y="1147"/>
                  </a:lnTo>
                  <a:lnTo>
                    <a:pt x="23123" y="1147"/>
                  </a:lnTo>
                  <a:lnTo>
                    <a:pt x="23288" y="1244"/>
                  </a:lnTo>
                  <a:close/>
                  <a:moveTo>
                    <a:pt x="22804" y="582"/>
                  </a:moveTo>
                  <a:lnTo>
                    <a:pt x="22804" y="580"/>
                  </a:lnTo>
                  <a:lnTo>
                    <a:pt x="22804" y="213"/>
                  </a:lnTo>
                  <a:lnTo>
                    <a:pt x="23123" y="398"/>
                  </a:lnTo>
                  <a:lnTo>
                    <a:pt x="23123" y="764"/>
                  </a:lnTo>
                  <a:lnTo>
                    <a:pt x="22976" y="849"/>
                  </a:lnTo>
                  <a:lnTo>
                    <a:pt x="22801" y="948"/>
                  </a:lnTo>
                  <a:lnTo>
                    <a:pt x="22549" y="804"/>
                  </a:lnTo>
                  <a:lnTo>
                    <a:pt x="22485" y="766"/>
                  </a:lnTo>
                  <a:lnTo>
                    <a:pt x="22804" y="582"/>
                  </a:lnTo>
                  <a:close/>
                  <a:moveTo>
                    <a:pt x="22154" y="208"/>
                  </a:moveTo>
                  <a:lnTo>
                    <a:pt x="22156" y="208"/>
                  </a:lnTo>
                  <a:lnTo>
                    <a:pt x="22156" y="206"/>
                  </a:lnTo>
                  <a:lnTo>
                    <a:pt x="22475" y="22"/>
                  </a:lnTo>
                  <a:lnTo>
                    <a:pt x="22790" y="206"/>
                  </a:lnTo>
                  <a:lnTo>
                    <a:pt x="22790" y="575"/>
                  </a:lnTo>
                  <a:lnTo>
                    <a:pt x="22532" y="726"/>
                  </a:lnTo>
                  <a:lnTo>
                    <a:pt x="22473" y="759"/>
                  </a:lnTo>
                  <a:lnTo>
                    <a:pt x="22154" y="575"/>
                  </a:lnTo>
                  <a:lnTo>
                    <a:pt x="22154" y="208"/>
                  </a:lnTo>
                  <a:close/>
                  <a:moveTo>
                    <a:pt x="21828" y="395"/>
                  </a:moveTo>
                  <a:lnTo>
                    <a:pt x="22140" y="218"/>
                  </a:lnTo>
                  <a:lnTo>
                    <a:pt x="22140" y="580"/>
                  </a:lnTo>
                  <a:lnTo>
                    <a:pt x="22140" y="582"/>
                  </a:lnTo>
                  <a:lnTo>
                    <a:pt x="22461" y="766"/>
                  </a:lnTo>
                  <a:lnTo>
                    <a:pt x="22145" y="948"/>
                  </a:lnTo>
                  <a:lnTo>
                    <a:pt x="22074" y="906"/>
                  </a:lnTo>
                  <a:lnTo>
                    <a:pt x="21828" y="764"/>
                  </a:lnTo>
                  <a:lnTo>
                    <a:pt x="21828" y="395"/>
                  </a:lnTo>
                  <a:close/>
                  <a:moveTo>
                    <a:pt x="21828" y="1147"/>
                  </a:moveTo>
                  <a:lnTo>
                    <a:pt x="21828" y="1147"/>
                  </a:lnTo>
                  <a:lnTo>
                    <a:pt x="21828" y="778"/>
                  </a:lnTo>
                  <a:lnTo>
                    <a:pt x="21989" y="873"/>
                  </a:lnTo>
                  <a:lnTo>
                    <a:pt x="22140" y="962"/>
                  </a:lnTo>
                  <a:lnTo>
                    <a:pt x="22140" y="1331"/>
                  </a:lnTo>
                  <a:lnTo>
                    <a:pt x="21821" y="1515"/>
                  </a:lnTo>
                  <a:lnTo>
                    <a:pt x="21507" y="1333"/>
                  </a:lnTo>
                  <a:lnTo>
                    <a:pt x="21828" y="1147"/>
                  </a:lnTo>
                  <a:close/>
                  <a:moveTo>
                    <a:pt x="21173" y="395"/>
                  </a:moveTo>
                  <a:lnTo>
                    <a:pt x="21495" y="211"/>
                  </a:lnTo>
                  <a:lnTo>
                    <a:pt x="21495" y="211"/>
                  </a:lnTo>
                  <a:lnTo>
                    <a:pt x="21495" y="211"/>
                  </a:lnTo>
                  <a:lnTo>
                    <a:pt x="21603" y="272"/>
                  </a:lnTo>
                  <a:lnTo>
                    <a:pt x="21814" y="395"/>
                  </a:lnTo>
                  <a:lnTo>
                    <a:pt x="21814" y="757"/>
                  </a:lnTo>
                  <a:lnTo>
                    <a:pt x="21585" y="622"/>
                  </a:lnTo>
                  <a:lnTo>
                    <a:pt x="21495" y="572"/>
                  </a:lnTo>
                  <a:lnTo>
                    <a:pt x="21495" y="572"/>
                  </a:lnTo>
                  <a:lnTo>
                    <a:pt x="21495" y="572"/>
                  </a:lnTo>
                  <a:lnTo>
                    <a:pt x="21313" y="676"/>
                  </a:lnTo>
                  <a:lnTo>
                    <a:pt x="21173" y="759"/>
                  </a:lnTo>
                  <a:lnTo>
                    <a:pt x="21173" y="395"/>
                  </a:lnTo>
                  <a:close/>
                  <a:moveTo>
                    <a:pt x="21483" y="1333"/>
                  </a:moveTo>
                  <a:lnTo>
                    <a:pt x="21169" y="1515"/>
                  </a:lnTo>
                  <a:lnTo>
                    <a:pt x="21058" y="1452"/>
                  </a:lnTo>
                  <a:lnTo>
                    <a:pt x="20847" y="1331"/>
                  </a:lnTo>
                  <a:lnTo>
                    <a:pt x="20847" y="962"/>
                  </a:lnTo>
                  <a:lnTo>
                    <a:pt x="20944" y="906"/>
                  </a:lnTo>
                  <a:lnTo>
                    <a:pt x="21162" y="780"/>
                  </a:lnTo>
                  <a:lnTo>
                    <a:pt x="21162" y="1147"/>
                  </a:lnTo>
                  <a:lnTo>
                    <a:pt x="21162" y="1147"/>
                  </a:lnTo>
                  <a:lnTo>
                    <a:pt x="21483" y="1333"/>
                  </a:lnTo>
                  <a:close/>
                  <a:moveTo>
                    <a:pt x="20847" y="582"/>
                  </a:moveTo>
                  <a:lnTo>
                    <a:pt x="20847" y="580"/>
                  </a:lnTo>
                  <a:lnTo>
                    <a:pt x="20847" y="216"/>
                  </a:lnTo>
                  <a:lnTo>
                    <a:pt x="21162" y="395"/>
                  </a:lnTo>
                  <a:lnTo>
                    <a:pt x="21162" y="766"/>
                  </a:lnTo>
                  <a:lnTo>
                    <a:pt x="21121" y="787"/>
                  </a:lnTo>
                  <a:lnTo>
                    <a:pt x="20845" y="948"/>
                  </a:lnTo>
                  <a:lnTo>
                    <a:pt x="20528" y="766"/>
                  </a:lnTo>
                  <a:lnTo>
                    <a:pt x="20847" y="582"/>
                  </a:lnTo>
                  <a:close/>
                  <a:moveTo>
                    <a:pt x="20198" y="206"/>
                  </a:moveTo>
                  <a:lnTo>
                    <a:pt x="20422" y="76"/>
                  </a:lnTo>
                  <a:lnTo>
                    <a:pt x="20514" y="22"/>
                  </a:lnTo>
                  <a:lnTo>
                    <a:pt x="20774" y="171"/>
                  </a:lnTo>
                  <a:lnTo>
                    <a:pt x="20836" y="206"/>
                  </a:lnTo>
                  <a:lnTo>
                    <a:pt x="20836" y="575"/>
                  </a:lnTo>
                  <a:lnTo>
                    <a:pt x="20514" y="759"/>
                  </a:lnTo>
                  <a:lnTo>
                    <a:pt x="20198" y="575"/>
                  </a:lnTo>
                  <a:lnTo>
                    <a:pt x="20198" y="206"/>
                  </a:lnTo>
                  <a:close/>
                  <a:moveTo>
                    <a:pt x="19869" y="395"/>
                  </a:moveTo>
                  <a:lnTo>
                    <a:pt x="20186" y="213"/>
                  </a:lnTo>
                  <a:lnTo>
                    <a:pt x="20186" y="580"/>
                  </a:lnTo>
                  <a:lnTo>
                    <a:pt x="20186" y="582"/>
                  </a:lnTo>
                  <a:lnTo>
                    <a:pt x="20306" y="653"/>
                  </a:lnTo>
                  <a:lnTo>
                    <a:pt x="20502" y="766"/>
                  </a:lnTo>
                  <a:lnTo>
                    <a:pt x="20316" y="875"/>
                  </a:lnTo>
                  <a:lnTo>
                    <a:pt x="20190" y="948"/>
                  </a:lnTo>
                  <a:lnTo>
                    <a:pt x="19869" y="766"/>
                  </a:lnTo>
                  <a:lnTo>
                    <a:pt x="19869" y="395"/>
                  </a:lnTo>
                  <a:close/>
                  <a:moveTo>
                    <a:pt x="19869" y="1147"/>
                  </a:moveTo>
                  <a:lnTo>
                    <a:pt x="19869" y="1147"/>
                  </a:lnTo>
                  <a:lnTo>
                    <a:pt x="19869" y="780"/>
                  </a:lnTo>
                  <a:lnTo>
                    <a:pt x="20181" y="962"/>
                  </a:lnTo>
                  <a:lnTo>
                    <a:pt x="20181" y="1331"/>
                  </a:lnTo>
                  <a:lnTo>
                    <a:pt x="19864" y="1513"/>
                  </a:lnTo>
                  <a:lnTo>
                    <a:pt x="19550" y="1333"/>
                  </a:lnTo>
                  <a:lnTo>
                    <a:pt x="19869" y="1147"/>
                  </a:lnTo>
                  <a:close/>
                  <a:moveTo>
                    <a:pt x="19217" y="395"/>
                  </a:moveTo>
                  <a:lnTo>
                    <a:pt x="19304" y="346"/>
                  </a:lnTo>
                  <a:lnTo>
                    <a:pt x="19536" y="211"/>
                  </a:lnTo>
                  <a:lnTo>
                    <a:pt x="19536" y="211"/>
                  </a:lnTo>
                  <a:lnTo>
                    <a:pt x="19536" y="211"/>
                  </a:lnTo>
                  <a:lnTo>
                    <a:pt x="19536" y="211"/>
                  </a:lnTo>
                  <a:lnTo>
                    <a:pt x="19855" y="395"/>
                  </a:lnTo>
                  <a:lnTo>
                    <a:pt x="19855" y="754"/>
                  </a:lnTo>
                  <a:lnTo>
                    <a:pt x="19536" y="572"/>
                  </a:lnTo>
                  <a:lnTo>
                    <a:pt x="19536" y="572"/>
                  </a:lnTo>
                  <a:lnTo>
                    <a:pt x="19534" y="572"/>
                  </a:lnTo>
                  <a:lnTo>
                    <a:pt x="19349" y="681"/>
                  </a:lnTo>
                  <a:lnTo>
                    <a:pt x="19217" y="757"/>
                  </a:lnTo>
                  <a:lnTo>
                    <a:pt x="19217" y="395"/>
                  </a:lnTo>
                  <a:close/>
                  <a:moveTo>
                    <a:pt x="19217" y="773"/>
                  </a:moveTo>
                  <a:lnTo>
                    <a:pt x="19269" y="743"/>
                  </a:lnTo>
                  <a:lnTo>
                    <a:pt x="19536" y="587"/>
                  </a:lnTo>
                  <a:lnTo>
                    <a:pt x="19855" y="773"/>
                  </a:lnTo>
                  <a:lnTo>
                    <a:pt x="19855" y="1142"/>
                  </a:lnTo>
                  <a:lnTo>
                    <a:pt x="19536" y="1326"/>
                  </a:lnTo>
                  <a:lnTo>
                    <a:pt x="19295" y="1187"/>
                  </a:lnTo>
                  <a:lnTo>
                    <a:pt x="19217" y="1142"/>
                  </a:lnTo>
                  <a:lnTo>
                    <a:pt x="19217" y="773"/>
                  </a:lnTo>
                  <a:close/>
                  <a:moveTo>
                    <a:pt x="19311" y="1208"/>
                  </a:moveTo>
                  <a:lnTo>
                    <a:pt x="19524" y="1333"/>
                  </a:lnTo>
                  <a:lnTo>
                    <a:pt x="19210" y="1515"/>
                  </a:lnTo>
                  <a:lnTo>
                    <a:pt x="18893" y="1331"/>
                  </a:lnTo>
                  <a:lnTo>
                    <a:pt x="18893" y="962"/>
                  </a:lnTo>
                  <a:lnTo>
                    <a:pt x="19205" y="780"/>
                  </a:lnTo>
                  <a:lnTo>
                    <a:pt x="19205" y="1147"/>
                  </a:lnTo>
                  <a:lnTo>
                    <a:pt x="19205" y="1147"/>
                  </a:lnTo>
                  <a:lnTo>
                    <a:pt x="19311" y="1208"/>
                  </a:lnTo>
                  <a:close/>
                  <a:moveTo>
                    <a:pt x="18889" y="582"/>
                  </a:moveTo>
                  <a:lnTo>
                    <a:pt x="18889" y="580"/>
                  </a:lnTo>
                  <a:lnTo>
                    <a:pt x="18889" y="213"/>
                  </a:lnTo>
                  <a:lnTo>
                    <a:pt x="19205" y="395"/>
                  </a:lnTo>
                  <a:lnTo>
                    <a:pt x="19205" y="764"/>
                  </a:lnTo>
                  <a:lnTo>
                    <a:pt x="19132" y="806"/>
                  </a:lnTo>
                  <a:lnTo>
                    <a:pt x="18884" y="948"/>
                  </a:lnTo>
                  <a:lnTo>
                    <a:pt x="18721" y="854"/>
                  </a:lnTo>
                  <a:lnTo>
                    <a:pt x="18572" y="766"/>
                  </a:lnTo>
                  <a:lnTo>
                    <a:pt x="18889" y="582"/>
                  </a:lnTo>
                  <a:close/>
                  <a:moveTo>
                    <a:pt x="18239" y="208"/>
                  </a:moveTo>
                  <a:lnTo>
                    <a:pt x="18241" y="208"/>
                  </a:lnTo>
                  <a:lnTo>
                    <a:pt x="18241" y="206"/>
                  </a:lnTo>
                  <a:lnTo>
                    <a:pt x="18300" y="171"/>
                  </a:lnTo>
                  <a:lnTo>
                    <a:pt x="18560" y="22"/>
                  </a:lnTo>
                  <a:lnTo>
                    <a:pt x="18579" y="34"/>
                  </a:lnTo>
                  <a:lnTo>
                    <a:pt x="18877" y="206"/>
                  </a:lnTo>
                  <a:lnTo>
                    <a:pt x="18877" y="575"/>
                  </a:lnTo>
                  <a:lnTo>
                    <a:pt x="18560" y="759"/>
                  </a:lnTo>
                  <a:lnTo>
                    <a:pt x="18560" y="759"/>
                  </a:lnTo>
                  <a:lnTo>
                    <a:pt x="18239" y="575"/>
                  </a:lnTo>
                  <a:lnTo>
                    <a:pt x="18239" y="208"/>
                  </a:lnTo>
                  <a:close/>
                  <a:moveTo>
                    <a:pt x="17915" y="395"/>
                  </a:moveTo>
                  <a:lnTo>
                    <a:pt x="18227" y="218"/>
                  </a:lnTo>
                  <a:lnTo>
                    <a:pt x="18227" y="580"/>
                  </a:lnTo>
                  <a:lnTo>
                    <a:pt x="18227" y="582"/>
                  </a:lnTo>
                  <a:lnTo>
                    <a:pt x="18546" y="766"/>
                  </a:lnTo>
                  <a:lnTo>
                    <a:pt x="18234" y="948"/>
                  </a:lnTo>
                  <a:lnTo>
                    <a:pt x="17995" y="811"/>
                  </a:lnTo>
                  <a:lnTo>
                    <a:pt x="17915" y="764"/>
                  </a:lnTo>
                  <a:lnTo>
                    <a:pt x="17915" y="395"/>
                  </a:lnTo>
                  <a:close/>
                  <a:moveTo>
                    <a:pt x="17913" y="1147"/>
                  </a:moveTo>
                  <a:lnTo>
                    <a:pt x="17913" y="1147"/>
                  </a:lnTo>
                  <a:lnTo>
                    <a:pt x="17913" y="778"/>
                  </a:lnTo>
                  <a:lnTo>
                    <a:pt x="18227" y="960"/>
                  </a:lnTo>
                  <a:lnTo>
                    <a:pt x="18227" y="1331"/>
                  </a:lnTo>
                  <a:lnTo>
                    <a:pt x="17908" y="1515"/>
                  </a:lnTo>
                  <a:lnTo>
                    <a:pt x="17591" y="1333"/>
                  </a:lnTo>
                  <a:lnTo>
                    <a:pt x="17913" y="1147"/>
                  </a:lnTo>
                  <a:close/>
                  <a:moveTo>
                    <a:pt x="17258" y="395"/>
                  </a:moveTo>
                  <a:lnTo>
                    <a:pt x="17580" y="211"/>
                  </a:lnTo>
                  <a:lnTo>
                    <a:pt x="17580" y="211"/>
                  </a:lnTo>
                  <a:lnTo>
                    <a:pt x="17580" y="211"/>
                  </a:lnTo>
                  <a:lnTo>
                    <a:pt x="17688" y="272"/>
                  </a:lnTo>
                  <a:lnTo>
                    <a:pt x="17899" y="395"/>
                  </a:lnTo>
                  <a:lnTo>
                    <a:pt x="17899" y="757"/>
                  </a:lnTo>
                  <a:lnTo>
                    <a:pt x="17669" y="622"/>
                  </a:lnTo>
                  <a:lnTo>
                    <a:pt x="17580" y="572"/>
                  </a:lnTo>
                  <a:lnTo>
                    <a:pt x="17580" y="572"/>
                  </a:lnTo>
                  <a:lnTo>
                    <a:pt x="17580" y="572"/>
                  </a:lnTo>
                  <a:lnTo>
                    <a:pt x="17398" y="676"/>
                  </a:lnTo>
                  <a:lnTo>
                    <a:pt x="17258" y="759"/>
                  </a:lnTo>
                  <a:lnTo>
                    <a:pt x="17258" y="395"/>
                  </a:lnTo>
                  <a:close/>
                  <a:moveTo>
                    <a:pt x="17568" y="1333"/>
                  </a:moveTo>
                  <a:lnTo>
                    <a:pt x="17253" y="1515"/>
                  </a:lnTo>
                  <a:lnTo>
                    <a:pt x="17142" y="1452"/>
                  </a:lnTo>
                  <a:lnTo>
                    <a:pt x="16934" y="1331"/>
                  </a:lnTo>
                  <a:lnTo>
                    <a:pt x="16934" y="962"/>
                  </a:lnTo>
                  <a:lnTo>
                    <a:pt x="17029" y="906"/>
                  </a:lnTo>
                  <a:lnTo>
                    <a:pt x="17246" y="780"/>
                  </a:lnTo>
                  <a:lnTo>
                    <a:pt x="17246" y="1147"/>
                  </a:lnTo>
                  <a:lnTo>
                    <a:pt x="17246" y="1147"/>
                  </a:lnTo>
                  <a:lnTo>
                    <a:pt x="17568" y="1333"/>
                  </a:lnTo>
                  <a:close/>
                  <a:moveTo>
                    <a:pt x="16934" y="582"/>
                  </a:moveTo>
                  <a:lnTo>
                    <a:pt x="16934" y="580"/>
                  </a:lnTo>
                  <a:lnTo>
                    <a:pt x="16934" y="216"/>
                  </a:lnTo>
                  <a:lnTo>
                    <a:pt x="17246" y="395"/>
                  </a:lnTo>
                  <a:lnTo>
                    <a:pt x="17246" y="766"/>
                  </a:lnTo>
                  <a:lnTo>
                    <a:pt x="17209" y="787"/>
                  </a:lnTo>
                  <a:lnTo>
                    <a:pt x="16930" y="948"/>
                  </a:lnTo>
                  <a:lnTo>
                    <a:pt x="16613" y="766"/>
                  </a:lnTo>
                  <a:lnTo>
                    <a:pt x="16934" y="582"/>
                  </a:lnTo>
                  <a:close/>
                  <a:moveTo>
                    <a:pt x="16282" y="206"/>
                  </a:moveTo>
                  <a:lnTo>
                    <a:pt x="16507" y="76"/>
                  </a:lnTo>
                  <a:lnTo>
                    <a:pt x="16601" y="22"/>
                  </a:lnTo>
                  <a:lnTo>
                    <a:pt x="16859" y="171"/>
                  </a:lnTo>
                  <a:lnTo>
                    <a:pt x="16923" y="206"/>
                  </a:lnTo>
                  <a:lnTo>
                    <a:pt x="16923" y="575"/>
                  </a:lnTo>
                  <a:lnTo>
                    <a:pt x="16601" y="759"/>
                  </a:lnTo>
                  <a:lnTo>
                    <a:pt x="16282" y="575"/>
                  </a:lnTo>
                  <a:lnTo>
                    <a:pt x="16282" y="206"/>
                  </a:lnTo>
                  <a:close/>
                  <a:moveTo>
                    <a:pt x="15956" y="395"/>
                  </a:moveTo>
                  <a:lnTo>
                    <a:pt x="16271" y="216"/>
                  </a:lnTo>
                  <a:lnTo>
                    <a:pt x="16271" y="580"/>
                  </a:lnTo>
                  <a:lnTo>
                    <a:pt x="16271" y="582"/>
                  </a:lnTo>
                  <a:lnTo>
                    <a:pt x="16393" y="653"/>
                  </a:lnTo>
                  <a:lnTo>
                    <a:pt x="16587" y="766"/>
                  </a:lnTo>
                  <a:lnTo>
                    <a:pt x="16403" y="875"/>
                  </a:lnTo>
                  <a:lnTo>
                    <a:pt x="16275" y="948"/>
                  </a:lnTo>
                  <a:lnTo>
                    <a:pt x="16063" y="828"/>
                  </a:lnTo>
                  <a:lnTo>
                    <a:pt x="15956" y="764"/>
                  </a:lnTo>
                  <a:lnTo>
                    <a:pt x="15956" y="395"/>
                  </a:lnTo>
                  <a:close/>
                  <a:moveTo>
                    <a:pt x="15954" y="1147"/>
                  </a:moveTo>
                  <a:lnTo>
                    <a:pt x="15954" y="1147"/>
                  </a:lnTo>
                  <a:lnTo>
                    <a:pt x="15954" y="778"/>
                  </a:lnTo>
                  <a:lnTo>
                    <a:pt x="16138" y="884"/>
                  </a:lnTo>
                  <a:lnTo>
                    <a:pt x="16271" y="962"/>
                  </a:lnTo>
                  <a:lnTo>
                    <a:pt x="16271" y="1329"/>
                  </a:lnTo>
                  <a:lnTo>
                    <a:pt x="15949" y="1513"/>
                  </a:lnTo>
                  <a:lnTo>
                    <a:pt x="15635" y="1333"/>
                  </a:lnTo>
                  <a:lnTo>
                    <a:pt x="15954" y="1147"/>
                  </a:lnTo>
                  <a:close/>
                  <a:moveTo>
                    <a:pt x="15304" y="395"/>
                  </a:moveTo>
                  <a:lnTo>
                    <a:pt x="15623" y="211"/>
                  </a:lnTo>
                  <a:lnTo>
                    <a:pt x="15623" y="211"/>
                  </a:lnTo>
                  <a:lnTo>
                    <a:pt x="15625" y="211"/>
                  </a:lnTo>
                  <a:lnTo>
                    <a:pt x="15661" y="230"/>
                  </a:lnTo>
                  <a:lnTo>
                    <a:pt x="15940" y="395"/>
                  </a:lnTo>
                  <a:lnTo>
                    <a:pt x="15940" y="754"/>
                  </a:lnTo>
                  <a:lnTo>
                    <a:pt x="15623" y="572"/>
                  </a:lnTo>
                  <a:lnTo>
                    <a:pt x="15623" y="572"/>
                  </a:lnTo>
                  <a:lnTo>
                    <a:pt x="15623" y="572"/>
                  </a:lnTo>
                  <a:lnTo>
                    <a:pt x="15304" y="759"/>
                  </a:lnTo>
                  <a:lnTo>
                    <a:pt x="15304" y="395"/>
                  </a:lnTo>
                  <a:close/>
                  <a:moveTo>
                    <a:pt x="15304" y="773"/>
                  </a:moveTo>
                  <a:lnTo>
                    <a:pt x="15623" y="587"/>
                  </a:lnTo>
                  <a:lnTo>
                    <a:pt x="15744" y="658"/>
                  </a:lnTo>
                  <a:lnTo>
                    <a:pt x="15940" y="771"/>
                  </a:lnTo>
                  <a:lnTo>
                    <a:pt x="15940" y="1142"/>
                  </a:lnTo>
                  <a:lnTo>
                    <a:pt x="15833" y="1203"/>
                  </a:lnTo>
                  <a:lnTo>
                    <a:pt x="15623" y="1326"/>
                  </a:lnTo>
                  <a:lnTo>
                    <a:pt x="15304" y="1142"/>
                  </a:lnTo>
                  <a:lnTo>
                    <a:pt x="15304" y="773"/>
                  </a:lnTo>
                  <a:close/>
                  <a:moveTo>
                    <a:pt x="15611" y="1333"/>
                  </a:moveTo>
                  <a:lnTo>
                    <a:pt x="15297" y="1515"/>
                  </a:lnTo>
                  <a:lnTo>
                    <a:pt x="14978" y="1331"/>
                  </a:lnTo>
                  <a:lnTo>
                    <a:pt x="14978" y="962"/>
                  </a:lnTo>
                  <a:lnTo>
                    <a:pt x="15292" y="780"/>
                  </a:lnTo>
                  <a:lnTo>
                    <a:pt x="15292" y="1147"/>
                  </a:lnTo>
                  <a:lnTo>
                    <a:pt x="15292" y="1147"/>
                  </a:lnTo>
                  <a:lnTo>
                    <a:pt x="15611" y="1333"/>
                  </a:lnTo>
                  <a:close/>
                  <a:moveTo>
                    <a:pt x="14976" y="582"/>
                  </a:moveTo>
                  <a:lnTo>
                    <a:pt x="14976" y="580"/>
                  </a:lnTo>
                  <a:lnTo>
                    <a:pt x="14976" y="213"/>
                  </a:lnTo>
                  <a:lnTo>
                    <a:pt x="15292" y="395"/>
                  </a:lnTo>
                  <a:lnTo>
                    <a:pt x="15292" y="766"/>
                  </a:lnTo>
                  <a:lnTo>
                    <a:pt x="15269" y="778"/>
                  </a:lnTo>
                  <a:lnTo>
                    <a:pt x="14971" y="948"/>
                  </a:lnTo>
                  <a:lnTo>
                    <a:pt x="14806" y="854"/>
                  </a:lnTo>
                  <a:lnTo>
                    <a:pt x="14657" y="766"/>
                  </a:lnTo>
                  <a:lnTo>
                    <a:pt x="14976" y="582"/>
                  </a:lnTo>
                  <a:close/>
                  <a:moveTo>
                    <a:pt x="14326" y="206"/>
                  </a:moveTo>
                  <a:lnTo>
                    <a:pt x="14385" y="171"/>
                  </a:lnTo>
                  <a:lnTo>
                    <a:pt x="14645" y="22"/>
                  </a:lnTo>
                  <a:lnTo>
                    <a:pt x="14664" y="34"/>
                  </a:lnTo>
                  <a:lnTo>
                    <a:pt x="14962" y="206"/>
                  </a:lnTo>
                  <a:lnTo>
                    <a:pt x="14962" y="575"/>
                  </a:lnTo>
                  <a:lnTo>
                    <a:pt x="14704" y="726"/>
                  </a:lnTo>
                  <a:lnTo>
                    <a:pt x="14645" y="759"/>
                  </a:lnTo>
                  <a:lnTo>
                    <a:pt x="14326" y="575"/>
                  </a:lnTo>
                  <a:lnTo>
                    <a:pt x="14326" y="206"/>
                  </a:lnTo>
                  <a:close/>
                  <a:moveTo>
                    <a:pt x="14000" y="395"/>
                  </a:moveTo>
                  <a:lnTo>
                    <a:pt x="14087" y="343"/>
                  </a:lnTo>
                  <a:lnTo>
                    <a:pt x="14312" y="216"/>
                  </a:lnTo>
                  <a:lnTo>
                    <a:pt x="14312" y="580"/>
                  </a:lnTo>
                  <a:lnTo>
                    <a:pt x="14312" y="582"/>
                  </a:lnTo>
                  <a:lnTo>
                    <a:pt x="14631" y="766"/>
                  </a:lnTo>
                  <a:lnTo>
                    <a:pt x="14316" y="948"/>
                  </a:lnTo>
                  <a:lnTo>
                    <a:pt x="14000" y="766"/>
                  </a:lnTo>
                  <a:lnTo>
                    <a:pt x="14000" y="395"/>
                  </a:lnTo>
                  <a:close/>
                  <a:moveTo>
                    <a:pt x="13997" y="1147"/>
                  </a:moveTo>
                  <a:lnTo>
                    <a:pt x="13997" y="780"/>
                  </a:lnTo>
                  <a:lnTo>
                    <a:pt x="14309" y="962"/>
                  </a:lnTo>
                  <a:lnTo>
                    <a:pt x="14309" y="1331"/>
                  </a:lnTo>
                  <a:lnTo>
                    <a:pt x="14137" y="1430"/>
                  </a:lnTo>
                  <a:lnTo>
                    <a:pt x="13990" y="1515"/>
                  </a:lnTo>
                  <a:lnTo>
                    <a:pt x="13678" y="1333"/>
                  </a:lnTo>
                  <a:lnTo>
                    <a:pt x="13997" y="1147"/>
                  </a:lnTo>
                  <a:close/>
                  <a:moveTo>
                    <a:pt x="13345" y="395"/>
                  </a:moveTo>
                  <a:lnTo>
                    <a:pt x="13664" y="211"/>
                  </a:lnTo>
                  <a:lnTo>
                    <a:pt x="13664" y="211"/>
                  </a:lnTo>
                  <a:lnTo>
                    <a:pt x="13667" y="211"/>
                  </a:lnTo>
                  <a:lnTo>
                    <a:pt x="13986" y="395"/>
                  </a:lnTo>
                  <a:lnTo>
                    <a:pt x="13986" y="757"/>
                  </a:lnTo>
                  <a:lnTo>
                    <a:pt x="13667" y="572"/>
                  </a:lnTo>
                  <a:lnTo>
                    <a:pt x="13664" y="572"/>
                  </a:lnTo>
                  <a:lnTo>
                    <a:pt x="13664" y="572"/>
                  </a:lnTo>
                  <a:lnTo>
                    <a:pt x="13345" y="759"/>
                  </a:lnTo>
                  <a:lnTo>
                    <a:pt x="13345" y="395"/>
                  </a:lnTo>
                  <a:close/>
                  <a:moveTo>
                    <a:pt x="13345" y="773"/>
                  </a:moveTo>
                  <a:lnTo>
                    <a:pt x="13664" y="587"/>
                  </a:lnTo>
                  <a:lnTo>
                    <a:pt x="13986" y="773"/>
                  </a:lnTo>
                  <a:lnTo>
                    <a:pt x="13986" y="1142"/>
                  </a:lnTo>
                  <a:lnTo>
                    <a:pt x="13664" y="1326"/>
                  </a:lnTo>
                  <a:lnTo>
                    <a:pt x="13345" y="1142"/>
                  </a:lnTo>
                  <a:lnTo>
                    <a:pt x="13345" y="773"/>
                  </a:lnTo>
                  <a:close/>
                  <a:moveTo>
                    <a:pt x="13653" y="1333"/>
                  </a:moveTo>
                  <a:lnTo>
                    <a:pt x="13341" y="1515"/>
                  </a:lnTo>
                  <a:lnTo>
                    <a:pt x="13227" y="1452"/>
                  </a:lnTo>
                  <a:lnTo>
                    <a:pt x="13019" y="1331"/>
                  </a:lnTo>
                  <a:lnTo>
                    <a:pt x="13019" y="962"/>
                  </a:lnTo>
                  <a:lnTo>
                    <a:pt x="13116" y="906"/>
                  </a:lnTo>
                  <a:lnTo>
                    <a:pt x="13334" y="780"/>
                  </a:lnTo>
                  <a:lnTo>
                    <a:pt x="13334" y="1147"/>
                  </a:lnTo>
                  <a:lnTo>
                    <a:pt x="13334" y="1147"/>
                  </a:lnTo>
                  <a:lnTo>
                    <a:pt x="13653" y="1333"/>
                  </a:lnTo>
                  <a:close/>
                  <a:moveTo>
                    <a:pt x="13019" y="582"/>
                  </a:moveTo>
                  <a:lnTo>
                    <a:pt x="13019" y="580"/>
                  </a:lnTo>
                  <a:lnTo>
                    <a:pt x="13019" y="216"/>
                  </a:lnTo>
                  <a:lnTo>
                    <a:pt x="13334" y="395"/>
                  </a:lnTo>
                  <a:lnTo>
                    <a:pt x="13334" y="766"/>
                  </a:lnTo>
                  <a:lnTo>
                    <a:pt x="13293" y="787"/>
                  </a:lnTo>
                  <a:lnTo>
                    <a:pt x="13015" y="948"/>
                  </a:lnTo>
                  <a:lnTo>
                    <a:pt x="12700" y="766"/>
                  </a:lnTo>
                  <a:lnTo>
                    <a:pt x="13019" y="582"/>
                  </a:lnTo>
                  <a:close/>
                  <a:moveTo>
                    <a:pt x="12367" y="206"/>
                  </a:moveTo>
                  <a:lnTo>
                    <a:pt x="12672" y="29"/>
                  </a:lnTo>
                  <a:lnTo>
                    <a:pt x="12686" y="22"/>
                  </a:lnTo>
                  <a:lnTo>
                    <a:pt x="12809" y="93"/>
                  </a:lnTo>
                  <a:lnTo>
                    <a:pt x="13007" y="206"/>
                  </a:lnTo>
                  <a:lnTo>
                    <a:pt x="13007" y="575"/>
                  </a:lnTo>
                  <a:lnTo>
                    <a:pt x="12686" y="759"/>
                  </a:lnTo>
                  <a:lnTo>
                    <a:pt x="12367" y="575"/>
                  </a:lnTo>
                  <a:lnTo>
                    <a:pt x="12367" y="206"/>
                  </a:lnTo>
                  <a:close/>
                  <a:moveTo>
                    <a:pt x="12039" y="766"/>
                  </a:moveTo>
                  <a:lnTo>
                    <a:pt x="12039" y="398"/>
                  </a:lnTo>
                  <a:lnTo>
                    <a:pt x="12355" y="213"/>
                  </a:lnTo>
                  <a:lnTo>
                    <a:pt x="12355" y="580"/>
                  </a:lnTo>
                  <a:lnTo>
                    <a:pt x="12355" y="582"/>
                  </a:lnTo>
                  <a:lnTo>
                    <a:pt x="12478" y="653"/>
                  </a:lnTo>
                  <a:lnTo>
                    <a:pt x="12672" y="766"/>
                  </a:lnTo>
                  <a:lnTo>
                    <a:pt x="12561" y="832"/>
                  </a:lnTo>
                  <a:lnTo>
                    <a:pt x="12358" y="948"/>
                  </a:lnTo>
                  <a:lnTo>
                    <a:pt x="12128" y="818"/>
                  </a:lnTo>
                  <a:lnTo>
                    <a:pt x="12039" y="766"/>
                  </a:lnTo>
                  <a:lnTo>
                    <a:pt x="12039" y="766"/>
                  </a:lnTo>
                  <a:close/>
                  <a:moveTo>
                    <a:pt x="12039" y="1147"/>
                  </a:moveTo>
                  <a:lnTo>
                    <a:pt x="12039" y="1147"/>
                  </a:lnTo>
                  <a:lnTo>
                    <a:pt x="12039" y="780"/>
                  </a:lnTo>
                  <a:lnTo>
                    <a:pt x="12343" y="955"/>
                  </a:lnTo>
                  <a:lnTo>
                    <a:pt x="12353" y="962"/>
                  </a:lnTo>
                  <a:lnTo>
                    <a:pt x="12353" y="1329"/>
                  </a:lnTo>
                  <a:lnTo>
                    <a:pt x="12034" y="1513"/>
                  </a:lnTo>
                  <a:lnTo>
                    <a:pt x="11720" y="1333"/>
                  </a:lnTo>
                  <a:lnTo>
                    <a:pt x="12039" y="1147"/>
                  </a:lnTo>
                  <a:close/>
                  <a:moveTo>
                    <a:pt x="11389" y="395"/>
                  </a:moveTo>
                  <a:lnTo>
                    <a:pt x="11604" y="268"/>
                  </a:lnTo>
                  <a:lnTo>
                    <a:pt x="11706" y="211"/>
                  </a:lnTo>
                  <a:lnTo>
                    <a:pt x="11706" y="211"/>
                  </a:lnTo>
                  <a:lnTo>
                    <a:pt x="11708" y="211"/>
                  </a:lnTo>
                  <a:lnTo>
                    <a:pt x="12025" y="393"/>
                  </a:lnTo>
                  <a:lnTo>
                    <a:pt x="12025" y="754"/>
                  </a:lnTo>
                  <a:lnTo>
                    <a:pt x="11706" y="572"/>
                  </a:lnTo>
                  <a:lnTo>
                    <a:pt x="11706" y="572"/>
                  </a:lnTo>
                  <a:lnTo>
                    <a:pt x="11706" y="572"/>
                  </a:lnTo>
                  <a:lnTo>
                    <a:pt x="11677" y="589"/>
                  </a:lnTo>
                  <a:lnTo>
                    <a:pt x="11389" y="757"/>
                  </a:lnTo>
                  <a:lnTo>
                    <a:pt x="11389" y="395"/>
                  </a:lnTo>
                  <a:close/>
                  <a:moveTo>
                    <a:pt x="11389" y="773"/>
                  </a:moveTo>
                  <a:lnTo>
                    <a:pt x="11668" y="610"/>
                  </a:lnTo>
                  <a:lnTo>
                    <a:pt x="11706" y="587"/>
                  </a:lnTo>
                  <a:lnTo>
                    <a:pt x="12027" y="773"/>
                  </a:lnTo>
                  <a:lnTo>
                    <a:pt x="12027" y="1142"/>
                  </a:lnTo>
                  <a:lnTo>
                    <a:pt x="11786" y="1281"/>
                  </a:lnTo>
                  <a:lnTo>
                    <a:pt x="11708" y="1326"/>
                  </a:lnTo>
                  <a:lnTo>
                    <a:pt x="11465" y="1187"/>
                  </a:lnTo>
                  <a:lnTo>
                    <a:pt x="11389" y="1142"/>
                  </a:lnTo>
                  <a:lnTo>
                    <a:pt x="11389" y="773"/>
                  </a:lnTo>
                  <a:close/>
                  <a:moveTo>
                    <a:pt x="11481" y="1208"/>
                  </a:moveTo>
                  <a:lnTo>
                    <a:pt x="11694" y="1333"/>
                  </a:lnTo>
                  <a:lnTo>
                    <a:pt x="11382" y="1513"/>
                  </a:lnTo>
                  <a:lnTo>
                    <a:pt x="11060" y="1329"/>
                  </a:lnTo>
                  <a:lnTo>
                    <a:pt x="11060" y="962"/>
                  </a:lnTo>
                  <a:lnTo>
                    <a:pt x="11377" y="778"/>
                  </a:lnTo>
                  <a:lnTo>
                    <a:pt x="11377" y="1147"/>
                  </a:lnTo>
                  <a:lnTo>
                    <a:pt x="11377" y="1147"/>
                  </a:lnTo>
                  <a:lnTo>
                    <a:pt x="11481" y="1208"/>
                  </a:lnTo>
                  <a:close/>
                  <a:moveTo>
                    <a:pt x="11060" y="582"/>
                  </a:moveTo>
                  <a:lnTo>
                    <a:pt x="11060" y="580"/>
                  </a:lnTo>
                  <a:lnTo>
                    <a:pt x="11060" y="216"/>
                  </a:lnTo>
                  <a:lnTo>
                    <a:pt x="11377" y="398"/>
                  </a:lnTo>
                  <a:lnTo>
                    <a:pt x="11377" y="764"/>
                  </a:lnTo>
                  <a:lnTo>
                    <a:pt x="11200" y="868"/>
                  </a:lnTo>
                  <a:lnTo>
                    <a:pt x="11056" y="948"/>
                  </a:lnTo>
                  <a:lnTo>
                    <a:pt x="10890" y="854"/>
                  </a:lnTo>
                  <a:lnTo>
                    <a:pt x="10744" y="766"/>
                  </a:lnTo>
                  <a:lnTo>
                    <a:pt x="11060" y="582"/>
                  </a:lnTo>
                  <a:close/>
                  <a:moveTo>
                    <a:pt x="10411" y="206"/>
                  </a:moveTo>
                  <a:lnTo>
                    <a:pt x="10472" y="171"/>
                  </a:lnTo>
                  <a:lnTo>
                    <a:pt x="10730" y="22"/>
                  </a:lnTo>
                  <a:lnTo>
                    <a:pt x="10749" y="34"/>
                  </a:lnTo>
                  <a:lnTo>
                    <a:pt x="11046" y="206"/>
                  </a:lnTo>
                  <a:lnTo>
                    <a:pt x="11046" y="575"/>
                  </a:lnTo>
                  <a:lnTo>
                    <a:pt x="10730" y="759"/>
                  </a:lnTo>
                  <a:lnTo>
                    <a:pt x="10730" y="759"/>
                  </a:lnTo>
                  <a:lnTo>
                    <a:pt x="10730" y="759"/>
                  </a:lnTo>
                  <a:lnTo>
                    <a:pt x="10411" y="575"/>
                  </a:lnTo>
                  <a:lnTo>
                    <a:pt x="10411" y="206"/>
                  </a:lnTo>
                  <a:close/>
                  <a:moveTo>
                    <a:pt x="10085" y="395"/>
                  </a:moveTo>
                  <a:lnTo>
                    <a:pt x="10172" y="343"/>
                  </a:lnTo>
                  <a:lnTo>
                    <a:pt x="10397" y="216"/>
                  </a:lnTo>
                  <a:lnTo>
                    <a:pt x="10397" y="580"/>
                  </a:lnTo>
                  <a:lnTo>
                    <a:pt x="10397" y="582"/>
                  </a:lnTo>
                  <a:lnTo>
                    <a:pt x="10716" y="766"/>
                  </a:lnTo>
                  <a:lnTo>
                    <a:pt x="10404" y="948"/>
                  </a:lnTo>
                  <a:lnTo>
                    <a:pt x="10085" y="766"/>
                  </a:lnTo>
                  <a:lnTo>
                    <a:pt x="10085" y="395"/>
                  </a:lnTo>
                  <a:close/>
                  <a:moveTo>
                    <a:pt x="10085" y="1147"/>
                  </a:moveTo>
                  <a:lnTo>
                    <a:pt x="10085" y="780"/>
                  </a:lnTo>
                  <a:lnTo>
                    <a:pt x="10397" y="962"/>
                  </a:lnTo>
                  <a:lnTo>
                    <a:pt x="10397" y="1331"/>
                  </a:lnTo>
                  <a:lnTo>
                    <a:pt x="10224" y="1430"/>
                  </a:lnTo>
                  <a:lnTo>
                    <a:pt x="10078" y="1515"/>
                  </a:lnTo>
                  <a:lnTo>
                    <a:pt x="9763" y="1333"/>
                  </a:lnTo>
                  <a:lnTo>
                    <a:pt x="10085" y="1147"/>
                  </a:lnTo>
                  <a:close/>
                  <a:moveTo>
                    <a:pt x="9430" y="395"/>
                  </a:moveTo>
                  <a:lnTo>
                    <a:pt x="9751" y="211"/>
                  </a:lnTo>
                  <a:lnTo>
                    <a:pt x="9751" y="211"/>
                  </a:lnTo>
                  <a:lnTo>
                    <a:pt x="9751" y="211"/>
                  </a:lnTo>
                  <a:lnTo>
                    <a:pt x="10070" y="395"/>
                  </a:lnTo>
                  <a:lnTo>
                    <a:pt x="10070" y="757"/>
                  </a:lnTo>
                  <a:lnTo>
                    <a:pt x="9751" y="572"/>
                  </a:lnTo>
                  <a:lnTo>
                    <a:pt x="9751" y="572"/>
                  </a:lnTo>
                  <a:lnTo>
                    <a:pt x="9751" y="572"/>
                  </a:lnTo>
                  <a:lnTo>
                    <a:pt x="9430" y="759"/>
                  </a:lnTo>
                  <a:lnTo>
                    <a:pt x="9430" y="395"/>
                  </a:lnTo>
                  <a:close/>
                  <a:moveTo>
                    <a:pt x="9430" y="773"/>
                  </a:moveTo>
                  <a:lnTo>
                    <a:pt x="9751" y="587"/>
                  </a:lnTo>
                  <a:lnTo>
                    <a:pt x="10070" y="773"/>
                  </a:lnTo>
                  <a:lnTo>
                    <a:pt x="10070" y="1142"/>
                  </a:lnTo>
                  <a:lnTo>
                    <a:pt x="9749" y="1326"/>
                  </a:lnTo>
                  <a:lnTo>
                    <a:pt x="9430" y="1142"/>
                  </a:lnTo>
                  <a:lnTo>
                    <a:pt x="9430" y="773"/>
                  </a:lnTo>
                  <a:close/>
                  <a:moveTo>
                    <a:pt x="9740" y="1333"/>
                  </a:moveTo>
                  <a:lnTo>
                    <a:pt x="9425" y="1515"/>
                  </a:lnTo>
                  <a:lnTo>
                    <a:pt x="9314" y="1452"/>
                  </a:lnTo>
                  <a:lnTo>
                    <a:pt x="9104" y="1331"/>
                  </a:lnTo>
                  <a:lnTo>
                    <a:pt x="9104" y="962"/>
                  </a:lnTo>
                  <a:lnTo>
                    <a:pt x="9201" y="906"/>
                  </a:lnTo>
                  <a:lnTo>
                    <a:pt x="9418" y="780"/>
                  </a:lnTo>
                  <a:lnTo>
                    <a:pt x="9418" y="1147"/>
                  </a:lnTo>
                  <a:lnTo>
                    <a:pt x="9418" y="1147"/>
                  </a:lnTo>
                  <a:lnTo>
                    <a:pt x="9740" y="1333"/>
                  </a:lnTo>
                  <a:close/>
                  <a:moveTo>
                    <a:pt x="9104" y="582"/>
                  </a:moveTo>
                  <a:lnTo>
                    <a:pt x="9104" y="580"/>
                  </a:lnTo>
                  <a:lnTo>
                    <a:pt x="9104" y="216"/>
                  </a:lnTo>
                  <a:lnTo>
                    <a:pt x="9418" y="395"/>
                  </a:lnTo>
                  <a:lnTo>
                    <a:pt x="9418" y="766"/>
                  </a:lnTo>
                  <a:lnTo>
                    <a:pt x="9378" y="787"/>
                  </a:lnTo>
                  <a:lnTo>
                    <a:pt x="9102" y="948"/>
                  </a:lnTo>
                  <a:lnTo>
                    <a:pt x="8785" y="766"/>
                  </a:lnTo>
                  <a:lnTo>
                    <a:pt x="9104" y="582"/>
                  </a:lnTo>
                  <a:close/>
                  <a:moveTo>
                    <a:pt x="8454" y="206"/>
                  </a:moveTo>
                  <a:lnTo>
                    <a:pt x="8759" y="29"/>
                  </a:lnTo>
                  <a:lnTo>
                    <a:pt x="8771" y="22"/>
                  </a:lnTo>
                  <a:lnTo>
                    <a:pt x="8894" y="93"/>
                  </a:lnTo>
                  <a:lnTo>
                    <a:pt x="9092" y="206"/>
                  </a:lnTo>
                  <a:lnTo>
                    <a:pt x="9092" y="575"/>
                  </a:lnTo>
                  <a:lnTo>
                    <a:pt x="8771" y="759"/>
                  </a:lnTo>
                  <a:lnTo>
                    <a:pt x="8454" y="575"/>
                  </a:lnTo>
                  <a:lnTo>
                    <a:pt x="8454" y="206"/>
                  </a:lnTo>
                  <a:close/>
                  <a:moveTo>
                    <a:pt x="8126" y="398"/>
                  </a:moveTo>
                  <a:lnTo>
                    <a:pt x="8442" y="216"/>
                  </a:lnTo>
                  <a:lnTo>
                    <a:pt x="8442" y="580"/>
                  </a:lnTo>
                  <a:lnTo>
                    <a:pt x="8442" y="582"/>
                  </a:lnTo>
                  <a:lnTo>
                    <a:pt x="8563" y="653"/>
                  </a:lnTo>
                  <a:lnTo>
                    <a:pt x="8759" y="766"/>
                  </a:lnTo>
                  <a:lnTo>
                    <a:pt x="8648" y="832"/>
                  </a:lnTo>
                  <a:lnTo>
                    <a:pt x="8445" y="948"/>
                  </a:lnTo>
                  <a:lnTo>
                    <a:pt x="8381" y="913"/>
                  </a:lnTo>
                  <a:lnTo>
                    <a:pt x="8126" y="764"/>
                  </a:lnTo>
                  <a:lnTo>
                    <a:pt x="8126" y="398"/>
                  </a:lnTo>
                  <a:close/>
                  <a:moveTo>
                    <a:pt x="8126" y="1147"/>
                  </a:moveTo>
                  <a:lnTo>
                    <a:pt x="8126" y="1147"/>
                  </a:lnTo>
                  <a:lnTo>
                    <a:pt x="8126" y="780"/>
                  </a:lnTo>
                  <a:lnTo>
                    <a:pt x="8442" y="962"/>
                  </a:lnTo>
                  <a:lnTo>
                    <a:pt x="8442" y="1326"/>
                  </a:lnTo>
                  <a:lnTo>
                    <a:pt x="8119" y="1513"/>
                  </a:lnTo>
                  <a:lnTo>
                    <a:pt x="7807" y="1333"/>
                  </a:lnTo>
                  <a:lnTo>
                    <a:pt x="7838" y="1315"/>
                  </a:lnTo>
                  <a:lnTo>
                    <a:pt x="8126" y="1147"/>
                  </a:lnTo>
                  <a:close/>
                  <a:moveTo>
                    <a:pt x="7474" y="395"/>
                  </a:moveTo>
                  <a:lnTo>
                    <a:pt x="7793" y="211"/>
                  </a:lnTo>
                  <a:lnTo>
                    <a:pt x="7795" y="211"/>
                  </a:lnTo>
                  <a:lnTo>
                    <a:pt x="7795" y="211"/>
                  </a:lnTo>
                  <a:lnTo>
                    <a:pt x="7830" y="230"/>
                  </a:lnTo>
                  <a:lnTo>
                    <a:pt x="8109" y="393"/>
                  </a:lnTo>
                  <a:lnTo>
                    <a:pt x="8109" y="754"/>
                  </a:lnTo>
                  <a:lnTo>
                    <a:pt x="7795" y="572"/>
                  </a:lnTo>
                  <a:lnTo>
                    <a:pt x="7795" y="572"/>
                  </a:lnTo>
                  <a:lnTo>
                    <a:pt x="7795" y="572"/>
                  </a:lnTo>
                  <a:lnTo>
                    <a:pt x="7474" y="759"/>
                  </a:lnTo>
                  <a:lnTo>
                    <a:pt x="7474" y="395"/>
                  </a:lnTo>
                  <a:close/>
                  <a:moveTo>
                    <a:pt x="7474" y="773"/>
                  </a:moveTo>
                  <a:lnTo>
                    <a:pt x="7795" y="587"/>
                  </a:lnTo>
                  <a:lnTo>
                    <a:pt x="7882" y="639"/>
                  </a:lnTo>
                  <a:lnTo>
                    <a:pt x="8112" y="771"/>
                  </a:lnTo>
                  <a:lnTo>
                    <a:pt x="8112" y="1142"/>
                  </a:lnTo>
                  <a:lnTo>
                    <a:pt x="8020" y="1194"/>
                  </a:lnTo>
                  <a:lnTo>
                    <a:pt x="7793" y="1326"/>
                  </a:lnTo>
                  <a:lnTo>
                    <a:pt x="7474" y="1142"/>
                  </a:lnTo>
                  <a:lnTo>
                    <a:pt x="7474" y="773"/>
                  </a:lnTo>
                  <a:close/>
                  <a:moveTo>
                    <a:pt x="7781" y="1333"/>
                  </a:moveTo>
                  <a:lnTo>
                    <a:pt x="7467" y="1513"/>
                  </a:lnTo>
                  <a:lnTo>
                    <a:pt x="7148" y="1331"/>
                  </a:lnTo>
                  <a:lnTo>
                    <a:pt x="7148" y="962"/>
                  </a:lnTo>
                  <a:lnTo>
                    <a:pt x="7462" y="780"/>
                  </a:lnTo>
                  <a:lnTo>
                    <a:pt x="7462" y="1147"/>
                  </a:lnTo>
                  <a:lnTo>
                    <a:pt x="7462" y="1147"/>
                  </a:lnTo>
                  <a:lnTo>
                    <a:pt x="7781" y="1333"/>
                  </a:lnTo>
                  <a:close/>
                  <a:moveTo>
                    <a:pt x="7148" y="582"/>
                  </a:moveTo>
                  <a:lnTo>
                    <a:pt x="7148" y="580"/>
                  </a:lnTo>
                  <a:lnTo>
                    <a:pt x="7148" y="216"/>
                  </a:lnTo>
                  <a:lnTo>
                    <a:pt x="7462" y="395"/>
                  </a:lnTo>
                  <a:lnTo>
                    <a:pt x="7462" y="766"/>
                  </a:lnTo>
                  <a:lnTo>
                    <a:pt x="7431" y="783"/>
                  </a:lnTo>
                  <a:lnTo>
                    <a:pt x="7143" y="948"/>
                  </a:lnTo>
                  <a:lnTo>
                    <a:pt x="6982" y="856"/>
                  </a:lnTo>
                  <a:lnTo>
                    <a:pt x="6829" y="766"/>
                  </a:lnTo>
                  <a:lnTo>
                    <a:pt x="7148" y="582"/>
                  </a:lnTo>
                  <a:close/>
                  <a:moveTo>
                    <a:pt x="6495" y="206"/>
                  </a:moveTo>
                  <a:lnTo>
                    <a:pt x="6814" y="22"/>
                  </a:lnTo>
                  <a:lnTo>
                    <a:pt x="7044" y="152"/>
                  </a:lnTo>
                  <a:lnTo>
                    <a:pt x="7136" y="206"/>
                  </a:lnTo>
                  <a:lnTo>
                    <a:pt x="7136" y="575"/>
                  </a:lnTo>
                  <a:lnTo>
                    <a:pt x="6838" y="747"/>
                  </a:lnTo>
                  <a:lnTo>
                    <a:pt x="6817" y="759"/>
                  </a:lnTo>
                  <a:lnTo>
                    <a:pt x="6817" y="759"/>
                  </a:lnTo>
                  <a:lnTo>
                    <a:pt x="6817" y="759"/>
                  </a:lnTo>
                  <a:lnTo>
                    <a:pt x="6637" y="658"/>
                  </a:lnTo>
                  <a:lnTo>
                    <a:pt x="6495" y="575"/>
                  </a:lnTo>
                  <a:lnTo>
                    <a:pt x="6495" y="206"/>
                  </a:lnTo>
                  <a:close/>
                  <a:moveTo>
                    <a:pt x="6169" y="766"/>
                  </a:moveTo>
                  <a:lnTo>
                    <a:pt x="6169" y="395"/>
                  </a:lnTo>
                  <a:lnTo>
                    <a:pt x="6484" y="216"/>
                  </a:lnTo>
                  <a:lnTo>
                    <a:pt x="6484" y="580"/>
                  </a:lnTo>
                  <a:lnTo>
                    <a:pt x="6484" y="582"/>
                  </a:lnTo>
                  <a:lnTo>
                    <a:pt x="6803" y="766"/>
                  </a:lnTo>
                  <a:lnTo>
                    <a:pt x="6649" y="856"/>
                  </a:lnTo>
                  <a:lnTo>
                    <a:pt x="6618" y="875"/>
                  </a:lnTo>
                  <a:lnTo>
                    <a:pt x="6488" y="948"/>
                  </a:lnTo>
                  <a:lnTo>
                    <a:pt x="6271" y="825"/>
                  </a:lnTo>
                  <a:lnTo>
                    <a:pt x="6169" y="766"/>
                  </a:lnTo>
                  <a:lnTo>
                    <a:pt x="6169" y="766"/>
                  </a:lnTo>
                  <a:close/>
                  <a:moveTo>
                    <a:pt x="6169" y="1147"/>
                  </a:moveTo>
                  <a:lnTo>
                    <a:pt x="6169" y="1147"/>
                  </a:lnTo>
                  <a:lnTo>
                    <a:pt x="6169" y="780"/>
                  </a:lnTo>
                  <a:lnTo>
                    <a:pt x="6481" y="962"/>
                  </a:lnTo>
                  <a:lnTo>
                    <a:pt x="6481" y="1329"/>
                  </a:lnTo>
                  <a:lnTo>
                    <a:pt x="6162" y="1513"/>
                  </a:lnTo>
                  <a:lnTo>
                    <a:pt x="5848" y="1333"/>
                  </a:lnTo>
                  <a:lnTo>
                    <a:pt x="6169" y="1147"/>
                  </a:lnTo>
                  <a:close/>
                  <a:moveTo>
                    <a:pt x="5515" y="395"/>
                  </a:moveTo>
                  <a:lnTo>
                    <a:pt x="5836" y="211"/>
                  </a:lnTo>
                  <a:lnTo>
                    <a:pt x="5836" y="211"/>
                  </a:lnTo>
                  <a:lnTo>
                    <a:pt x="5836" y="211"/>
                  </a:lnTo>
                  <a:lnTo>
                    <a:pt x="6155" y="395"/>
                  </a:lnTo>
                  <a:lnTo>
                    <a:pt x="6155" y="754"/>
                  </a:lnTo>
                  <a:lnTo>
                    <a:pt x="5836" y="572"/>
                  </a:lnTo>
                  <a:lnTo>
                    <a:pt x="5836" y="572"/>
                  </a:lnTo>
                  <a:lnTo>
                    <a:pt x="5836" y="572"/>
                  </a:lnTo>
                  <a:lnTo>
                    <a:pt x="5515" y="759"/>
                  </a:lnTo>
                  <a:lnTo>
                    <a:pt x="5515" y="395"/>
                  </a:lnTo>
                  <a:close/>
                  <a:moveTo>
                    <a:pt x="5515" y="773"/>
                  </a:moveTo>
                  <a:lnTo>
                    <a:pt x="5836" y="587"/>
                  </a:lnTo>
                  <a:lnTo>
                    <a:pt x="6155" y="773"/>
                  </a:lnTo>
                  <a:lnTo>
                    <a:pt x="6155" y="1142"/>
                  </a:lnTo>
                  <a:lnTo>
                    <a:pt x="5836" y="1326"/>
                  </a:lnTo>
                  <a:lnTo>
                    <a:pt x="5515" y="1142"/>
                  </a:lnTo>
                  <a:lnTo>
                    <a:pt x="5515" y="773"/>
                  </a:lnTo>
                  <a:close/>
                  <a:moveTo>
                    <a:pt x="5824" y="1333"/>
                  </a:moveTo>
                  <a:lnTo>
                    <a:pt x="5510" y="1515"/>
                  </a:lnTo>
                  <a:lnTo>
                    <a:pt x="5399" y="1452"/>
                  </a:lnTo>
                  <a:lnTo>
                    <a:pt x="5189" y="1331"/>
                  </a:lnTo>
                  <a:lnTo>
                    <a:pt x="5189" y="962"/>
                  </a:lnTo>
                  <a:lnTo>
                    <a:pt x="5286" y="906"/>
                  </a:lnTo>
                  <a:lnTo>
                    <a:pt x="5503" y="780"/>
                  </a:lnTo>
                  <a:lnTo>
                    <a:pt x="5503" y="1147"/>
                  </a:lnTo>
                  <a:lnTo>
                    <a:pt x="5503" y="1147"/>
                  </a:lnTo>
                  <a:lnTo>
                    <a:pt x="5824" y="1333"/>
                  </a:lnTo>
                  <a:close/>
                  <a:moveTo>
                    <a:pt x="5189" y="582"/>
                  </a:moveTo>
                  <a:lnTo>
                    <a:pt x="5189" y="580"/>
                  </a:lnTo>
                  <a:lnTo>
                    <a:pt x="5189" y="216"/>
                  </a:lnTo>
                  <a:lnTo>
                    <a:pt x="5503" y="395"/>
                  </a:lnTo>
                  <a:lnTo>
                    <a:pt x="5503" y="766"/>
                  </a:lnTo>
                  <a:lnTo>
                    <a:pt x="5465" y="787"/>
                  </a:lnTo>
                  <a:lnTo>
                    <a:pt x="5345" y="856"/>
                  </a:lnTo>
                  <a:lnTo>
                    <a:pt x="5186" y="948"/>
                  </a:lnTo>
                  <a:lnTo>
                    <a:pt x="4870" y="766"/>
                  </a:lnTo>
                  <a:lnTo>
                    <a:pt x="5189" y="582"/>
                  </a:lnTo>
                  <a:close/>
                  <a:moveTo>
                    <a:pt x="4539" y="206"/>
                  </a:moveTo>
                  <a:lnTo>
                    <a:pt x="4771" y="71"/>
                  </a:lnTo>
                  <a:lnTo>
                    <a:pt x="4856" y="22"/>
                  </a:lnTo>
                  <a:lnTo>
                    <a:pt x="5094" y="159"/>
                  </a:lnTo>
                  <a:lnTo>
                    <a:pt x="5130" y="180"/>
                  </a:lnTo>
                  <a:lnTo>
                    <a:pt x="5177" y="206"/>
                  </a:lnTo>
                  <a:lnTo>
                    <a:pt x="5177" y="575"/>
                  </a:lnTo>
                  <a:lnTo>
                    <a:pt x="4858" y="759"/>
                  </a:lnTo>
                  <a:lnTo>
                    <a:pt x="4539" y="575"/>
                  </a:lnTo>
                  <a:lnTo>
                    <a:pt x="4539" y="206"/>
                  </a:lnTo>
                  <a:close/>
                  <a:moveTo>
                    <a:pt x="4213" y="395"/>
                  </a:moveTo>
                  <a:lnTo>
                    <a:pt x="4527" y="216"/>
                  </a:lnTo>
                  <a:lnTo>
                    <a:pt x="4527" y="580"/>
                  </a:lnTo>
                  <a:lnTo>
                    <a:pt x="4527" y="582"/>
                  </a:lnTo>
                  <a:lnTo>
                    <a:pt x="4650" y="653"/>
                  </a:lnTo>
                  <a:lnTo>
                    <a:pt x="4844" y="766"/>
                  </a:lnTo>
                  <a:lnTo>
                    <a:pt x="4688" y="858"/>
                  </a:lnTo>
                  <a:lnTo>
                    <a:pt x="4530" y="948"/>
                  </a:lnTo>
                  <a:lnTo>
                    <a:pt x="4371" y="856"/>
                  </a:lnTo>
                  <a:lnTo>
                    <a:pt x="4213" y="766"/>
                  </a:lnTo>
                  <a:lnTo>
                    <a:pt x="4213" y="395"/>
                  </a:lnTo>
                  <a:close/>
                  <a:moveTo>
                    <a:pt x="4211" y="1147"/>
                  </a:moveTo>
                  <a:lnTo>
                    <a:pt x="4211" y="1147"/>
                  </a:lnTo>
                  <a:lnTo>
                    <a:pt x="4211" y="778"/>
                  </a:lnTo>
                  <a:lnTo>
                    <a:pt x="4437" y="910"/>
                  </a:lnTo>
                  <a:lnTo>
                    <a:pt x="4527" y="962"/>
                  </a:lnTo>
                  <a:lnTo>
                    <a:pt x="4527" y="1329"/>
                  </a:lnTo>
                  <a:lnTo>
                    <a:pt x="4230" y="1501"/>
                  </a:lnTo>
                  <a:lnTo>
                    <a:pt x="4208" y="1515"/>
                  </a:lnTo>
                  <a:lnTo>
                    <a:pt x="3892" y="1333"/>
                  </a:lnTo>
                  <a:lnTo>
                    <a:pt x="3922" y="1315"/>
                  </a:lnTo>
                  <a:lnTo>
                    <a:pt x="4211" y="1147"/>
                  </a:lnTo>
                  <a:close/>
                  <a:moveTo>
                    <a:pt x="3558" y="395"/>
                  </a:moveTo>
                  <a:lnTo>
                    <a:pt x="3877" y="211"/>
                  </a:lnTo>
                  <a:lnTo>
                    <a:pt x="3880" y="211"/>
                  </a:lnTo>
                  <a:lnTo>
                    <a:pt x="3880" y="211"/>
                  </a:lnTo>
                  <a:lnTo>
                    <a:pt x="3918" y="230"/>
                  </a:lnTo>
                  <a:lnTo>
                    <a:pt x="4196" y="395"/>
                  </a:lnTo>
                  <a:lnTo>
                    <a:pt x="4196" y="754"/>
                  </a:lnTo>
                  <a:lnTo>
                    <a:pt x="3880" y="572"/>
                  </a:lnTo>
                  <a:lnTo>
                    <a:pt x="3880" y="572"/>
                  </a:lnTo>
                  <a:lnTo>
                    <a:pt x="3880" y="572"/>
                  </a:lnTo>
                  <a:lnTo>
                    <a:pt x="3558" y="759"/>
                  </a:lnTo>
                  <a:lnTo>
                    <a:pt x="3558" y="395"/>
                  </a:lnTo>
                  <a:close/>
                  <a:moveTo>
                    <a:pt x="3558" y="773"/>
                  </a:moveTo>
                  <a:lnTo>
                    <a:pt x="3880" y="587"/>
                  </a:lnTo>
                  <a:lnTo>
                    <a:pt x="3967" y="639"/>
                  </a:lnTo>
                  <a:lnTo>
                    <a:pt x="4045" y="684"/>
                  </a:lnTo>
                  <a:lnTo>
                    <a:pt x="4196" y="771"/>
                  </a:lnTo>
                  <a:lnTo>
                    <a:pt x="4196" y="1142"/>
                  </a:lnTo>
                  <a:lnTo>
                    <a:pt x="4107" y="1194"/>
                  </a:lnTo>
                  <a:lnTo>
                    <a:pt x="3880" y="1326"/>
                  </a:lnTo>
                  <a:lnTo>
                    <a:pt x="3558" y="1142"/>
                  </a:lnTo>
                  <a:lnTo>
                    <a:pt x="3558" y="773"/>
                  </a:lnTo>
                  <a:close/>
                  <a:moveTo>
                    <a:pt x="3866" y="1333"/>
                  </a:moveTo>
                  <a:lnTo>
                    <a:pt x="3551" y="1513"/>
                  </a:lnTo>
                  <a:lnTo>
                    <a:pt x="3235" y="1331"/>
                  </a:lnTo>
                  <a:lnTo>
                    <a:pt x="3235" y="962"/>
                  </a:lnTo>
                  <a:lnTo>
                    <a:pt x="3547" y="780"/>
                  </a:lnTo>
                  <a:lnTo>
                    <a:pt x="3547" y="1147"/>
                  </a:lnTo>
                  <a:lnTo>
                    <a:pt x="3547" y="1147"/>
                  </a:lnTo>
                  <a:lnTo>
                    <a:pt x="3866" y="1333"/>
                  </a:lnTo>
                  <a:close/>
                  <a:moveTo>
                    <a:pt x="3235" y="582"/>
                  </a:moveTo>
                  <a:lnTo>
                    <a:pt x="3235" y="580"/>
                  </a:lnTo>
                  <a:lnTo>
                    <a:pt x="3235" y="216"/>
                  </a:lnTo>
                  <a:lnTo>
                    <a:pt x="3547" y="395"/>
                  </a:lnTo>
                  <a:lnTo>
                    <a:pt x="3547" y="766"/>
                  </a:lnTo>
                  <a:lnTo>
                    <a:pt x="3516" y="783"/>
                  </a:lnTo>
                  <a:lnTo>
                    <a:pt x="3228" y="948"/>
                  </a:lnTo>
                  <a:lnTo>
                    <a:pt x="3067" y="856"/>
                  </a:lnTo>
                  <a:lnTo>
                    <a:pt x="2913" y="766"/>
                  </a:lnTo>
                  <a:lnTo>
                    <a:pt x="3235" y="582"/>
                  </a:lnTo>
                  <a:close/>
                  <a:moveTo>
                    <a:pt x="2583" y="206"/>
                  </a:moveTo>
                  <a:lnTo>
                    <a:pt x="2675" y="152"/>
                  </a:lnTo>
                  <a:lnTo>
                    <a:pt x="2902" y="22"/>
                  </a:lnTo>
                  <a:lnTo>
                    <a:pt x="3223" y="206"/>
                  </a:lnTo>
                  <a:lnTo>
                    <a:pt x="3223" y="575"/>
                  </a:lnTo>
                  <a:lnTo>
                    <a:pt x="2923" y="747"/>
                  </a:lnTo>
                  <a:lnTo>
                    <a:pt x="2902" y="759"/>
                  </a:lnTo>
                  <a:lnTo>
                    <a:pt x="2902" y="759"/>
                  </a:lnTo>
                  <a:lnTo>
                    <a:pt x="2902" y="759"/>
                  </a:lnTo>
                  <a:lnTo>
                    <a:pt x="2724" y="658"/>
                  </a:lnTo>
                  <a:lnTo>
                    <a:pt x="2583" y="575"/>
                  </a:lnTo>
                  <a:lnTo>
                    <a:pt x="2583" y="206"/>
                  </a:lnTo>
                  <a:close/>
                  <a:moveTo>
                    <a:pt x="2254" y="766"/>
                  </a:moveTo>
                  <a:lnTo>
                    <a:pt x="2254" y="395"/>
                  </a:lnTo>
                  <a:lnTo>
                    <a:pt x="2415" y="303"/>
                  </a:lnTo>
                  <a:lnTo>
                    <a:pt x="2568" y="216"/>
                  </a:lnTo>
                  <a:lnTo>
                    <a:pt x="2568" y="580"/>
                  </a:lnTo>
                  <a:lnTo>
                    <a:pt x="2568" y="582"/>
                  </a:lnTo>
                  <a:lnTo>
                    <a:pt x="2887" y="766"/>
                  </a:lnTo>
                  <a:lnTo>
                    <a:pt x="2734" y="856"/>
                  </a:lnTo>
                  <a:lnTo>
                    <a:pt x="2703" y="875"/>
                  </a:lnTo>
                  <a:lnTo>
                    <a:pt x="2573" y="948"/>
                  </a:lnTo>
                  <a:lnTo>
                    <a:pt x="2361" y="828"/>
                  </a:lnTo>
                  <a:lnTo>
                    <a:pt x="2254" y="766"/>
                  </a:lnTo>
                  <a:lnTo>
                    <a:pt x="2254" y="766"/>
                  </a:lnTo>
                  <a:close/>
                  <a:moveTo>
                    <a:pt x="2254" y="1147"/>
                  </a:moveTo>
                  <a:lnTo>
                    <a:pt x="2254" y="1147"/>
                  </a:lnTo>
                  <a:lnTo>
                    <a:pt x="2254" y="780"/>
                  </a:lnTo>
                  <a:lnTo>
                    <a:pt x="2566" y="962"/>
                  </a:lnTo>
                  <a:lnTo>
                    <a:pt x="2566" y="1329"/>
                  </a:lnTo>
                  <a:lnTo>
                    <a:pt x="2247" y="1513"/>
                  </a:lnTo>
                  <a:lnTo>
                    <a:pt x="1935" y="1333"/>
                  </a:lnTo>
                  <a:lnTo>
                    <a:pt x="2254" y="1147"/>
                  </a:lnTo>
                  <a:close/>
                  <a:moveTo>
                    <a:pt x="1604" y="395"/>
                  </a:moveTo>
                  <a:lnTo>
                    <a:pt x="1886" y="230"/>
                  </a:lnTo>
                  <a:lnTo>
                    <a:pt x="1921" y="211"/>
                  </a:lnTo>
                  <a:lnTo>
                    <a:pt x="1921" y="211"/>
                  </a:lnTo>
                  <a:lnTo>
                    <a:pt x="1923" y="211"/>
                  </a:lnTo>
                  <a:lnTo>
                    <a:pt x="2240" y="393"/>
                  </a:lnTo>
                  <a:lnTo>
                    <a:pt x="2240" y="754"/>
                  </a:lnTo>
                  <a:lnTo>
                    <a:pt x="1980" y="606"/>
                  </a:lnTo>
                  <a:lnTo>
                    <a:pt x="1921" y="572"/>
                  </a:lnTo>
                  <a:lnTo>
                    <a:pt x="1921" y="572"/>
                  </a:lnTo>
                  <a:lnTo>
                    <a:pt x="1921" y="572"/>
                  </a:lnTo>
                  <a:lnTo>
                    <a:pt x="1604" y="754"/>
                  </a:lnTo>
                  <a:lnTo>
                    <a:pt x="1604" y="395"/>
                  </a:lnTo>
                  <a:close/>
                  <a:moveTo>
                    <a:pt x="1604" y="771"/>
                  </a:moveTo>
                  <a:lnTo>
                    <a:pt x="1921" y="587"/>
                  </a:lnTo>
                  <a:lnTo>
                    <a:pt x="2051" y="662"/>
                  </a:lnTo>
                  <a:lnTo>
                    <a:pt x="2242" y="773"/>
                  </a:lnTo>
                  <a:lnTo>
                    <a:pt x="2242" y="1142"/>
                  </a:lnTo>
                  <a:lnTo>
                    <a:pt x="1923" y="1326"/>
                  </a:lnTo>
                  <a:lnTo>
                    <a:pt x="1689" y="1192"/>
                  </a:lnTo>
                  <a:lnTo>
                    <a:pt x="1604" y="1142"/>
                  </a:lnTo>
                  <a:lnTo>
                    <a:pt x="1604" y="771"/>
                  </a:lnTo>
                  <a:close/>
                  <a:moveTo>
                    <a:pt x="1760" y="1246"/>
                  </a:moveTo>
                  <a:lnTo>
                    <a:pt x="1909" y="1333"/>
                  </a:lnTo>
                  <a:lnTo>
                    <a:pt x="1595" y="1513"/>
                  </a:lnTo>
                  <a:lnTo>
                    <a:pt x="1274" y="1326"/>
                  </a:lnTo>
                  <a:lnTo>
                    <a:pt x="1274" y="965"/>
                  </a:lnTo>
                  <a:lnTo>
                    <a:pt x="1593" y="778"/>
                  </a:lnTo>
                  <a:lnTo>
                    <a:pt x="1593" y="1147"/>
                  </a:lnTo>
                  <a:lnTo>
                    <a:pt x="1593" y="1147"/>
                  </a:lnTo>
                  <a:lnTo>
                    <a:pt x="1760" y="1246"/>
                  </a:lnTo>
                  <a:close/>
                  <a:moveTo>
                    <a:pt x="1271" y="582"/>
                  </a:moveTo>
                  <a:lnTo>
                    <a:pt x="1271" y="580"/>
                  </a:lnTo>
                  <a:lnTo>
                    <a:pt x="1271" y="216"/>
                  </a:lnTo>
                  <a:lnTo>
                    <a:pt x="1590" y="395"/>
                  </a:lnTo>
                  <a:lnTo>
                    <a:pt x="1590" y="764"/>
                  </a:lnTo>
                  <a:lnTo>
                    <a:pt x="1278" y="943"/>
                  </a:lnTo>
                  <a:lnTo>
                    <a:pt x="1271" y="948"/>
                  </a:lnTo>
                  <a:lnTo>
                    <a:pt x="1037" y="813"/>
                  </a:lnTo>
                  <a:lnTo>
                    <a:pt x="955" y="766"/>
                  </a:lnTo>
                  <a:lnTo>
                    <a:pt x="1271" y="582"/>
                  </a:lnTo>
                  <a:close/>
                  <a:moveTo>
                    <a:pt x="624" y="206"/>
                  </a:moveTo>
                  <a:lnTo>
                    <a:pt x="624" y="206"/>
                  </a:lnTo>
                  <a:lnTo>
                    <a:pt x="945" y="22"/>
                  </a:lnTo>
                  <a:lnTo>
                    <a:pt x="1111" y="119"/>
                  </a:lnTo>
                  <a:lnTo>
                    <a:pt x="1259" y="206"/>
                  </a:lnTo>
                  <a:lnTo>
                    <a:pt x="1259" y="575"/>
                  </a:lnTo>
                  <a:lnTo>
                    <a:pt x="1082" y="679"/>
                  </a:lnTo>
                  <a:lnTo>
                    <a:pt x="943" y="759"/>
                  </a:lnTo>
                  <a:lnTo>
                    <a:pt x="624" y="575"/>
                  </a:lnTo>
                  <a:lnTo>
                    <a:pt x="624" y="206"/>
                  </a:lnTo>
                  <a:close/>
                  <a:moveTo>
                    <a:pt x="931" y="766"/>
                  </a:moveTo>
                  <a:lnTo>
                    <a:pt x="614" y="948"/>
                  </a:lnTo>
                  <a:lnTo>
                    <a:pt x="295" y="764"/>
                  </a:lnTo>
                  <a:lnTo>
                    <a:pt x="295" y="398"/>
                  </a:lnTo>
                  <a:lnTo>
                    <a:pt x="612" y="216"/>
                  </a:lnTo>
                  <a:lnTo>
                    <a:pt x="612" y="580"/>
                  </a:lnTo>
                  <a:lnTo>
                    <a:pt x="612" y="582"/>
                  </a:lnTo>
                  <a:lnTo>
                    <a:pt x="931" y="766"/>
                  </a:lnTo>
                  <a:close/>
                </a:path>
              </a:pathLst>
            </a:custGeom>
            <a:grpFill/>
            <a:ln w="9525">
              <a:solidFill>
                <a:srgbClr val="89D2E6"/>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35" name="Rectangle 1034"/>
          <p:cNvSpPr/>
          <p:nvPr userDrawn="1"/>
        </p:nvSpPr>
        <p:spPr>
          <a:xfrm>
            <a:off x="0" y="0"/>
            <a:ext cx="12192000" cy="6858296"/>
          </a:xfrm>
          <a:prstGeom prst="rect">
            <a:avLst/>
          </a:prstGeom>
          <a:gradFill>
            <a:gsLst>
              <a:gs pos="49000">
                <a:schemeClr val="accent1">
                  <a:lumMod val="5000"/>
                  <a:lumOff val="95000"/>
                  <a:alpha val="85000"/>
                </a:schemeClr>
              </a:gs>
              <a:gs pos="100000">
                <a:srgbClr val="DCF2F8">
                  <a:alpha val="50000"/>
                </a:srgbClr>
              </a:gs>
            </a:gsLst>
            <a:lin ang="5400000" scaled="1"/>
          </a:gradFill>
          <a:ln w="15875">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Rectangle 3"/>
          <p:cNvSpPr/>
          <p:nvPr userDrawn="1"/>
        </p:nvSpPr>
        <p:spPr>
          <a:xfrm>
            <a:off x="4081032" y="6423995"/>
            <a:ext cx="666976" cy="215444"/>
          </a:xfrm>
          <a:prstGeom prst="rect">
            <a:avLst/>
          </a:prstGeom>
        </p:spPr>
        <p:txBody>
          <a:bodyPr wrap="square">
            <a:spAutoFit/>
          </a:bodyPr>
          <a:lstStyle/>
          <a:p>
            <a:pPr marL="0" algn="l" defTabSz="914400" rtl="0" eaLnBrk="1" latinLnBrk="0" hangingPunct="1">
              <a:lnSpc>
                <a:spcPct val="100000"/>
              </a:lnSpc>
            </a:pPr>
            <a:fld id="{DFCF27A5-1A5B-48D3-A060-2758FFBB1ADD}" type="slidenum">
              <a:rPr lang="en-US" sz="800" kern="1200" smtClean="0">
                <a:solidFill>
                  <a:schemeClr val="accent5">
                    <a:lumMod val="75000"/>
                  </a:schemeClr>
                </a:solidFill>
                <a:latin typeface="+mn-lt"/>
                <a:ea typeface="+mn-ea"/>
                <a:cs typeface="+mn-cs"/>
              </a:rPr>
              <a:pPr marL="0" algn="l" defTabSz="914400" rtl="0" eaLnBrk="1" latinLnBrk="0" hangingPunct="1">
                <a:lnSpc>
                  <a:spcPct val="100000"/>
                </a:lnSpc>
              </a:pPr>
              <a:t>‹#›</a:t>
            </a:fld>
            <a:endParaRPr lang="en-US" sz="800" kern="1200" dirty="0">
              <a:solidFill>
                <a:schemeClr val="accent5">
                  <a:lumMod val="75000"/>
                </a:schemeClr>
              </a:solidFill>
              <a:latin typeface="+mn-lt"/>
              <a:ea typeface="+mn-ea"/>
              <a:cs typeface="+mn-cs"/>
            </a:endParaRPr>
          </a:p>
        </p:txBody>
      </p:sp>
      <p:sp>
        <p:nvSpPr>
          <p:cNvPr id="6" name="Rectangle 5"/>
          <p:cNvSpPr/>
          <p:nvPr userDrawn="1"/>
        </p:nvSpPr>
        <p:spPr>
          <a:xfrm>
            <a:off x="426720" y="6423995"/>
            <a:ext cx="7810500" cy="215444"/>
          </a:xfrm>
          <a:prstGeom prst="rect">
            <a:avLst/>
          </a:prstGeom>
        </p:spPr>
        <p:txBody>
          <a:bodyPr wrap="square">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spc="50" baseline="0" dirty="0">
                <a:solidFill>
                  <a:schemeClr val="accent5">
                    <a:lumMod val="75000"/>
                  </a:schemeClr>
                </a:solidFill>
                <a:latin typeface="+mn-lt"/>
                <a:ea typeface="+mn-ea"/>
                <a:cs typeface="+mn-cs"/>
              </a:rPr>
              <a:t>© 2016 IXIA AND/OR ITS AFFILIATES. ALL RIGHTS RESERVED.   |</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287124" y="6395912"/>
            <a:ext cx="478155" cy="222287"/>
          </a:xfrm>
          <a:prstGeom prst="rect">
            <a:avLst/>
          </a:prstGeom>
        </p:spPr>
      </p:pic>
      <p:sp>
        <p:nvSpPr>
          <p:cNvPr id="1038" name="Title 1"/>
          <p:cNvSpPr>
            <a:spLocks noGrp="1"/>
          </p:cNvSpPr>
          <p:nvPr>
            <p:ph type="title" hasCustomPrompt="1"/>
          </p:nvPr>
        </p:nvSpPr>
        <p:spPr>
          <a:xfrm>
            <a:off x="426720" y="1364343"/>
            <a:ext cx="11338560" cy="4499428"/>
          </a:xfrm>
        </p:spPr>
        <p:txBody>
          <a:bodyPr>
            <a:noAutofit/>
          </a:bodyPr>
          <a:lstStyle>
            <a:lvl1pPr marL="347663" indent="-347663">
              <a:lnSpc>
                <a:spcPct val="100000"/>
              </a:lnSpc>
              <a:buSzPct val="100000"/>
              <a:buFont typeface="Arial" panose="020B0604020202020204" pitchFamily="34" charset="0"/>
              <a:buNone/>
              <a:tabLst>
                <a:tab pos="4746625" algn="l"/>
              </a:tabLst>
              <a:defRPr lang="en-US" sz="4800" b="1" kern="1200" cap="all" spc="200" dirty="0">
                <a:solidFill>
                  <a:schemeClr val="accent5">
                    <a:lumMod val="75000"/>
                  </a:schemeClr>
                </a:solidFill>
                <a:latin typeface="+mn-lt"/>
                <a:ea typeface="+mn-ea"/>
                <a:cs typeface="+mn-cs"/>
              </a:defRPr>
            </a:lvl1pPr>
          </a:lstStyle>
          <a:p>
            <a:r>
              <a:rPr lang="en-US" dirty="0"/>
              <a:t>“Click to edit Master title style.”</a:t>
            </a:r>
          </a:p>
        </p:txBody>
      </p:sp>
    </p:spTree>
    <p:extLst>
      <p:ext uri="{BB962C8B-B14F-4D97-AF65-F5344CB8AC3E}">
        <p14:creationId xmlns:p14="http://schemas.microsoft.com/office/powerpoint/2010/main" val="2599698880"/>
      </p:ext>
    </p:extLst>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 Bleed Photo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4062250268"/>
      </p:ext>
    </p:extLst>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0214433"/>
      </p:ext>
    </p:extLst>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ing Slide Gri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29" y="6328229"/>
            <a:ext cx="12193057" cy="530067"/>
          </a:xfrm>
          <a:prstGeom prst="rect">
            <a:avLst/>
          </a:prstGeom>
        </p:spPr>
      </p:pic>
    </p:spTree>
    <p:extLst>
      <p:ext uri="{BB962C8B-B14F-4D97-AF65-F5344CB8AC3E}">
        <p14:creationId xmlns:p14="http://schemas.microsoft.com/office/powerpoint/2010/main" val="2217393524"/>
      </p:ext>
    </p:extLst>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image" Target="../media/image10.emf"/><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426720" y="127001"/>
            <a:ext cx="11338560" cy="1037254"/>
          </a:xfrm>
          <a:prstGeom prst="rect">
            <a:avLst/>
          </a:prstGeom>
        </p:spPr>
        <p:txBody>
          <a:bodyPr vert="horz" lIns="91440" tIns="45720" rIns="91440" bIns="45720" rtlCol="0" anchor="b" anchorCtr="0">
            <a:normAutofit/>
          </a:bodyPr>
          <a:lstStyle/>
          <a:p>
            <a:r>
              <a:rPr lang="en-US" dirty="0"/>
              <a:t>Slide Title</a:t>
            </a:r>
          </a:p>
        </p:txBody>
      </p:sp>
      <p:sp>
        <p:nvSpPr>
          <p:cNvPr id="7" name="Text Placeholder 6"/>
          <p:cNvSpPr>
            <a:spLocks noGrp="1"/>
          </p:cNvSpPr>
          <p:nvPr>
            <p:ph type="body" idx="1"/>
          </p:nvPr>
        </p:nvSpPr>
        <p:spPr>
          <a:xfrm>
            <a:off x="426720" y="1270000"/>
            <a:ext cx="11338560" cy="5029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Rectangle 23"/>
          <p:cNvSpPr/>
          <p:nvPr userDrawn="1"/>
        </p:nvSpPr>
        <p:spPr>
          <a:xfrm>
            <a:off x="4081032" y="6423995"/>
            <a:ext cx="666976" cy="215444"/>
          </a:xfrm>
          <a:prstGeom prst="rect">
            <a:avLst/>
          </a:prstGeom>
        </p:spPr>
        <p:txBody>
          <a:bodyPr wrap="square">
            <a:spAutoFit/>
          </a:bodyPr>
          <a:lstStyle/>
          <a:p>
            <a:pPr marL="0" algn="l" defTabSz="914400" rtl="0" eaLnBrk="1" latinLnBrk="0" hangingPunct="1">
              <a:lnSpc>
                <a:spcPct val="100000"/>
              </a:lnSpc>
            </a:pPr>
            <a:fld id="{DFCF27A5-1A5B-48D3-A060-2758FFBB1ADD}" type="slidenum">
              <a:rPr lang="en-US" sz="800" kern="1200" smtClean="0">
                <a:solidFill>
                  <a:schemeClr val="accent5">
                    <a:lumMod val="75000"/>
                  </a:schemeClr>
                </a:solidFill>
                <a:latin typeface="+mn-lt"/>
                <a:ea typeface="+mn-ea"/>
                <a:cs typeface="+mn-cs"/>
              </a:rPr>
              <a:pPr marL="0" algn="l" defTabSz="914400" rtl="0" eaLnBrk="1" latinLnBrk="0" hangingPunct="1">
                <a:lnSpc>
                  <a:spcPct val="100000"/>
                </a:lnSpc>
              </a:pPr>
              <a:t>‹#›</a:t>
            </a:fld>
            <a:endParaRPr lang="en-US" sz="800" kern="1200" dirty="0">
              <a:solidFill>
                <a:schemeClr val="accent5">
                  <a:lumMod val="75000"/>
                </a:schemeClr>
              </a:solidFill>
              <a:latin typeface="+mn-lt"/>
              <a:ea typeface="+mn-ea"/>
              <a:cs typeface="+mn-cs"/>
            </a:endParaRPr>
          </a:p>
        </p:txBody>
      </p:sp>
      <p:sp>
        <p:nvSpPr>
          <p:cNvPr id="25" name="Rectangle 24"/>
          <p:cNvSpPr/>
          <p:nvPr userDrawn="1"/>
        </p:nvSpPr>
        <p:spPr>
          <a:xfrm>
            <a:off x="426720" y="6423995"/>
            <a:ext cx="7810500" cy="215444"/>
          </a:xfrm>
          <a:prstGeom prst="rect">
            <a:avLst/>
          </a:prstGeom>
        </p:spPr>
        <p:txBody>
          <a:bodyPr wrap="square">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spc="50" baseline="0" dirty="0">
                <a:solidFill>
                  <a:schemeClr val="accent5">
                    <a:lumMod val="75000"/>
                  </a:schemeClr>
                </a:solidFill>
                <a:latin typeface="+mn-lt"/>
                <a:ea typeface="+mn-ea"/>
                <a:cs typeface="+mn-cs"/>
              </a:rPr>
              <a:t>© 2016 IXIA AND/OR ITS AFFILIATES. ALL RIGHTS RESERVED.   |</a:t>
            </a:r>
          </a:p>
        </p:txBody>
      </p:sp>
      <p:sp>
        <p:nvSpPr>
          <p:cNvPr id="6" name="Rectangle 5"/>
          <p:cNvSpPr/>
          <p:nvPr userDrawn="1"/>
        </p:nvSpPr>
        <p:spPr>
          <a:xfrm>
            <a:off x="0" y="6775630"/>
            <a:ext cx="12192000" cy="82370"/>
          </a:xfrm>
          <a:prstGeom prst="rect">
            <a:avLst/>
          </a:prstGeom>
          <a:solidFill>
            <a:schemeClr val="bg2"/>
          </a:solidFill>
          <a:ln w="15875">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 name="Group 1"/>
          <p:cNvGrpSpPr/>
          <p:nvPr userDrawn="1"/>
        </p:nvGrpSpPr>
        <p:grpSpPr>
          <a:xfrm>
            <a:off x="9264649" y="6775630"/>
            <a:ext cx="2927348" cy="85157"/>
            <a:chOff x="8899230" y="6732088"/>
            <a:chExt cx="5326200" cy="154940"/>
          </a:xfrm>
        </p:grpSpPr>
        <p:grpSp>
          <p:nvGrpSpPr>
            <p:cNvPr id="8" name="Group 7"/>
            <p:cNvGrpSpPr/>
            <p:nvPr userDrawn="1"/>
          </p:nvGrpSpPr>
          <p:grpSpPr>
            <a:xfrm>
              <a:off x="8899230" y="6732088"/>
              <a:ext cx="3223826" cy="154940"/>
              <a:chOff x="10153569" y="6630191"/>
              <a:chExt cx="2840414" cy="136513"/>
            </a:xfrm>
            <a:solidFill>
              <a:schemeClr val="accent3"/>
            </a:solidFill>
          </p:grpSpPr>
          <p:sp>
            <p:nvSpPr>
              <p:cNvPr id="9" name="Freeform 8"/>
              <p:cNvSpPr>
                <a:spLocks/>
              </p:cNvSpPr>
              <p:nvPr/>
            </p:nvSpPr>
            <p:spPr bwMode="auto">
              <a:xfrm>
                <a:off x="10153569" y="6630191"/>
                <a:ext cx="472464" cy="136513"/>
              </a:xfrm>
              <a:custGeom>
                <a:avLst/>
                <a:gdLst>
                  <a:gd name="connsiteX0" fmla="*/ 235831 w 471962"/>
                  <a:gd name="connsiteY0" fmla="*/ 0 h 136368"/>
                  <a:gd name="connsiteX1" fmla="*/ 471962 w 471962"/>
                  <a:gd name="connsiteY1" fmla="*/ 136368 h 136368"/>
                  <a:gd name="connsiteX2" fmla="*/ 0 w 471962"/>
                  <a:gd name="connsiteY2" fmla="*/ 136368 h 136368"/>
                </a:gdLst>
                <a:ahLst/>
                <a:cxnLst>
                  <a:cxn ang="0">
                    <a:pos x="connsiteX0" y="connsiteY0"/>
                  </a:cxn>
                  <a:cxn ang="0">
                    <a:pos x="connsiteX1" y="connsiteY1"/>
                  </a:cxn>
                  <a:cxn ang="0">
                    <a:pos x="connsiteX2" y="connsiteY2"/>
                  </a:cxn>
                </a:cxnLst>
                <a:rect l="l" t="t" r="r" b="b"/>
                <a:pathLst>
                  <a:path w="471962" h="136368">
                    <a:moveTo>
                      <a:pt x="235831" y="0"/>
                    </a:moveTo>
                    <a:lnTo>
                      <a:pt x="471962" y="136368"/>
                    </a:lnTo>
                    <a:lnTo>
                      <a:pt x="0" y="136368"/>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0" name="Rectangle 9"/>
              <p:cNvSpPr/>
              <p:nvPr/>
            </p:nvSpPr>
            <p:spPr>
              <a:xfrm>
                <a:off x="10389549" y="6630194"/>
                <a:ext cx="2604434" cy="136509"/>
              </a:xfrm>
              <a:prstGeom prst="rect">
                <a:avLst/>
              </a:prstGeom>
              <a:grpFill/>
              <a:ln w="15875">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p:cNvGrpSpPr/>
            <p:nvPr userDrawn="1"/>
          </p:nvGrpSpPr>
          <p:grpSpPr>
            <a:xfrm>
              <a:off x="9056936" y="6732088"/>
              <a:ext cx="5168494" cy="154940"/>
              <a:chOff x="10153569" y="6630191"/>
              <a:chExt cx="4553802" cy="136513"/>
            </a:xfrm>
            <a:solidFill>
              <a:schemeClr val="accent4"/>
            </a:solidFill>
          </p:grpSpPr>
          <p:sp>
            <p:nvSpPr>
              <p:cNvPr id="12" name="Freeform 11"/>
              <p:cNvSpPr>
                <a:spLocks/>
              </p:cNvSpPr>
              <p:nvPr/>
            </p:nvSpPr>
            <p:spPr bwMode="auto">
              <a:xfrm>
                <a:off x="10153569" y="6630191"/>
                <a:ext cx="472464" cy="136513"/>
              </a:xfrm>
              <a:custGeom>
                <a:avLst/>
                <a:gdLst>
                  <a:gd name="connsiteX0" fmla="*/ 235831 w 471962"/>
                  <a:gd name="connsiteY0" fmla="*/ 0 h 136368"/>
                  <a:gd name="connsiteX1" fmla="*/ 471962 w 471962"/>
                  <a:gd name="connsiteY1" fmla="*/ 136368 h 136368"/>
                  <a:gd name="connsiteX2" fmla="*/ 0 w 471962"/>
                  <a:gd name="connsiteY2" fmla="*/ 136368 h 136368"/>
                </a:gdLst>
                <a:ahLst/>
                <a:cxnLst>
                  <a:cxn ang="0">
                    <a:pos x="connsiteX0" y="connsiteY0"/>
                  </a:cxn>
                  <a:cxn ang="0">
                    <a:pos x="connsiteX1" y="connsiteY1"/>
                  </a:cxn>
                  <a:cxn ang="0">
                    <a:pos x="connsiteX2" y="connsiteY2"/>
                  </a:cxn>
                </a:cxnLst>
                <a:rect l="l" t="t" r="r" b="b"/>
                <a:pathLst>
                  <a:path w="471962" h="136368">
                    <a:moveTo>
                      <a:pt x="235831" y="0"/>
                    </a:moveTo>
                    <a:lnTo>
                      <a:pt x="471962" y="136368"/>
                    </a:lnTo>
                    <a:lnTo>
                      <a:pt x="0" y="136368"/>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3" name="Rectangle 12"/>
              <p:cNvSpPr/>
              <p:nvPr/>
            </p:nvSpPr>
            <p:spPr>
              <a:xfrm>
                <a:off x="10389548" y="6630194"/>
                <a:ext cx="4317823" cy="136510"/>
              </a:xfrm>
              <a:prstGeom prst="rect">
                <a:avLst/>
              </a:prstGeom>
              <a:grpFill/>
              <a:ln w="15875">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pic>
        <p:nvPicPr>
          <p:cNvPr id="14" name="Picture 13"/>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a:off x="11287124" y="6395912"/>
            <a:ext cx="478155" cy="222287"/>
          </a:xfrm>
          <a:prstGeom prst="rect">
            <a:avLst/>
          </a:prstGeom>
        </p:spPr>
      </p:pic>
    </p:spTree>
    <p:extLst>
      <p:ext uri="{BB962C8B-B14F-4D97-AF65-F5344CB8AC3E}">
        <p14:creationId xmlns:p14="http://schemas.microsoft.com/office/powerpoint/2010/main" val="1878376815"/>
      </p:ext>
    </p:extLst>
  </p:cSld>
  <p:clrMap bg1="lt1" tx1="dk1" bg2="lt2" tx2="dk2" accent1="accent1" accent2="accent2" accent3="accent3" accent4="accent4" accent5="accent5" accent6="accent6" hlink="hlink" folHlink="folHlink"/>
  <p:sldLayoutIdLst>
    <p:sldLayoutId id="2147483661" r:id="rId1"/>
    <p:sldLayoutId id="2147483650" r:id="rId2"/>
    <p:sldLayoutId id="2147483653" r:id="rId3"/>
    <p:sldLayoutId id="2147483655" r:id="rId4"/>
    <p:sldLayoutId id="2147483673" r:id="rId5"/>
    <p:sldLayoutId id="2147483672" r:id="rId6"/>
    <p:sldLayoutId id="2147483654" r:id="rId7"/>
    <p:sldLayoutId id="2147483651" r:id="rId8"/>
    <p:sldLayoutId id="2147483662" r:id="rId9"/>
    <p:sldLayoutId id="2147483707" r:id="rId10"/>
    <p:sldLayoutId id="2147483709" r:id="rId11"/>
    <p:sldLayoutId id="2147483738" r:id="rId12"/>
  </p:sldLayoutIdLst>
  <p:transition spd="slow"/>
  <p:txStyles>
    <p:titleStyle>
      <a:lvl1pPr marL="0" algn="l" defTabSz="914400" rtl="0" eaLnBrk="1" latinLnBrk="0" hangingPunct="1">
        <a:lnSpc>
          <a:spcPct val="90000"/>
        </a:lnSpc>
        <a:spcBef>
          <a:spcPts val="0"/>
        </a:spcBef>
        <a:spcAft>
          <a:spcPts val="600"/>
        </a:spcAft>
        <a:buNone/>
        <a:defRPr lang="en-US" sz="3000" b="1" kern="1200" cap="all" spc="200" baseline="0" dirty="0">
          <a:solidFill>
            <a:schemeClr val="bg2"/>
          </a:solidFill>
          <a:latin typeface="+mn-lt"/>
          <a:ea typeface="+mn-ea"/>
          <a:cs typeface="+mn-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accent5">
              <a:lumMod val="75000"/>
            </a:schemeClr>
          </a:solidFill>
          <a:latin typeface="+mn-lt"/>
          <a:ea typeface="+mn-ea"/>
          <a:cs typeface="+mn-cs"/>
        </a:defRPr>
      </a:lvl1pPr>
      <a:lvl2pPr marL="690563" indent="-4763" algn="l" defTabSz="914400" rtl="0" eaLnBrk="1" latinLnBrk="0" hangingPunct="1">
        <a:lnSpc>
          <a:spcPct val="100000"/>
        </a:lnSpc>
        <a:spcBef>
          <a:spcPts val="500"/>
        </a:spcBef>
        <a:buFont typeface="Arial" panose="020B0604020202020204" pitchFamily="34" charset="0"/>
        <a:buChar char=" "/>
        <a:defRPr sz="1800" kern="1200">
          <a:solidFill>
            <a:schemeClr val="accent5">
              <a:lumMod val="75000"/>
            </a:schemeClr>
          </a:solidFill>
          <a:latin typeface="+mn-lt"/>
          <a:ea typeface="+mn-ea"/>
          <a:cs typeface="+mn-cs"/>
        </a:defRPr>
      </a:lvl2pPr>
      <a:lvl3pPr marL="1138238" indent="4763" algn="l" defTabSz="914400" rtl="0" eaLnBrk="1" latinLnBrk="0" hangingPunct="1">
        <a:lnSpc>
          <a:spcPct val="100000"/>
        </a:lnSpc>
        <a:spcBef>
          <a:spcPts val="500"/>
        </a:spcBef>
        <a:buFont typeface="Arial" panose="020B0604020202020204" pitchFamily="34" charset="0"/>
        <a:buChar char=" "/>
        <a:defRPr sz="1800" kern="1200">
          <a:solidFill>
            <a:schemeClr val="accent5">
              <a:lumMod val="75000"/>
            </a:schemeClr>
          </a:solidFill>
          <a:latin typeface="+mn-lt"/>
          <a:ea typeface="+mn-ea"/>
          <a:cs typeface="+mn-cs"/>
        </a:defRPr>
      </a:lvl3pPr>
      <a:lvl4pPr marL="1604963" indent="-4763" algn="l" defTabSz="914400" rtl="0" eaLnBrk="1" latinLnBrk="0" hangingPunct="1">
        <a:lnSpc>
          <a:spcPct val="100000"/>
        </a:lnSpc>
        <a:spcBef>
          <a:spcPts val="500"/>
        </a:spcBef>
        <a:buFont typeface="Arial" panose="020B0604020202020204" pitchFamily="34" charset="0"/>
        <a:buChar char=" "/>
        <a:defRPr sz="1800" kern="1200">
          <a:solidFill>
            <a:schemeClr val="accent5">
              <a:lumMod val="75000"/>
            </a:schemeClr>
          </a:solidFill>
          <a:latin typeface="+mn-lt"/>
          <a:ea typeface="+mn-ea"/>
          <a:cs typeface="+mn-cs"/>
        </a:defRPr>
      </a:lvl4pPr>
      <a:lvl5pPr marL="2052638" indent="4763" algn="l" defTabSz="914400" rtl="0" eaLnBrk="1" latinLnBrk="0" hangingPunct="1">
        <a:lnSpc>
          <a:spcPct val="100000"/>
        </a:lnSpc>
        <a:spcBef>
          <a:spcPts val="500"/>
        </a:spcBef>
        <a:buFont typeface="Arial" panose="020B0604020202020204" pitchFamily="34" charset="0"/>
        <a:buChar char=" "/>
        <a:defRPr sz="1800" kern="1200">
          <a:solidFill>
            <a:schemeClr val="accent5">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descr="ppt bottom footer logo.eps"/>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11290390" y="6395769"/>
            <a:ext cx="477462" cy="311000"/>
          </a:xfrm>
          <a:prstGeom prst="rect">
            <a:avLst/>
          </a:prstGeom>
        </p:spPr>
      </p:pic>
      <p:sp>
        <p:nvSpPr>
          <p:cNvPr id="4" name="Title Placeholder 3"/>
          <p:cNvSpPr>
            <a:spLocks noGrp="1"/>
          </p:cNvSpPr>
          <p:nvPr>
            <p:ph type="title"/>
          </p:nvPr>
        </p:nvSpPr>
        <p:spPr>
          <a:xfrm>
            <a:off x="426720" y="127001"/>
            <a:ext cx="11338560" cy="1037254"/>
          </a:xfrm>
          <a:prstGeom prst="rect">
            <a:avLst/>
          </a:prstGeom>
        </p:spPr>
        <p:txBody>
          <a:bodyPr vert="horz" lIns="91440" tIns="45720" rIns="91440" bIns="45720" rtlCol="0" anchor="b" anchorCtr="0">
            <a:normAutofit/>
          </a:bodyPr>
          <a:lstStyle/>
          <a:p>
            <a:r>
              <a:rPr lang="en-US" dirty="0"/>
              <a:t>Slide Title</a:t>
            </a:r>
          </a:p>
        </p:txBody>
      </p:sp>
      <p:sp>
        <p:nvSpPr>
          <p:cNvPr id="7" name="Text Placeholder 6"/>
          <p:cNvSpPr>
            <a:spLocks noGrp="1"/>
          </p:cNvSpPr>
          <p:nvPr>
            <p:ph type="body" idx="1"/>
          </p:nvPr>
        </p:nvSpPr>
        <p:spPr>
          <a:xfrm>
            <a:off x="426720" y="1270000"/>
            <a:ext cx="11338560" cy="5029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p:cNvSpPr/>
          <p:nvPr/>
        </p:nvSpPr>
        <p:spPr>
          <a:xfrm>
            <a:off x="0" y="6775630"/>
            <a:ext cx="12192000" cy="82370"/>
          </a:xfrm>
          <a:prstGeom prst="rect">
            <a:avLst/>
          </a:prstGeom>
          <a:solidFill>
            <a:schemeClr val="bg2"/>
          </a:solidFill>
          <a:ln w="15875">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 name="Group 1"/>
          <p:cNvGrpSpPr/>
          <p:nvPr/>
        </p:nvGrpSpPr>
        <p:grpSpPr>
          <a:xfrm>
            <a:off x="9264649" y="6775630"/>
            <a:ext cx="2927348" cy="85157"/>
            <a:chOff x="8899230" y="6732088"/>
            <a:chExt cx="5326200" cy="154940"/>
          </a:xfrm>
        </p:grpSpPr>
        <p:grpSp>
          <p:nvGrpSpPr>
            <p:cNvPr id="8" name="Group 7"/>
            <p:cNvGrpSpPr/>
            <p:nvPr userDrawn="1"/>
          </p:nvGrpSpPr>
          <p:grpSpPr>
            <a:xfrm>
              <a:off x="8899230" y="6732088"/>
              <a:ext cx="3223826" cy="154940"/>
              <a:chOff x="10153569" y="6630191"/>
              <a:chExt cx="2840414" cy="136513"/>
            </a:xfrm>
            <a:solidFill>
              <a:schemeClr val="accent3"/>
            </a:solidFill>
          </p:grpSpPr>
          <p:sp>
            <p:nvSpPr>
              <p:cNvPr id="9" name="Freeform 8"/>
              <p:cNvSpPr>
                <a:spLocks/>
              </p:cNvSpPr>
              <p:nvPr/>
            </p:nvSpPr>
            <p:spPr bwMode="auto">
              <a:xfrm>
                <a:off x="10153569" y="6630191"/>
                <a:ext cx="472464" cy="136513"/>
              </a:xfrm>
              <a:custGeom>
                <a:avLst/>
                <a:gdLst>
                  <a:gd name="connsiteX0" fmla="*/ 235831 w 471962"/>
                  <a:gd name="connsiteY0" fmla="*/ 0 h 136368"/>
                  <a:gd name="connsiteX1" fmla="*/ 471962 w 471962"/>
                  <a:gd name="connsiteY1" fmla="*/ 136368 h 136368"/>
                  <a:gd name="connsiteX2" fmla="*/ 0 w 471962"/>
                  <a:gd name="connsiteY2" fmla="*/ 136368 h 136368"/>
                </a:gdLst>
                <a:ahLst/>
                <a:cxnLst>
                  <a:cxn ang="0">
                    <a:pos x="connsiteX0" y="connsiteY0"/>
                  </a:cxn>
                  <a:cxn ang="0">
                    <a:pos x="connsiteX1" y="connsiteY1"/>
                  </a:cxn>
                  <a:cxn ang="0">
                    <a:pos x="connsiteX2" y="connsiteY2"/>
                  </a:cxn>
                </a:cxnLst>
                <a:rect l="l" t="t" r="r" b="b"/>
                <a:pathLst>
                  <a:path w="471962" h="136368">
                    <a:moveTo>
                      <a:pt x="235831" y="0"/>
                    </a:moveTo>
                    <a:lnTo>
                      <a:pt x="471962" y="136368"/>
                    </a:lnTo>
                    <a:lnTo>
                      <a:pt x="0" y="136368"/>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0" name="Rectangle 9"/>
              <p:cNvSpPr/>
              <p:nvPr/>
            </p:nvSpPr>
            <p:spPr>
              <a:xfrm>
                <a:off x="10389549" y="6630194"/>
                <a:ext cx="2604434" cy="136509"/>
              </a:xfrm>
              <a:prstGeom prst="rect">
                <a:avLst/>
              </a:prstGeom>
              <a:grpFill/>
              <a:ln w="15875">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 name="Group 10"/>
            <p:cNvGrpSpPr/>
            <p:nvPr userDrawn="1"/>
          </p:nvGrpSpPr>
          <p:grpSpPr>
            <a:xfrm>
              <a:off x="9056936" y="6732088"/>
              <a:ext cx="5168494" cy="154940"/>
              <a:chOff x="10153569" y="6630191"/>
              <a:chExt cx="4553802" cy="136513"/>
            </a:xfrm>
            <a:solidFill>
              <a:schemeClr val="accent4"/>
            </a:solidFill>
          </p:grpSpPr>
          <p:sp>
            <p:nvSpPr>
              <p:cNvPr id="12" name="Freeform 11"/>
              <p:cNvSpPr>
                <a:spLocks/>
              </p:cNvSpPr>
              <p:nvPr/>
            </p:nvSpPr>
            <p:spPr bwMode="auto">
              <a:xfrm>
                <a:off x="10153569" y="6630191"/>
                <a:ext cx="472464" cy="136513"/>
              </a:xfrm>
              <a:custGeom>
                <a:avLst/>
                <a:gdLst>
                  <a:gd name="connsiteX0" fmla="*/ 235831 w 471962"/>
                  <a:gd name="connsiteY0" fmla="*/ 0 h 136368"/>
                  <a:gd name="connsiteX1" fmla="*/ 471962 w 471962"/>
                  <a:gd name="connsiteY1" fmla="*/ 136368 h 136368"/>
                  <a:gd name="connsiteX2" fmla="*/ 0 w 471962"/>
                  <a:gd name="connsiteY2" fmla="*/ 136368 h 136368"/>
                </a:gdLst>
                <a:ahLst/>
                <a:cxnLst>
                  <a:cxn ang="0">
                    <a:pos x="connsiteX0" y="connsiteY0"/>
                  </a:cxn>
                  <a:cxn ang="0">
                    <a:pos x="connsiteX1" y="connsiteY1"/>
                  </a:cxn>
                  <a:cxn ang="0">
                    <a:pos x="connsiteX2" y="connsiteY2"/>
                  </a:cxn>
                </a:cxnLst>
                <a:rect l="l" t="t" r="r" b="b"/>
                <a:pathLst>
                  <a:path w="471962" h="136368">
                    <a:moveTo>
                      <a:pt x="235831" y="0"/>
                    </a:moveTo>
                    <a:lnTo>
                      <a:pt x="471962" y="136368"/>
                    </a:lnTo>
                    <a:lnTo>
                      <a:pt x="0" y="136368"/>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3" name="Rectangle 12"/>
              <p:cNvSpPr/>
              <p:nvPr/>
            </p:nvSpPr>
            <p:spPr>
              <a:xfrm>
                <a:off x="10389548" y="6630194"/>
                <a:ext cx="4317823" cy="136510"/>
              </a:xfrm>
              <a:prstGeom prst="rect">
                <a:avLst/>
              </a:prstGeom>
              <a:grpFill/>
              <a:ln w="15875">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sp>
        <p:nvSpPr>
          <p:cNvPr id="15" name="Rectangle 14"/>
          <p:cNvSpPr/>
          <p:nvPr userDrawn="1"/>
        </p:nvSpPr>
        <p:spPr>
          <a:xfrm>
            <a:off x="4331970" y="6423995"/>
            <a:ext cx="666976" cy="215444"/>
          </a:xfrm>
          <a:prstGeom prst="rect">
            <a:avLst/>
          </a:prstGeom>
        </p:spPr>
        <p:txBody>
          <a:bodyPr wrap="square">
            <a:spAutoFit/>
          </a:bodyPr>
          <a:lstStyle/>
          <a:p>
            <a:pPr marL="0" algn="l" defTabSz="914400" rtl="0" eaLnBrk="1" latinLnBrk="0" hangingPunct="1">
              <a:lnSpc>
                <a:spcPct val="100000"/>
              </a:lnSpc>
            </a:pPr>
            <a:fld id="{DFCF27A5-1A5B-48D3-A060-2758FFBB1ADD}" type="slidenum">
              <a:rPr lang="en-US" sz="800" kern="1200" smtClean="0">
                <a:solidFill>
                  <a:schemeClr val="accent5">
                    <a:lumMod val="75000"/>
                  </a:schemeClr>
                </a:solidFill>
                <a:latin typeface="+mn-lt"/>
                <a:ea typeface="+mn-ea"/>
                <a:cs typeface="+mn-cs"/>
              </a:rPr>
              <a:pPr marL="0" algn="l" defTabSz="914400" rtl="0" eaLnBrk="1" latinLnBrk="0" hangingPunct="1">
                <a:lnSpc>
                  <a:spcPct val="100000"/>
                </a:lnSpc>
              </a:pPr>
              <a:t>‹#›</a:t>
            </a:fld>
            <a:endParaRPr lang="en-US" sz="800" kern="1200" dirty="0">
              <a:solidFill>
                <a:schemeClr val="accent5">
                  <a:lumMod val="75000"/>
                </a:schemeClr>
              </a:solidFill>
              <a:latin typeface="+mn-lt"/>
              <a:ea typeface="+mn-ea"/>
              <a:cs typeface="+mn-cs"/>
            </a:endParaRPr>
          </a:p>
        </p:txBody>
      </p:sp>
      <p:sp>
        <p:nvSpPr>
          <p:cNvPr id="16" name="Rectangle 15"/>
          <p:cNvSpPr/>
          <p:nvPr userDrawn="1"/>
        </p:nvSpPr>
        <p:spPr>
          <a:xfrm>
            <a:off x="426720" y="6423995"/>
            <a:ext cx="7810500" cy="215444"/>
          </a:xfrm>
          <a:prstGeom prst="rect">
            <a:avLst/>
          </a:prstGeom>
        </p:spPr>
        <p:txBody>
          <a:bodyPr wrap="square">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spc="50" baseline="0" dirty="0">
                <a:solidFill>
                  <a:schemeClr val="accent5">
                    <a:lumMod val="75000"/>
                  </a:schemeClr>
                </a:solidFill>
                <a:latin typeface="+mn-lt"/>
                <a:ea typeface="+mn-ea"/>
                <a:cs typeface="+mn-cs"/>
              </a:rPr>
              <a:t>© 2017 KEYSIGHT AND/OR ITS AFFILIATES. ALL RIGHTS RESERVED. |</a:t>
            </a:r>
          </a:p>
        </p:txBody>
      </p:sp>
    </p:spTree>
    <p:extLst>
      <p:ext uri="{BB962C8B-B14F-4D97-AF65-F5344CB8AC3E}">
        <p14:creationId xmlns:p14="http://schemas.microsoft.com/office/powerpoint/2010/main" val="1427650769"/>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5" r:id="rId8"/>
    <p:sldLayoutId id="2147483728" r:id="rId9"/>
    <p:sldLayoutId id="2147483730" r:id="rId10"/>
    <p:sldLayoutId id="2147483731" r:id="rId11"/>
    <p:sldLayoutId id="2147483732" r:id="rId12"/>
    <p:sldLayoutId id="2147483733" r:id="rId13"/>
    <p:sldLayoutId id="2147483734" r:id="rId14"/>
    <p:sldLayoutId id="2147483735" r:id="rId15"/>
    <p:sldLayoutId id="2147483736" r:id="rId16"/>
    <p:sldLayoutId id="2147483739" r:id="rId17"/>
  </p:sldLayoutIdLst>
  <p:transition spd="slow">
    <p:strips dir="rd"/>
  </p:transition>
  <p:txStyles>
    <p:titleStyle>
      <a:lvl1pPr marL="0" algn="l" defTabSz="914400" rtl="0" eaLnBrk="1" latinLnBrk="0" hangingPunct="1">
        <a:lnSpc>
          <a:spcPct val="90000"/>
        </a:lnSpc>
        <a:spcBef>
          <a:spcPts val="0"/>
        </a:spcBef>
        <a:spcAft>
          <a:spcPts val="600"/>
        </a:spcAft>
        <a:buNone/>
        <a:defRPr lang="en-US" sz="3000" b="1" kern="1200" cap="all" spc="200" baseline="0" dirty="0">
          <a:solidFill>
            <a:schemeClr val="bg2"/>
          </a:solidFill>
          <a:latin typeface="+mn-lt"/>
          <a:ea typeface="+mn-ea"/>
          <a:cs typeface="+mn-cs"/>
        </a:defRPr>
      </a:lvl1pPr>
    </p:titleStyle>
    <p:bodyStyle>
      <a:lvl1pPr marL="228600" indent="-228600" algn="l" defTabSz="914400" rtl="0" eaLnBrk="1" latinLnBrk="0" hangingPunct="1">
        <a:lnSpc>
          <a:spcPct val="100000"/>
        </a:lnSpc>
        <a:spcBef>
          <a:spcPts val="1000"/>
        </a:spcBef>
        <a:buFont typeface="Arial"/>
        <a:buChar char="•"/>
        <a:defRPr sz="2000" kern="1200">
          <a:solidFill>
            <a:schemeClr val="accent5">
              <a:lumMod val="75000"/>
            </a:schemeClr>
          </a:solidFill>
          <a:latin typeface="+mn-lt"/>
          <a:ea typeface="+mn-ea"/>
          <a:cs typeface="+mn-cs"/>
        </a:defRPr>
      </a:lvl1pPr>
      <a:lvl2pPr marL="854075" indent="-168275" algn="l" defTabSz="914400" rtl="0" eaLnBrk="1" latinLnBrk="0" hangingPunct="1">
        <a:lnSpc>
          <a:spcPct val="100000"/>
        </a:lnSpc>
        <a:spcBef>
          <a:spcPts val="500"/>
        </a:spcBef>
        <a:buFont typeface="Arial"/>
        <a:buChar char="•"/>
        <a:defRPr sz="1800" kern="1200">
          <a:solidFill>
            <a:schemeClr val="accent5">
              <a:lumMod val="75000"/>
            </a:schemeClr>
          </a:solidFill>
          <a:latin typeface="+mn-lt"/>
          <a:ea typeface="+mn-ea"/>
          <a:cs typeface="+mn-cs"/>
        </a:defRPr>
      </a:lvl2pPr>
      <a:lvl3pPr marL="1311275" indent="-168275" algn="l" defTabSz="914400" rtl="0" eaLnBrk="1" latinLnBrk="0" hangingPunct="1">
        <a:lnSpc>
          <a:spcPct val="100000"/>
        </a:lnSpc>
        <a:spcBef>
          <a:spcPts val="500"/>
        </a:spcBef>
        <a:buFont typeface="Arial"/>
        <a:buChar char="•"/>
        <a:defRPr sz="1600" kern="1200">
          <a:solidFill>
            <a:schemeClr val="accent5">
              <a:lumMod val="75000"/>
            </a:schemeClr>
          </a:solidFill>
          <a:latin typeface="+mn-lt"/>
          <a:ea typeface="+mn-ea"/>
          <a:cs typeface="+mn-cs"/>
        </a:defRPr>
      </a:lvl3pPr>
      <a:lvl4pPr marL="1774825" indent="-174625" algn="l" defTabSz="914400" rtl="0" eaLnBrk="1" latinLnBrk="0" hangingPunct="1">
        <a:lnSpc>
          <a:spcPct val="100000"/>
        </a:lnSpc>
        <a:spcBef>
          <a:spcPts val="500"/>
        </a:spcBef>
        <a:buFont typeface="Arial"/>
        <a:buChar char="•"/>
        <a:defRPr sz="1400" kern="1200">
          <a:solidFill>
            <a:schemeClr val="accent5">
              <a:lumMod val="75000"/>
            </a:schemeClr>
          </a:solidFill>
          <a:latin typeface="+mn-lt"/>
          <a:ea typeface="+mn-ea"/>
          <a:cs typeface="+mn-cs"/>
        </a:defRPr>
      </a:lvl4pPr>
      <a:lvl5pPr marL="2173288" indent="-115888" algn="l" defTabSz="914400" rtl="0" eaLnBrk="1" latinLnBrk="0" hangingPunct="1">
        <a:lnSpc>
          <a:spcPct val="100000"/>
        </a:lnSpc>
        <a:spcBef>
          <a:spcPts val="500"/>
        </a:spcBef>
        <a:buFont typeface="Arial"/>
        <a:buChar char="•"/>
        <a:defRPr sz="1200" kern="1200">
          <a:solidFill>
            <a:schemeClr val="accent5">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Layout" Target="../slideLayouts/slideLayout20.xml"/><Relationship Id="rId6" Type="http://schemas.openxmlformats.org/officeDocument/2006/relationships/image" Target="../media/image22.png"/><Relationship Id="rId5" Type="http://schemas.openxmlformats.org/officeDocument/2006/relationships/image" Target="../media/image23.jpe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0.png"/><Relationship Id="rId7"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Layout" Target="../slideLayouts/slideLayout20.xml"/><Relationship Id="rId6" Type="http://schemas.openxmlformats.org/officeDocument/2006/relationships/image" Target="../media/image22.png"/><Relationship Id="rId5" Type="http://schemas.openxmlformats.org/officeDocument/2006/relationships/image" Target="../media/image23.jpe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Layout" Target="../slideLayouts/slideLayout20.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Layout" Target="../slideLayouts/slideLayout20.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20.png"/><Relationship Id="rId7"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Layout" Target="../slideLayouts/slideLayout20.xml"/><Relationship Id="rId6" Type="http://schemas.openxmlformats.org/officeDocument/2006/relationships/image" Target="../media/image22.png"/><Relationship Id="rId5" Type="http://schemas.openxmlformats.org/officeDocument/2006/relationships/image" Target="../media/image23.jpe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20.png"/><Relationship Id="rId7"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Layout" Target="../slideLayouts/slideLayout20.xml"/><Relationship Id="rId6" Type="http://schemas.openxmlformats.org/officeDocument/2006/relationships/image" Target="../media/image22.png"/><Relationship Id="rId5" Type="http://schemas.openxmlformats.org/officeDocument/2006/relationships/image" Target="../media/image23.jpeg"/><Relationship Id="rId4" Type="http://schemas.openxmlformats.org/officeDocument/2006/relationships/image" Target="../media/image21.png"/><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20.png"/><Relationship Id="rId7"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Layout" Target="../slideLayouts/slideLayout20.xml"/><Relationship Id="rId6" Type="http://schemas.openxmlformats.org/officeDocument/2006/relationships/image" Target="../media/image22.png"/><Relationship Id="rId5" Type="http://schemas.openxmlformats.org/officeDocument/2006/relationships/image" Target="../media/image23.jpeg"/><Relationship Id="rId4" Type="http://schemas.openxmlformats.org/officeDocument/2006/relationships/image" Target="../media/image21.png"/><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20.png"/><Relationship Id="rId7"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Layout" Target="../slideLayouts/slideLayout20.xml"/><Relationship Id="rId6" Type="http://schemas.openxmlformats.org/officeDocument/2006/relationships/image" Target="../media/image22.png"/><Relationship Id="rId5" Type="http://schemas.openxmlformats.org/officeDocument/2006/relationships/image" Target="../media/image23.jpe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20.png"/><Relationship Id="rId7"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Layout" Target="../slideLayouts/slideLayout20.xml"/><Relationship Id="rId6" Type="http://schemas.openxmlformats.org/officeDocument/2006/relationships/image" Target="../media/image22.png"/><Relationship Id="rId5" Type="http://schemas.openxmlformats.org/officeDocument/2006/relationships/image" Target="../media/image23.jpe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image" Target="../media/image23.jpe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9.jpg"/></Relationships>
</file>

<file path=ppt/slides/_rels/slide2.xml.rels><?xml version="1.0" encoding="UTF-8" standalone="yes"?>
<Relationships xmlns="http://schemas.openxmlformats.org/package/2006/relationships"><Relationship Id="rId3" Type="http://schemas.openxmlformats.org/officeDocument/2006/relationships/hyperlink" Target="mailto:tao.yu@keysight.com" TargetMode="External"/><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9.png"/><Relationship Id="rId7" Type="http://schemas.openxmlformats.org/officeDocument/2006/relationships/image" Target="../media/image29.jp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23.jpeg"/><Relationship Id="rId11" Type="http://schemas.openxmlformats.org/officeDocument/2006/relationships/image" Target="../media/image25.png"/><Relationship Id="rId5" Type="http://schemas.openxmlformats.org/officeDocument/2006/relationships/image" Target="../media/image21.png"/><Relationship Id="rId10" Type="http://schemas.openxmlformats.org/officeDocument/2006/relationships/image" Target="../media/image24.png"/><Relationship Id="rId4" Type="http://schemas.openxmlformats.org/officeDocument/2006/relationships/image" Target="../media/image20.png"/><Relationship Id="rId9"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31.(null)"/><Relationship Id="rId2" Type="http://schemas.openxmlformats.org/officeDocument/2006/relationships/image" Target="../media/image30.(nul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0.png"/><Relationship Id="rId7" Type="http://schemas.openxmlformats.org/officeDocument/2006/relationships/image" Target="../media/image29.jpg"/><Relationship Id="rId2" Type="http://schemas.openxmlformats.org/officeDocument/2006/relationships/image" Target="../media/image19.png"/><Relationship Id="rId1" Type="http://schemas.openxmlformats.org/officeDocument/2006/relationships/slideLayout" Target="../slideLayouts/slideLayout20.xml"/><Relationship Id="rId6" Type="http://schemas.openxmlformats.org/officeDocument/2006/relationships/image" Target="../media/image28.png"/><Relationship Id="rId5" Type="http://schemas.openxmlformats.org/officeDocument/2006/relationships/image" Target="../media/image23.jpeg"/><Relationship Id="rId10"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14.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8.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openxmlformats.org/officeDocument/2006/relationships/image" Target="../media/image57.emf"/><Relationship Id="rId5" Type="http://schemas.openxmlformats.org/officeDocument/2006/relationships/image" Target="../media/image56.png"/><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28.xml"/><Relationship Id="rId5" Type="http://schemas.openxmlformats.org/officeDocument/2006/relationships/image" Target="../media/image66.png"/><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hyperlink" Target="mailto:tao.yu@keysight.com" TargetMode="External"/><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9.png"/><Relationship Id="rId7"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Layout" Target="../slideLayouts/slideLayout20.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692C522-4AF9-4FDC-BA51-61E7965336DB}"/>
              </a:ext>
            </a:extLst>
          </p:cNvPr>
          <p:cNvPicPr>
            <a:picLocks noChangeAspect="1"/>
          </p:cNvPicPr>
          <p:nvPr/>
        </p:nvPicPr>
        <p:blipFill>
          <a:blip r:embed="rId2"/>
          <a:stretch>
            <a:fillRect/>
          </a:stretch>
        </p:blipFill>
        <p:spPr>
          <a:xfrm>
            <a:off x="4221" y="0"/>
            <a:ext cx="12183557" cy="6858000"/>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2395A16-855E-460C-A514-163F62467A94}"/>
              </a:ext>
            </a:extLst>
          </p:cNvPr>
          <p:cNvSpPr txBox="1">
            <a:spLocks/>
          </p:cNvSpPr>
          <p:nvPr/>
        </p:nvSpPr>
        <p:spPr>
          <a:xfrm>
            <a:off x="426720" y="127001"/>
            <a:ext cx="11338560" cy="641315"/>
          </a:xfrm>
          <a:prstGeom prst="rect">
            <a:avLst/>
          </a:prstGeom>
        </p:spPr>
        <p:txBody>
          <a:bodyPr vert="horz" lIns="91440" tIns="45720" rIns="91440" bIns="45720" rtlCol="0" anchor="b" anchorCtr="0">
            <a:normAutofit/>
          </a:bodyPr>
          <a:lstStyle>
            <a:lvl1pPr marL="0" algn="l" defTabSz="914400" rtl="0" eaLnBrk="1" latinLnBrk="0" hangingPunct="1">
              <a:lnSpc>
                <a:spcPct val="90000"/>
              </a:lnSpc>
              <a:spcBef>
                <a:spcPts val="0"/>
              </a:spcBef>
              <a:spcAft>
                <a:spcPts val="600"/>
              </a:spcAft>
              <a:buNone/>
              <a:defRPr lang="en-US" sz="3000" b="1" kern="1200" cap="all" spc="200" baseline="0">
                <a:solidFill>
                  <a:schemeClr val="bg2"/>
                </a:solidFill>
                <a:latin typeface="+mn-lt"/>
                <a:ea typeface="+mn-ea"/>
                <a:cs typeface="+mn-cs"/>
              </a:defRPr>
            </a:lvl1pPr>
          </a:lstStyle>
          <a:p>
            <a:r>
              <a:rPr lang="zh-CN" altLang="en-US" dirty="0"/>
              <a:t>没有设备故障的烦恼</a:t>
            </a:r>
            <a:endParaRPr lang="en-US" altLang="zh-CN" dirty="0"/>
          </a:p>
        </p:txBody>
      </p:sp>
      <p:pic>
        <p:nvPicPr>
          <p:cNvPr id="34" name="Picture 28" descr="图标10">
            <a:extLst>
              <a:ext uri="{FF2B5EF4-FFF2-40B4-BE49-F238E27FC236}">
                <a16:creationId xmlns:a16="http://schemas.microsoft.com/office/drawing/2014/main" id="{68AFC8AC-6CEE-4AEA-B583-A23B0230F8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12100" y="2559046"/>
            <a:ext cx="884868" cy="814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10" descr="tubiao更改图形1(9">
            <a:extLst>
              <a:ext uri="{FF2B5EF4-FFF2-40B4-BE49-F238E27FC236}">
                <a16:creationId xmlns:a16="http://schemas.microsoft.com/office/drawing/2014/main" id="{F87DD224-35B1-4981-AABF-4603E2594D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2508" y="2553603"/>
            <a:ext cx="757238"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 name="组合 47">
            <a:extLst>
              <a:ext uri="{FF2B5EF4-FFF2-40B4-BE49-F238E27FC236}">
                <a16:creationId xmlns:a16="http://schemas.microsoft.com/office/drawing/2014/main" id="{9F0DD000-61D9-47C6-ADA7-D0C3AF32E8DB}"/>
              </a:ext>
            </a:extLst>
          </p:cNvPr>
          <p:cNvGrpSpPr/>
          <p:nvPr/>
        </p:nvGrpSpPr>
        <p:grpSpPr>
          <a:xfrm>
            <a:off x="9309374" y="2412606"/>
            <a:ext cx="1219200" cy="1493838"/>
            <a:chOff x="9664909" y="1625183"/>
            <a:chExt cx="1219200" cy="1493838"/>
          </a:xfrm>
        </p:grpSpPr>
        <p:sp>
          <p:nvSpPr>
            <p:cNvPr id="37" name="Rectangle 10">
              <a:extLst>
                <a:ext uri="{FF2B5EF4-FFF2-40B4-BE49-F238E27FC236}">
                  <a16:creationId xmlns:a16="http://schemas.microsoft.com/office/drawing/2014/main" id="{541391A8-6919-46DE-9528-5C4B0CC74D24}"/>
                </a:ext>
              </a:extLst>
            </p:cNvPr>
            <p:cNvSpPr>
              <a:spLocks noChangeArrowheads="1"/>
            </p:cNvSpPr>
            <p:nvPr/>
          </p:nvSpPr>
          <p:spPr bwMode="auto">
            <a:xfrm>
              <a:off x="9741109" y="2844383"/>
              <a:ext cx="793750" cy="274638"/>
            </a:xfrm>
            <a:prstGeom prst="rect">
              <a:avLst/>
            </a:prstGeom>
            <a:noFill/>
            <a:ln>
              <a:noFill/>
            </a:ln>
            <a:effectLst/>
            <a:extLst>
              <a:ext uri="{909E8E84-426E-40DD-AFC4-6F175D3DCCD1}">
                <a14:hiddenFill xmlns:a14="http://schemas.microsoft.com/office/drawing/2010/main">
                  <a:solidFill>
                    <a:srgbClr val="3366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457200">
                <a:spcBef>
                  <a:spcPct val="0"/>
                </a:spcBef>
                <a:buFontTx/>
                <a:buNone/>
              </a:pPr>
              <a:r>
                <a:rPr lang="zh-CN" altLang="en-US" sz="1200">
                  <a:solidFill>
                    <a:prstClr val="black"/>
                  </a:solidFill>
                  <a:latin typeface="宋体" panose="02010600030101010101" pitchFamily="2" charset="-122"/>
                </a:rPr>
                <a:t>服务器群</a:t>
              </a:r>
            </a:p>
          </p:txBody>
        </p:sp>
        <p:pic>
          <p:nvPicPr>
            <p:cNvPr id="38" name="Picture 16" descr="tubiao更改图形1(9">
              <a:extLst>
                <a:ext uri="{FF2B5EF4-FFF2-40B4-BE49-F238E27FC236}">
                  <a16:creationId xmlns:a16="http://schemas.microsoft.com/office/drawing/2014/main" id="{07C615BE-31D4-46D8-8C01-4D90BCABC5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4909" y="1625183"/>
              <a:ext cx="1219200"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39" name="直线连接符 50">
            <a:extLst>
              <a:ext uri="{FF2B5EF4-FFF2-40B4-BE49-F238E27FC236}">
                <a16:creationId xmlns:a16="http://schemas.microsoft.com/office/drawing/2014/main" id="{5CB9B8A2-2559-404E-8D6A-04249088DCC6}"/>
              </a:ext>
            </a:extLst>
          </p:cNvPr>
          <p:cNvCxnSpPr>
            <a:cxnSpLocks/>
            <a:stCxn id="35" idx="3"/>
            <a:endCxn id="34" idx="1"/>
          </p:cNvCxnSpPr>
          <p:nvPr/>
        </p:nvCxnSpPr>
        <p:spPr>
          <a:xfrm flipV="1">
            <a:off x="4419746" y="2966454"/>
            <a:ext cx="2992354" cy="20537"/>
          </a:xfrm>
          <a:prstGeom prst="line">
            <a:avLst/>
          </a:prstGeom>
          <a:noFill/>
          <a:ln w="6350" cap="flat" cmpd="sng" algn="ctr">
            <a:solidFill>
              <a:sysClr val="windowText" lastClr="000000"/>
            </a:solidFill>
            <a:prstDash val="solid"/>
            <a:miter lim="800000"/>
          </a:ln>
          <a:effectLst/>
        </p:spPr>
      </p:cxnSp>
      <p:cxnSp>
        <p:nvCxnSpPr>
          <p:cNvPr id="40" name="直线连接符 51">
            <a:extLst>
              <a:ext uri="{FF2B5EF4-FFF2-40B4-BE49-F238E27FC236}">
                <a16:creationId xmlns:a16="http://schemas.microsoft.com/office/drawing/2014/main" id="{484B475E-70FF-479C-A762-2204B6FE3809}"/>
              </a:ext>
            </a:extLst>
          </p:cNvPr>
          <p:cNvCxnSpPr>
            <a:cxnSpLocks/>
            <a:stCxn id="43" idx="3"/>
            <a:endCxn id="35" idx="1"/>
          </p:cNvCxnSpPr>
          <p:nvPr/>
        </p:nvCxnSpPr>
        <p:spPr>
          <a:xfrm flipV="1">
            <a:off x="2545218" y="2986991"/>
            <a:ext cx="1117290" cy="2084"/>
          </a:xfrm>
          <a:prstGeom prst="line">
            <a:avLst/>
          </a:prstGeom>
          <a:noFill/>
          <a:ln w="6350" cap="flat" cmpd="sng" algn="ctr">
            <a:solidFill>
              <a:sysClr val="windowText" lastClr="000000"/>
            </a:solidFill>
            <a:prstDash val="solid"/>
            <a:miter lim="800000"/>
          </a:ln>
          <a:effectLst/>
        </p:spPr>
      </p:cxnSp>
      <p:cxnSp>
        <p:nvCxnSpPr>
          <p:cNvPr id="41" name="直线连接符 52">
            <a:extLst>
              <a:ext uri="{FF2B5EF4-FFF2-40B4-BE49-F238E27FC236}">
                <a16:creationId xmlns:a16="http://schemas.microsoft.com/office/drawing/2014/main" id="{43F80D9F-7BCA-4512-9B2B-52D022A583F1}"/>
              </a:ext>
            </a:extLst>
          </p:cNvPr>
          <p:cNvCxnSpPr>
            <a:stCxn id="34" idx="3"/>
            <a:endCxn id="38" idx="1"/>
          </p:cNvCxnSpPr>
          <p:nvPr/>
        </p:nvCxnSpPr>
        <p:spPr>
          <a:xfrm>
            <a:off x="8296968" y="2966454"/>
            <a:ext cx="1012406" cy="6540"/>
          </a:xfrm>
          <a:prstGeom prst="line">
            <a:avLst/>
          </a:prstGeom>
          <a:noFill/>
          <a:ln w="6350" cap="flat" cmpd="sng" algn="ctr">
            <a:solidFill>
              <a:sysClr val="windowText" lastClr="000000"/>
            </a:solidFill>
            <a:prstDash val="solid"/>
            <a:miter lim="800000"/>
          </a:ln>
          <a:effectLst/>
        </p:spPr>
      </p:cxnSp>
      <p:grpSp>
        <p:nvGrpSpPr>
          <p:cNvPr id="42" name="组合 56">
            <a:extLst>
              <a:ext uri="{FF2B5EF4-FFF2-40B4-BE49-F238E27FC236}">
                <a16:creationId xmlns:a16="http://schemas.microsoft.com/office/drawing/2014/main" id="{A25F34B9-4085-42D4-9A24-550CFE9F7072}"/>
              </a:ext>
            </a:extLst>
          </p:cNvPr>
          <p:cNvGrpSpPr/>
          <p:nvPr/>
        </p:nvGrpSpPr>
        <p:grpSpPr>
          <a:xfrm>
            <a:off x="1100639" y="2502694"/>
            <a:ext cx="1444579" cy="972761"/>
            <a:chOff x="411598" y="1773197"/>
            <a:chExt cx="1444579" cy="972761"/>
          </a:xfrm>
        </p:grpSpPr>
        <p:pic>
          <p:nvPicPr>
            <p:cNvPr id="43" name="Picture 28" descr="cloud">
              <a:extLst>
                <a:ext uri="{FF2B5EF4-FFF2-40B4-BE49-F238E27FC236}">
                  <a16:creationId xmlns:a16="http://schemas.microsoft.com/office/drawing/2014/main" id="{1BDCA547-CA51-4CB4-BA5F-AFA664B70A3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1598" y="1773197"/>
              <a:ext cx="1444579" cy="972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文本框 58">
              <a:extLst>
                <a:ext uri="{FF2B5EF4-FFF2-40B4-BE49-F238E27FC236}">
                  <a16:creationId xmlns:a16="http://schemas.microsoft.com/office/drawing/2014/main" id="{0F5A8902-345E-4ED9-B8E9-FABC2B8A04F1}"/>
                </a:ext>
              </a:extLst>
            </p:cNvPr>
            <p:cNvSpPr txBox="1"/>
            <p:nvPr/>
          </p:nvSpPr>
          <p:spPr>
            <a:xfrm>
              <a:off x="771789" y="2074911"/>
              <a:ext cx="724196" cy="369332"/>
            </a:xfrm>
            <a:prstGeom prst="rect">
              <a:avLst/>
            </a:prstGeom>
            <a:noFill/>
          </p:spPr>
          <p:txBody>
            <a:bodyPr wrap="square" rtlCol="0">
              <a:spAutoFit/>
            </a:bodyPr>
            <a:lstStyle/>
            <a:p>
              <a:pPr defTabSz="457200"/>
              <a:r>
                <a:rPr kumimoji="1" lang="zh-Hans" altLang="en-US" dirty="0">
                  <a:solidFill>
                    <a:prstClr val="black"/>
                  </a:solidFill>
                  <a:ea typeface="黑体" panose="02010609060101010101" pitchFamily="49" charset="-122"/>
                </a:rPr>
                <a:t>外网</a:t>
              </a:r>
              <a:endParaRPr kumimoji="1" lang="zh-CN" altLang="en-US" dirty="0">
                <a:solidFill>
                  <a:prstClr val="black"/>
                </a:solidFill>
                <a:ea typeface="黑体" panose="02010609060101010101" pitchFamily="49" charset="-122"/>
              </a:endParaRPr>
            </a:p>
          </p:txBody>
        </p:sp>
      </p:grpSp>
      <p:sp>
        <p:nvSpPr>
          <p:cNvPr id="45" name="文本框 59">
            <a:extLst>
              <a:ext uri="{FF2B5EF4-FFF2-40B4-BE49-F238E27FC236}">
                <a16:creationId xmlns:a16="http://schemas.microsoft.com/office/drawing/2014/main" id="{263EB223-0E50-4839-B983-9A750BD9ABC7}"/>
              </a:ext>
            </a:extLst>
          </p:cNvPr>
          <p:cNvSpPr txBox="1"/>
          <p:nvPr/>
        </p:nvSpPr>
        <p:spPr>
          <a:xfrm>
            <a:off x="3662508" y="2272396"/>
            <a:ext cx="757238" cy="276999"/>
          </a:xfrm>
          <a:prstGeom prst="rect">
            <a:avLst/>
          </a:prstGeom>
          <a:noFill/>
        </p:spPr>
        <p:txBody>
          <a:bodyPr wrap="square" rtlCol="0">
            <a:spAutoFit/>
          </a:bodyPr>
          <a:lstStyle/>
          <a:p>
            <a:pPr defTabSz="457200"/>
            <a:r>
              <a:rPr kumimoji="1" lang="zh-Hans" altLang="en-US" sz="1200" dirty="0">
                <a:solidFill>
                  <a:prstClr val="black"/>
                </a:solidFill>
                <a:ea typeface="黑体" panose="02010609060101010101" pitchFamily="49" charset="-122"/>
              </a:rPr>
              <a:t>路由器</a:t>
            </a:r>
            <a:endParaRPr kumimoji="1" lang="zh-CN" altLang="en-US" sz="1200" dirty="0">
              <a:solidFill>
                <a:prstClr val="black"/>
              </a:solidFill>
              <a:ea typeface="黑体" panose="02010609060101010101" pitchFamily="49" charset="-122"/>
            </a:endParaRPr>
          </a:p>
        </p:txBody>
      </p:sp>
      <p:sp>
        <p:nvSpPr>
          <p:cNvPr id="46" name="文本框 60">
            <a:extLst>
              <a:ext uri="{FF2B5EF4-FFF2-40B4-BE49-F238E27FC236}">
                <a16:creationId xmlns:a16="http://schemas.microsoft.com/office/drawing/2014/main" id="{398F1FEA-191D-43E6-A43D-A43A01621B9B}"/>
              </a:ext>
            </a:extLst>
          </p:cNvPr>
          <p:cNvSpPr txBox="1"/>
          <p:nvPr/>
        </p:nvSpPr>
        <p:spPr>
          <a:xfrm>
            <a:off x="7592786" y="2272396"/>
            <a:ext cx="763464" cy="276999"/>
          </a:xfrm>
          <a:prstGeom prst="rect">
            <a:avLst/>
          </a:prstGeom>
          <a:noFill/>
        </p:spPr>
        <p:txBody>
          <a:bodyPr wrap="square" rtlCol="0">
            <a:spAutoFit/>
          </a:bodyPr>
          <a:lstStyle/>
          <a:p>
            <a:pPr defTabSz="457200"/>
            <a:r>
              <a:rPr kumimoji="1" lang="zh-Hans" altLang="en-US" sz="1200" dirty="0">
                <a:solidFill>
                  <a:prstClr val="black"/>
                </a:solidFill>
                <a:ea typeface="黑体" panose="02010609060101010101" pitchFamily="49" charset="-122"/>
              </a:rPr>
              <a:t>交换机</a:t>
            </a:r>
            <a:endParaRPr kumimoji="1" lang="zh-CN" altLang="en-US" sz="1200" dirty="0">
              <a:solidFill>
                <a:prstClr val="black"/>
              </a:solidFill>
              <a:ea typeface="黑体" panose="02010609060101010101" pitchFamily="49" charset="-122"/>
            </a:endParaRPr>
          </a:p>
        </p:txBody>
      </p:sp>
      <p:sp>
        <p:nvSpPr>
          <p:cNvPr id="47" name="椭圆 61">
            <a:extLst>
              <a:ext uri="{FF2B5EF4-FFF2-40B4-BE49-F238E27FC236}">
                <a16:creationId xmlns:a16="http://schemas.microsoft.com/office/drawing/2014/main" id="{F8E4F3D9-C6DC-48CE-8184-BC8951B2BAD9}"/>
              </a:ext>
            </a:extLst>
          </p:cNvPr>
          <p:cNvSpPr/>
          <p:nvPr/>
        </p:nvSpPr>
        <p:spPr>
          <a:xfrm>
            <a:off x="2428879" y="2887017"/>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
        <p:nvSpPr>
          <p:cNvPr id="48" name="椭圆 62">
            <a:extLst>
              <a:ext uri="{FF2B5EF4-FFF2-40B4-BE49-F238E27FC236}">
                <a16:creationId xmlns:a16="http://schemas.microsoft.com/office/drawing/2014/main" id="{5C34CD45-C440-4988-9E28-1E2ED5404BDF}"/>
              </a:ext>
            </a:extLst>
          </p:cNvPr>
          <p:cNvSpPr/>
          <p:nvPr/>
        </p:nvSpPr>
        <p:spPr>
          <a:xfrm>
            <a:off x="2445588" y="2878990"/>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
        <p:nvSpPr>
          <p:cNvPr id="49" name="椭圆 72">
            <a:extLst>
              <a:ext uri="{FF2B5EF4-FFF2-40B4-BE49-F238E27FC236}">
                <a16:creationId xmlns:a16="http://schemas.microsoft.com/office/drawing/2014/main" id="{D6D450AC-12A6-4498-AE91-03A1E32B664A}"/>
              </a:ext>
            </a:extLst>
          </p:cNvPr>
          <p:cNvSpPr/>
          <p:nvPr/>
        </p:nvSpPr>
        <p:spPr>
          <a:xfrm>
            <a:off x="2428879" y="2887017"/>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
        <p:nvSpPr>
          <p:cNvPr id="50" name="椭圆 73">
            <a:extLst>
              <a:ext uri="{FF2B5EF4-FFF2-40B4-BE49-F238E27FC236}">
                <a16:creationId xmlns:a16="http://schemas.microsoft.com/office/drawing/2014/main" id="{F09EAD41-B9D5-4369-BAFB-56975C704192}"/>
              </a:ext>
            </a:extLst>
          </p:cNvPr>
          <p:cNvSpPr/>
          <p:nvPr/>
        </p:nvSpPr>
        <p:spPr>
          <a:xfrm>
            <a:off x="2401314" y="2858454"/>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grpSp>
        <p:nvGrpSpPr>
          <p:cNvPr id="51" name="组合 74">
            <a:extLst>
              <a:ext uri="{FF2B5EF4-FFF2-40B4-BE49-F238E27FC236}">
                <a16:creationId xmlns:a16="http://schemas.microsoft.com/office/drawing/2014/main" id="{E8B115D3-4A4E-4ABD-8BF4-000053B7CF39}"/>
              </a:ext>
            </a:extLst>
          </p:cNvPr>
          <p:cNvGrpSpPr/>
          <p:nvPr/>
        </p:nvGrpSpPr>
        <p:grpSpPr>
          <a:xfrm>
            <a:off x="5270185" y="3631806"/>
            <a:ext cx="1154112" cy="1081861"/>
            <a:chOff x="3163888" y="3294063"/>
            <a:chExt cx="1154112" cy="1081861"/>
          </a:xfrm>
        </p:grpSpPr>
        <p:sp>
          <p:nvSpPr>
            <p:cNvPr id="52" name="Text Box 87">
              <a:extLst>
                <a:ext uri="{FF2B5EF4-FFF2-40B4-BE49-F238E27FC236}">
                  <a16:creationId xmlns:a16="http://schemas.microsoft.com/office/drawing/2014/main" id="{A3F8E1FB-D2A0-40CE-ADCE-1188DE166B64}"/>
                </a:ext>
              </a:extLst>
            </p:cNvPr>
            <p:cNvSpPr txBox="1">
              <a:spLocks noChangeArrowheads="1"/>
            </p:cNvSpPr>
            <p:nvPr/>
          </p:nvSpPr>
          <p:spPr bwMode="auto">
            <a:xfrm>
              <a:off x="3163888" y="4098925"/>
              <a:ext cx="11525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457200" eaLnBrk="1" fontAlgn="auto" latinLnBrk="0" hangingPunct="1">
                <a:lnSpc>
                  <a:spcPct val="100000"/>
                </a:lnSpc>
                <a:spcBef>
                  <a:spcPct val="50000"/>
                </a:spcBef>
                <a:spcAft>
                  <a:spcPts val="0"/>
                </a:spcAft>
                <a:buClrTx/>
                <a:buSzTx/>
                <a:buFontTx/>
                <a:buNone/>
                <a:tabLst/>
                <a:defRPr/>
              </a:pPr>
              <a:r>
                <a:rPr lang="zh-CN" altLang="en-US" sz="1200" kern="0" dirty="0">
                  <a:solidFill>
                    <a:prstClr val="black"/>
                  </a:solidFill>
                </a:rPr>
                <a:t>设备</a:t>
              </a:r>
              <a:endParaRPr kumimoji="0" lang="en-US" altLang="zh-CN" sz="1200" b="0"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endParaRPr>
            </a:p>
          </p:txBody>
        </p:sp>
        <p:pic>
          <p:nvPicPr>
            <p:cNvPr id="53" name="Picture 88" descr="gray_VPN">
              <a:extLst>
                <a:ext uri="{FF2B5EF4-FFF2-40B4-BE49-F238E27FC236}">
                  <a16:creationId xmlns:a16="http://schemas.microsoft.com/office/drawing/2014/main" id="{4E928EEC-2B53-432F-8C63-666D9C47E2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6913" y="3294063"/>
              <a:ext cx="1081087"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4" name="组合 77">
            <a:extLst>
              <a:ext uri="{FF2B5EF4-FFF2-40B4-BE49-F238E27FC236}">
                <a16:creationId xmlns:a16="http://schemas.microsoft.com/office/drawing/2014/main" id="{A61B76EF-7239-4370-95B4-6ADAFDEFCB12}"/>
              </a:ext>
            </a:extLst>
          </p:cNvPr>
          <p:cNvGrpSpPr/>
          <p:nvPr/>
        </p:nvGrpSpPr>
        <p:grpSpPr>
          <a:xfrm>
            <a:off x="4962009" y="2502694"/>
            <a:ext cx="1780290" cy="657598"/>
            <a:chOff x="4089055" y="968016"/>
            <a:chExt cx="1780290" cy="657598"/>
          </a:xfrm>
        </p:grpSpPr>
        <p:pic>
          <p:nvPicPr>
            <p:cNvPr id="55" name="图片 78">
              <a:extLst>
                <a:ext uri="{FF2B5EF4-FFF2-40B4-BE49-F238E27FC236}">
                  <a16:creationId xmlns:a16="http://schemas.microsoft.com/office/drawing/2014/main" id="{124E66AC-07E9-405A-91A8-8D83DF77AA6B}"/>
                </a:ext>
              </a:extLst>
            </p:cNvPr>
            <p:cNvPicPr>
              <a:picLocks noChangeAspect="1"/>
            </p:cNvPicPr>
            <p:nvPr/>
          </p:nvPicPr>
          <p:blipFill>
            <a:blip r:embed="rId7"/>
            <a:stretch>
              <a:fillRect/>
            </a:stretch>
          </p:blipFill>
          <p:spPr>
            <a:xfrm>
              <a:off x="4089055" y="1302814"/>
              <a:ext cx="1780290" cy="322800"/>
            </a:xfrm>
            <a:prstGeom prst="rect">
              <a:avLst/>
            </a:prstGeom>
          </p:spPr>
        </p:pic>
        <p:sp>
          <p:nvSpPr>
            <p:cNvPr id="56" name="文本框 79">
              <a:extLst>
                <a:ext uri="{FF2B5EF4-FFF2-40B4-BE49-F238E27FC236}">
                  <a16:creationId xmlns:a16="http://schemas.microsoft.com/office/drawing/2014/main" id="{F4A819A7-A4B2-46AF-AB6D-2491053BE3C5}"/>
                </a:ext>
              </a:extLst>
            </p:cNvPr>
            <p:cNvSpPr txBox="1"/>
            <p:nvPr/>
          </p:nvSpPr>
          <p:spPr>
            <a:xfrm>
              <a:off x="4397231" y="968016"/>
              <a:ext cx="1272226" cy="276999"/>
            </a:xfrm>
            <a:prstGeom prst="rect">
              <a:avLst/>
            </a:prstGeom>
            <a:noFill/>
          </p:spPr>
          <p:txBody>
            <a:bodyPr wrap="square" rtlCol="0">
              <a:spAutoFit/>
            </a:bodyPr>
            <a:lstStyle/>
            <a:p>
              <a:pPr defTabSz="457200"/>
              <a:r>
                <a:rPr kumimoji="1" lang="en-US" altLang="zh-Hans" sz="1200" dirty="0">
                  <a:solidFill>
                    <a:prstClr val="black"/>
                  </a:solidFill>
                  <a:ea typeface="黑体" panose="02010609060101010101" pitchFamily="49" charset="-122"/>
                </a:rPr>
                <a:t>Bypass</a:t>
              </a:r>
              <a:r>
                <a:rPr kumimoji="1" lang="zh-Hans" altLang="en-US" sz="1200" dirty="0">
                  <a:solidFill>
                    <a:prstClr val="black"/>
                  </a:solidFill>
                  <a:ea typeface="黑体" panose="02010609060101010101" pitchFamily="49" charset="-122"/>
                </a:rPr>
                <a:t>交换机</a:t>
              </a:r>
              <a:endParaRPr kumimoji="1" lang="zh-CN" altLang="en-US" sz="1200" dirty="0">
                <a:solidFill>
                  <a:prstClr val="black"/>
                </a:solidFill>
                <a:ea typeface="黑体" panose="02010609060101010101" pitchFamily="49" charset="-122"/>
              </a:endParaRPr>
            </a:p>
          </p:txBody>
        </p:sp>
      </p:grpSp>
      <p:cxnSp>
        <p:nvCxnSpPr>
          <p:cNvPr id="57" name="直线连接符 80">
            <a:extLst>
              <a:ext uri="{FF2B5EF4-FFF2-40B4-BE49-F238E27FC236}">
                <a16:creationId xmlns:a16="http://schemas.microsoft.com/office/drawing/2014/main" id="{3AC32F95-ADF7-4EEB-8922-DDE35FC1416B}"/>
              </a:ext>
            </a:extLst>
          </p:cNvPr>
          <p:cNvCxnSpPr/>
          <p:nvPr/>
        </p:nvCxnSpPr>
        <p:spPr>
          <a:xfrm>
            <a:off x="5568043" y="3173740"/>
            <a:ext cx="0" cy="595385"/>
          </a:xfrm>
          <a:prstGeom prst="line">
            <a:avLst/>
          </a:prstGeom>
          <a:noFill/>
          <a:ln w="19050" cap="flat" cmpd="sng" algn="ctr">
            <a:solidFill>
              <a:sysClr val="windowText" lastClr="000000">
                <a:lumMod val="75000"/>
                <a:lumOff val="25000"/>
              </a:sysClr>
            </a:solidFill>
            <a:prstDash val="solid"/>
            <a:miter lim="800000"/>
          </a:ln>
          <a:effectLst/>
        </p:spPr>
      </p:cxnSp>
      <p:cxnSp>
        <p:nvCxnSpPr>
          <p:cNvPr id="58" name="直线连接符 81">
            <a:extLst>
              <a:ext uri="{FF2B5EF4-FFF2-40B4-BE49-F238E27FC236}">
                <a16:creationId xmlns:a16="http://schemas.microsoft.com/office/drawing/2014/main" id="{F84FC5DE-BFBF-4907-B927-B79B228EB2E2}"/>
              </a:ext>
            </a:extLst>
          </p:cNvPr>
          <p:cNvCxnSpPr/>
          <p:nvPr/>
        </p:nvCxnSpPr>
        <p:spPr>
          <a:xfrm>
            <a:off x="6096000" y="3160292"/>
            <a:ext cx="0" cy="595385"/>
          </a:xfrm>
          <a:prstGeom prst="line">
            <a:avLst/>
          </a:prstGeom>
          <a:noFill/>
          <a:ln w="19050" cap="flat" cmpd="sng" algn="ctr">
            <a:solidFill>
              <a:sysClr val="windowText" lastClr="000000">
                <a:lumMod val="75000"/>
                <a:lumOff val="25000"/>
              </a:sysClr>
            </a:solidFill>
            <a:prstDash val="solid"/>
            <a:miter lim="800000"/>
          </a:ln>
          <a:effectLst/>
        </p:spPr>
      </p:cxnSp>
      <p:sp>
        <p:nvSpPr>
          <p:cNvPr id="59" name="乘 82">
            <a:extLst>
              <a:ext uri="{FF2B5EF4-FFF2-40B4-BE49-F238E27FC236}">
                <a16:creationId xmlns:a16="http://schemas.microsoft.com/office/drawing/2014/main" id="{0C5EE9B4-B94A-45D4-9444-313C5DA75D83}"/>
              </a:ext>
            </a:extLst>
          </p:cNvPr>
          <p:cNvSpPr/>
          <p:nvPr/>
        </p:nvSpPr>
        <p:spPr>
          <a:xfrm>
            <a:off x="5350281" y="3468967"/>
            <a:ext cx="1076418" cy="1091006"/>
          </a:xfrm>
          <a:prstGeom prst="mathMultiply">
            <a:avLst/>
          </a:prstGeom>
          <a:solidFill>
            <a:srgbClr val="FF0000"/>
          </a:solidFill>
          <a:ln w="3175"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panose="020B0604020202020204"/>
              <a:ea typeface="黑体" panose="02010609060101010101" pitchFamily="49" charset="-122"/>
              <a:cs typeface="+mn-cs"/>
            </a:endParaRPr>
          </a:p>
        </p:txBody>
      </p:sp>
      <p:sp>
        <p:nvSpPr>
          <p:cNvPr id="60" name="椭圆 83">
            <a:extLst>
              <a:ext uri="{FF2B5EF4-FFF2-40B4-BE49-F238E27FC236}">
                <a16:creationId xmlns:a16="http://schemas.microsoft.com/office/drawing/2014/main" id="{700ECDA2-295B-4102-9B4F-724EB3284499}"/>
              </a:ext>
            </a:extLst>
          </p:cNvPr>
          <p:cNvSpPr/>
          <p:nvPr/>
        </p:nvSpPr>
        <p:spPr>
          <a:xfrm>
            <a:off x="2417989" y="2892456"/>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
        <p:nvSpPr>
          <p:cNvPr id="61" name="椭圆 84">
            <a:extLst>
              <a:ext uri="{FF2B5EF4-FFF2-40B4-BE49-F238E27FC236}">
                <a16:creationId xmlns:a16="http://schemas.microsoft.com/office/drawing/2014/main" id="{2AA644D9-0469-4B99-B9AD-5AA7A49845A5}"/>
              </a:ext>
            </a:extLst>
          </p:cNvPr>
          <p:cNvSpPr/>
          <p:nvPr/>
        </p:nvSpPr>
        <p:spPr>
          <a:xfrm>
            <a:off x="2434698" y="2884429"/>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
        <p:nvSpPr>
          <p:cNvPr id="62" name="椭圆 85">
            <a:extLst>
              <a:ext uri="{FF2B5EF4-FFF2-40B4-BE49-F238E27FC236}">
                <a16:creationId xmlns:a16="http://schemas.microsoft.com/office/drawing/2014/main" id="{86FD3ED2-5BC6-4F43-B645-2D9B915BAD97}"/>
              </a:ext>
            </a:extLst>
          </p:cNvPr>
          <p:cNvSpPr/>
          <p:nvPr/>
        </p:nvSpPr>
        <p:spPr>
          <a:xfrm>
            <a:off x="2417989" y="2892456"/>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
        <p:nvSpPr>
          <p:cNvPr id="63" name="椭圆 86">
            <a:extLst>
              <a:ext uri="{FF2B5EF4-FFF2-40B4-BE49-F238E27FC236}">
                <a16:creationId xmlns:a16="http://schemas.microsoft.com/office/drawing/2014/main" id="{C9243C10-8BC2-4703-9E84-29287572FF8D}"/>
              </a:ext>
            </a:extLst>
          </p:cNvPr>
          <p:cNvSpPr/>
          <p:nvPr/>
        </p:nvSpPr>
        <p:spPr>
          <a:xfrm>
            <a:off x="2390424" y="2863893"/>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284294600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decel="50000" fill="remove" grpId="0" nodeType="afterEffect">
                                  <p:stCondLst>
                                    <p:cond delay="0"/>
                                  </p:stCondLst>
                                  <p:endCondLst>
                                    <p:cond evt="onNext" delay="0">
                                      <p:tgtEl>
                                        <p:sldTgt/>
                                      </p:tgtEl>
                                    </p:cond>
                                  </p:endCondLst>
                                  <p:childTnLst>
                                    <p:animMotion origin="layout" path="M -3.95833E-6 4.07407E-6 L -3.95833E-6 0.00023 C 0.04232 -0.00255 0.04037 -0.00394 0.08568 4.07407E-6 C 0.08842 0.00023 0.09102 0.00162 0.09375 0.00254 C 0.10573 0.00162 0.11784 0.00138 0.12982 4.07407E-6 C 0.1349 -0.00047 0.14323 -0.00301 0.14857 -0.00463 L 0.20222 -0.00232 C 0.20664 -0.00209 0.21107 -0.00116 0.21563 4.07407E-6 C 0.21745 0.00046 0.21914 0.00231 0.22097 0.00254 C 0.23164 0.00324 0.24232 0.00254 0.25313 0.00254 L 0.25313 0.00277 C 0.25391 0.0287 0.25651 0.05486 0.25573 0.08101 C 0.25534 0.09699 0.25521 0.11296 0.25443 0.1287 C 0.2543 0.13125 0.25365 0.13356 0.25313 0.13588 C 0.25287 0.13657 0.25313 0.13426 0.25313 0.13356 L 0.25313 0.13588 L 0.29323 0.13356 L 0.29323 0.13379 L 0.29323 0.00486 L 0.29323 0.00509 L 0.40313 0.00254 C 0.47774 4.07407E-6 0.41563 0.00162 0.45938 -0.00232 C 0.53555 -0.00926 0.46263 -0.00093 0.5142 -0.00695 C 0.55 -0.00463 0.5375 -0.00463 0.55183 -0.00463 " pathEditMode="relative" rAng="0" ptsTypes="AAAAAAAAAAAAAAAAAAAAAAAA">
                                      <p:cBhvr>
                                        <p:cTn id="6" dur="2000" fill="hold"/>
                                        <p:tgtEl>
                                          <p:spTgt spid="47"/>
                                        </p:tgtEl>
                                        <p:attrNameLst>
                                          <p:attrName>ppt_x</p:attrName>
                                          <p:attrName>ppt_y</p:attrName>
                                        </p:attrNameLst>
                                      </p:cBhvr>
                                      <p:rCtr x="27591" y="6435"/>
                                    </p:animMotion>
                                  </p:childTnLst>
                                  <p:subTnLst>
                                    <p:set>
                                      <p:cBhvr override="childStyle">
                                        <p:cTn dur="1" fill="hold" display="0" masterRel="nextClick" afterEffect="1"/>
                                        <p:tgtEl>
                                          <p:spTgt spid="47"/>
                                        </p:tgtEl>
                                        <p:attrNameLst>
                                          <p:attrName>style.visibility</p:attrName>
                                        </p:attrNameLst>
                                      </p:cBhvr>
                                      <p:to>
                                        <p:strVal val="hidden"/>
                                      </p:to>
                                    </p:set>
                                  </p:subTnLst>
                                </p:cTn>
                              </p:par>
                              <p:par>
                                <p:cTn id="7" presetID="0" presetClass="path" presetSubtype="0" repeatCount="indefinite" accel="50000" decel="50000" fill="hold" grpId="0" nodeType="withEffect">
                                  <p:stCondLst>
                                    <p:cond delay="500"/>
                                  </p:stCondLst>
                                  <p:endCondLst>
                                    <p:cond evt="onNext" delay="0">
                                      <p:tgtEl>
                                        <p:sldTgt/>
                                      </p:tgtEl>
                                    </p:cond>
                                  </p:endCondLst>
                                  <p:childTnLst>
                                    <p:animMotion origin="layout" path="M -3.95833E-6 7.40741E-7 L -3.95833E-6 0.00023 C 0.04232 -0.00255 0.04037 -0.00394 0.08568 7.40741E-7 C 0.08842 0.00023 0.09102 0.00162 0.09375 0.00255 C 0.10573 0.00162 0.11784 0.00139 0.12982 7.40741E-7 C 0.1349 -0.00046 0.14323 -0.00301 0.14857 -0.00463 L 0.20222 -0.00232 C 0.20664 -0.00208 0.21107 -0.00116 0.21563 7.40741E-7 C 0.21745 0.00046 0.21914 0.00231 0.22097 0.00255 C 0.23164 0.00324 0.24232 0.00255 0.25313 0.00255 L 0.25313 0.00278 C 0.25391 0.0287 0.25651 0.05486 0.25573 0.08102 C 0.25534 0.09699 0.25521 0.11296 0.25443 0.1287 C 0.2543 0.13125 0.25365 0.13356 0.25313 0.13588 C 0.25287 0.13657 0.25313 0.13426 0.25313 0.13356 L 0.25313 0.13588 L 0.29323 0.13356 L 0.29323 0.1338 L 0.29323 0.00486 L 0.29323 0.00509 L 0.40313 0.00255 C 0.47774 7.40741E-7 0.41563 0.00162 0.45938 -0.00232 C 0.53555 -0.00926 0.46263 -0.00093 0.5142 -0.00695 C 0.55 -0.00463 0.5375 -0.00463 0.55183 -0.00463 " pathEditMode="relative" rAng="0" ptsTypes="AAAAAAAAAAAAAAAAAAAAAAAA">
                                      <p:cBhvr>
                                        <p:cTn id="8" dur="2000" fill="hold"/>
                                        <p:tgtEl>
                                          <p:spTgt spid="48"/>
                                        </p:tgtEl>
                                        <p:attrNameLst>
                                          <p:attrName>ppt_x</p:attrName>
                                          <p:attrName>ppt_y</p:attrName>
                                        </p:attrNameLst>
                                      </p:cBhvr>
                                      <p:rCtr x="27591" y="6435"/>
                                    </p:animMotion>
                                  </p:childTnLst>
                                  <p:subTnLst>
                                    <p:set>
                                      <p:cBhvr override="childStyle">
                                        <p:cTn dur="1" fill="hold" display="0" masterRel="nextClick" afterEffect="1"/>
                                        <p:tgtEl>
                                          <p:spTgt spid="48"/>
                                        </p:tgtEl>
                                        <p:attrNameLst>
                                          <p:attrName>style.visibility</p:attrName>
                                        </p:attrNameLst>
                                      </p:cBhvr>
                                      <p:to>
                                        <p:strVal val="hidden"/>
                                      </p:to>
                                    </p:set>
                                  </p:subTnLst>
                                </p:cTn>
                              </p:par>
                              <p:par>
                                <p:cTn id="9" presetID="0" presetClass="path" presetSubtype="0" repeatCount="indefinite" accel="50000" decel="50000" fill="hold" grpId="0" nodeType="withEffect">
                                  <p:stCondLst>
                                    <p:cond delay="1000"/>
                                  </p:stCondLst>
                                  <p:endCondLst>
                                    <p:cond evt="onNext" delay="0">
                                      <p:tgtEl>
                                        <p:sldTgt/>
                                      </p:tgtEl>
                                    </p:cond>
                                  </p:endCondLst>
                                  <p:childTnLst>
                                    <p:animMotion origin="layout" path="M 1.25E-6 3.33333E-6 L 1.25E-6 0.00023 C 0.04232 -0.00255 0.04036 -0.00394 0.08568 3.33333E-6 C 0.08841 0.00023 0.09101 0.00162 0.09375 0.00254 C 0.10573 0.00162 0.11784 0.00139 0.12982 3.33333E-6 C 0.13489 -0.00047 0.14323 -0.00301 0.14857 -0.00463 L 0.20221 -0.00232 C 0.20664 -0.00209 0.21107 -0.00116 0.21562 3.33333E-6 C 0.21745 0.00046 0.21914 0.00231 0.22096 0.00254 C 0.23164 0.00324 0.24232 0.00254 0.25312 0.00254 L 0.25312 0.00277 C 0.25391 0.0287 0.25651 0.05486 0.25573 0.08102 C 0.25534 0.09699 0.25521 0.11296 0.25443 0.1287 C 0.2543 0.13125 0.25364 0.13356 0.25312 0.13588 C 0.25286 0.13657 0.25312 0.13426 0.25312 0.13356 L 0.25312 0.13588 L 0.29323 0.13356 L 0.29323 0.13379 L 0.29323 0.00486 L 0.29323 0.00509 L 0.40312 0.00254 C 0.47773 3.33333E-6 0.41562 0.00162 0.45937 -0.00232 C 0.53555 -0.00926 0.46263 -0.00093 0.51419 -0.00695 C 0.55 -0.00463 0.5375 -0.00463 0.55182 -0.00463 " pathEditMode="relative" rAng="0" ptsTypes="AAAAAAAAAAAAAAAAAAAAAAAA">
                                      <p:cBhvr>
                                        <p:cTn id="10" dur="2000" fill="hold"/>
                                        <p:tgtEl>
                                          <p:spTgt spid="49"/>
                                        </p:tgtEl>
                                        <p:attrNameLst>
                                          <p:attrName>ppt_x</p:attrName>
                                          <p:attrName>ppt_y</p:attrName>
                                        </p:attrNameLst>
                                      </p:cBhvr>
                                      <p:rCtr x="27591" y="6435"/>
                                    </p:animMotion>
                                  </p:childTnLst>
                                  <p:subTnLst>
                                    <p:set>
                                      <p:cBhvr override="childStyle">
                                        <p:cTn dur="1" fill="hold" display="0" masterRel="nextClick" afterEffect="1"/>
                                        <p:tgtEl>
                                          <p:spTgt spid="49"/>
                                        </p:tgtEl>
                                        <p:attrNameLst>
                                          <p:attrName>style.visibility</p:attrName>
                                        </p:attrNameLst>
                                      </p:cBhvr>
                                      <p:to>
                                        <p:strVal val="hidden"/>
                                      </p:to>
                                    </p:set>
                                  </p:subTnLst>
                                </p:cTn>
                              </p:par>
                              <p:par>
                                <p:cTn id="11" presetID="0" presetClass="path" presetSubtype="0" repeatCount="indefinite" accel="50000" decel="50000" fill="hold" grpId="0" nodeType="withEffect">
                                  <p:stCondLst>
                                    <p:cond delay="1500"/>
                                  </p:stCondLst>
                                  <p:endCondLst>
                                    <p:cond evt="onNext" delay="0">
                                      <p:tgtEl>
                                        <p:sldTgt/>
                                      </p:tgtEl>
                                    </p:cond>
                                  </p:endCondLst>
                                  <p:childTnLst>
                                    <p:animMotion origin="layout" path="M 0.00039 0.00278 L 0.00039 0.00278 C 0.04271 0.00023 0.04075 -0.00116 0.08607 0.00278 C 0.0888 0.00301 0.09141 0.0044 0.09414 0.00532 C 0.10612 0.0044 0.11823 0.00417 0.13021 0.00278 C 0.13529 0.00231 0.14362 -0.00023 0.14896 -0.00185 L 0.2026 0.00046 C 0.20703 0.00069 0.21146 0.00162 0.21602 0.00278 C 0.21784 0.00324 0.21953 0.00509 0.22135 0.00532 C 0.23203 0.00602 0.24271 0.00532 0.25352 0.00532 L 0.25352 0.00532 C 0.2543 0.03148 0.2569 0.05764 0.25612 0.0838 C 0.25573 0.09977 0.2556 0.11574 0.25482 0.13148 C 0.25469 0.13403 0.25404 0.13634 0.25352 0.13866 C 0.25325 0.13935 0.25352 0.13704 0.25352 0.13634 L 0.25352 0.13866 L 0.29362 0.13634 L 0.29362 0.13634 L 0.29362 0.00764 L 0.29362 0.00764 L 0.40352 0.00532 C 0.47812 0.00278 0.41602 0.0044 0.45977 0.00046 C 0.53594 -0.00648 0.46302 0.00185 0.51458 -0.00417 C 0.55039 -0.00185 0.53789 -0.00185 0.55221 -0.00185 " pathEditMode="relative" ptsTypes="AAAAAAAAAAAAAAAAAAAAAAAA">
                                      <p:cBhvr>
                                        <p:cTn id="12" dur="2000" fill="hold"/>
                                        <p:tgtEl>
                                          <p:spTgt spid="50"/>
                                        </p:tgtEl>
                                        <p:attrNameLst>
                                          <p:attrName>ppt_x</p:attrName>
                                          <p:attrName>ppt_y</p:attrName>
                                        </p:attrNameLst>
                                      </p:cBhvr>
                                    </p:animMotion>
                                  </p:childTnLst>
                                  <p:subTnLst>
                                    <p:set>
                                      <p:cBhvr override="childStyle">
                                        <p:cTn dur="1" fill="hold" display="0" masterRel="nextClick" afterEffect="1"/>
                                        <p:tgtEl>
                                          <p:spTgt spid="50"/>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childTnLst>
                          </p:cTn>
                        </p:par>
                        <p:par>
                          <p:cTn id="17" fill="hold">
                            <p:stCondLst>
                              <p:cond delay="0"/>
                            </p:stCondLst>
                            <p:childTnLst>
                              <p:par>
                                <p:cTn id="18" presetID="0" presetClass="path" presetSubtype="0" repeatCount="indefinite" accel="50000" decel="50000" fill="remove" grpId="0" nodeType="afterEffect">
                                  <p:stCondLst>
                                    <p:cond delay="0"/>
                                  </p:stCondLst>
                                  <p:childTnLst>
                                    <p:animMotion origin="layout" path="M 5E-6 -2.59259E-6 L 0.55482 -0.00092 " pathEditMode="relative" rAng="0" ptsTypes="AA">
                                      <p:cBhvr>
                                        <p:cTn id="19" dur="2000" fill="hold"/>
                                        <p:tgtEl>
                                          <p:spTgt spid="60"/>
                                        </p:tgtEl>
                                        <p:attrNameLst>
                                          <p:attrName>ppt_x</p:attrName>
                                          <p:attrName>ppt_y</p:attrName>
                                        </p:attrNameLst>
                                      </p:cBhvr>
                                      <p:rCtr x="27734" y="-46"/>
                                    </p:animMotion>
                                  </p:childTnLst>
                                </p:cTn>
                              </p:par>
                              <p:par>
                                <p:cTn id="20" presetID="0" presetClass="path" presetSubtype="0" repeatCount="indefinite" accel="50000" decel="50000" fill="hold" grpId="0" nodeType="withEffect">
                                  <p:stCondLst>
                                    <p:cond delay="500"/>
                                  </p:stCondLst>
                                  <p:childTnLst>
                                    <p:animMotion origin="layout" path="M -1.04167E-6 -4.44444E-6 L 0.55482 -0.00092 " pathEditMode="relative" rAng="0" ptsTypes="AA">
                                      <p:cBhvr>
                                        <p:cTn id="21" dur="2000" fill="hold"/>
                                        <p:tgtEl>
                                          <p:spTgt spid="61"/>
                                        </p:tgtEl>
                                        <p:attrNameLst>
                                          <p:attrName>ppt_x</p:attrName>
                                          <p:attrName>ppt_y</p:attrName>
                                        </p:attrNameLst>
                                      </p:cBhvr>
                                      <p:rCtr x="27734" y="-46"/>
                                    </p:animMotion>
                                  </p:childTnLst>
                                </p:cTn>
                              </p:par>
                              <p:par>
                                <p:cTn id="22" presetID="0" presetClass="path" presetSubtype="0" repeatCount="indefinite" accel="50000" decel="50000" fill="hold" grpId="0" nodeType="withEffect">
                                  <p:stCondLst>
                                    <p:cond delay="1000"/>
                                  </p:stCondLst>
                                  <p:childTnLst>
                                    <p:animMotion origin="layout" path="M -3.95833E-6 -2.59259E-6 L 0.55482 -0.00092 " pathEditMode="relative" rAng="0" ptsTypes="AA">
                                      <p:cBhvr>
                                        <p:cTn id="23" dur="2000" fill="hold"/>
                                        <p:tgtEl>
                                          <p:spTgt spid="62"/>
                                        </p:tgtEl>
                                        <p:attrNameLst>
                                          <p:attrName>ppt_x</p:attrName>
                                          <p:attrName>ppt_y</p:attrName>
                                        </p:attrNameLst>
                                      </p:cBhvr>
                                      <p:rCtr x="27734" y="-46"/>
                                    </p:animMotion>
                                  </p:childTnLst>
                                </p:cTn>
                              </p:par>
                              <p:par>
                                <p:cTn id="24" presetID="0" presetClass="path" presetSubtype="0" repeatCount="indefinite" accel="50000" decel="50000" fill="hold" grpId="0" nodeType="withEffect">
                                  <p:stCondLst>
                                    <p:cond delay="1500"/>
                                  </p:stCondLst>
                                  <p:childTnLst>
                                    <p:animMotion origin="layout" path="M -3.95833E-6 -7.40741E-7 L 0.55482 -0.00093 " pathEditMode="relative" rAng="0" ptsTypes="AA">
                                      <p:cBhvr>
                                        <p:cTn id="25" dur="2000" fill="hold"/>
                                        <p:tgtEl>
                                          <p:spTgt spid="63"/>
                                        </p:tgtEl>
                                        <p:attrNameLst>
                                          <p:attrName>ppt_x</p:attrName>
                                          <p:attrName>ppt_y</p:attrName>
                                        </p:attrNameLst>
                                      </p:cBhvr>
                                      <p:rCtr x="27734"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50" grpId="0" animBg="1"/>
      <p:bldP spid="59" grpId="0" animBg="1"/>
      <p:bldP spid="60" grpId="0" animBg="1"/>
      <p:bldP spid="61" grpId="0" animBg="1"/>
      <p:bldP spid="62" grpId="0" animBg="1"/>
      <p:bldP spid="6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2395A16-855E-460C-A514-163F62467A94}"/>
              </a:ext>
            </a:extLst>
          </p:cNvPr>
          <p:cNvSpPr txBox="1">
            <a:spLocks/>
          </p:cNvSpPr>
          <p:nvPr/>
        </p:nvSpPr>
        <p:spPr>
          <a:xfrm>
            <a:off x="426720" y="127001"/>
            <a:ext cx="11338560" cy="641315"/>
          </a:xfrm>
          <a:prstGeom prst="rect">
            <a:avLst/>
          </a:prstGeom>
        </p:spPr>
        <p:txBody>
          <a:bodyPr vert="horz" lIns="91440" tIns="45720" rIns="91440" bIns="45720" rtlCol="0" anchor="b" anchorCtr="0">
            <a:normAutofit/>
          </a:bodyPr>
          <a:lstStyle>
            <a:lvl1pPr marL="0" algn="l" defTabSz="914400" rtl="0" eaLnBrk="1" latinLnBrk="0" hangingPunct="1">
              <a:lnSpc>
                <a:spcPct val="90000"/>
              </a:lnSpc>
              <a:spcBef>
                <a:spcPts val="0"/>
              </a:spcBef>
              <a:spcAft>
                <a:spcPts val="600"/>
              </a:spcAft>
              <a:buNone/>
              <a:defRPr lang="en-US" sz="3000" b="1" kern="1200" cap="all" spc="200" baseline="0">
                <a:solidFill>
                  <a:schemeClr val="bg2"/>
                </a:solidFill>
                <a:latin typeface="+mn-lt"/>
                <a:ea typeface="+mn-ea"/>
                <a:cs typeface="+mn-cs"/>
              </a:defRPr>
            </a:lvl1pPr>
          </a:lstStyle>
          <a:p>
            <a:r>
              <a:rPr lang="zh-CN" altLang="en-US" dirty="0"/>
              <a:t>维护设备不需要断网</a:t>
            </a:r>
          </a:p>
        </p:txBody>
      </p:sp>
      <p:pic>
        <p:nvPicPr>
          <p:cNvPr id="96" name="Picture 28" descr="图标10">
            <a:extLst>
              <a:ext uri="{FF2B5EF4-FFF2-40B4-BE49-F238E27FC236}">
                <a16:creationId xmlns:a16="http://schemas.microsoft.com/office/drawing/2014/main" id="{324462DD-F649-4CA1-A591-7AA1092FF31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12100" y="2559046"/>
            <a:ext cx="884868" cy="814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10" descr="tubiao更改图形1(9">
            <a:extLst>
              <a:ext uri="{FF2B5EF4-FFF2-40B4-BE49-F238E27FC236}">
                <a16:creationId xmlns:a16="http://schemas.microsoft.com/office/drawing/2014/main" id="{F318CD11-03F2-463F-8607-FBC5E9A3A8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2508" y="2553603"/>
            <a:ext cx="757238"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8" name="组合 47">
            <a:extLst>
              <a:ext uri="{FF2B5EF4-FFF2-40B4-BE49-F238E27FC236}">
                <a16:creationId xmlns:a16="http://schemas.microsoft.com/office/drawing/2014/main" id="{1593875A-1324-4C82-97D6-350E3238D50E}"/>
              </a:ext>
            </a:extLst>
          </p:cNvPr>
          <p:cNvGrpSpPr/>
          <p:nvPr/>
        </p:nvGrpSpPr>
        <p:grpSpPr>
          <a:xfrm>
            <a:off x="9309374" y="2412606"/>
            <a:ext cx="1219200" cy="1493838"/>
            <a:chOff x="9664909" y="1625183"/>
            <a:chExt cx="1219200" cy="1493838"/>
          </a:xfrm>
        </p:grpSpPr>
        <p:sp>
          <p:nvSpPr>
            <p:cNvPr id="99" name="Rectangle 10">
              <a:extLst>
                <a:ext uri="{FF2B5EF4-FFF2-40B4-BE49-F238E27FC236}">
                  <a16:creationId xmlns:a16="http://schemas.microsoft.com/office/drawing/2014/main" id="{6A119444-12E6-41F8-85D5-8A837C4CC0C1}"/>
                </a:ext>
              </a:extLst>
            </p:cNvPr>
            <p:cNvSpPr>
              <a:spLocks noChangeArrowheads="1"/>
            </p:cNvSpPr>
            <p:nvPr/>
          </p:nvSpPr>
          <p:spPr bwMode="auto">
            <a:xfrm>
              <a:off x="9741109" y="2844383"/>
              <a:ext cx="793750" cy="274638"/>
            </a:xfrm>
            <a:prstGeom prst="rect">
              <a:avLst/>
            </a:prstGeom>
            <a:noFill/>
            <a:ln>
              <a:noFill/>
            </a:ln>
            <a:effectLst/>
            <a:extLst>
              <a:ext uri="{909E8E84-426E-40DD-AFC4-6F175D3DCCD1}">
                <a14:hiddenFill xmlns:a14="http://schemas.microsoft.com/office/drawing/2010/main">
                  <a:solidFill>
                    <a:srgbClr val="3366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457200">
                <a:spcBef>
                  <a:spcPct val="0"/>
                </a:spcBef>
                <a:buFontTx/>
                <a:buNone/>
              </a:pPr>
              <a:r>
                <a:rPr lang="zh-CN" altLang="en-US" sz="1200">
                  <a:solidFill>
                    <a:prstClr val="black"/>
                  </a:solidFill>
                  <a:latin typeface="宋体" panose="02010600030101010101" pitchFamily="2" charset="-122"/>
                </a:rPr>
                <a:t>服务器群</a:t>
              </a:r>
            </a:p>
          </p:txBody>
        </p:sp>
        <p:pic>
          <p:nvPicPr>
            <p:cNvPr id="100" name="Picture 16" descr="tubiao更改图形1(9">
              <a:extLst>
                <a:ext uri="{FF2B5EF4-FFF2-40B4-BE49-F238E27FC236}">
                  <a16:creationId xmlns:a16="http://schemas.microsoft.com/office/drawing/2014/main" id="{A2A9C73E-7938-465D-B603-EB8AD013B9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4909" y="1625183"/>
              <a:ext cx="1219200"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01" name="直线连接符 50">
            <a:extLst>
              <a:ext uri="{FF2B5EF4-FFF2-40B4-BE49-F238E27FC236}">
                <a16:creationId xmlns:a16="http://schemas.microsoft.com/office/drawing/2014/main" id="{F3268B57-0B63-4669-A851-93538E1F04FC}"/>
              </a:ext>
            </a:extLst>
          </p:cNvPr>
          <p:cNvCxnSpPr>
            <a:cxnSpLocks/>
            <a:stCxn id="97" idx="3"/>
            <a:endCxn id="96" idx="1"/>
          </p:cNvCxnSpPr>
          <p:nvPr/>
        </p:nvCxnSpPr>
        <p:spPr>
          <a:xfrm flipV="1">
            <a:off x="4419746" y="2966454"/>
            <a:ext cx="2992354" cy="20537"/>
          </a:xfrm>
          <a:prstGeom prst="line">
            <a:avLst/>
          </a:prstGeom>
          <a:noFill/>
          <a:ln w="6350" cap="flat" cmpd="sng" algn="ctr">
            <a:solidFill>
              <a:sysClr val="windowText" lastClr="000000"/>
            </a:solidFill>
            <a:prstDash val="solid"/>
            <a:miter lim="800000"/>
          </a:ln>
          <a:effectLst/>
        </p:spPr>
      </p:cxnSp>
      <p:cxnSp>
        <p:nvCxnSpPr>
          <p:cNvPr id="102" name="直线连接符 51">
            <a:extLst>
              <a:ext uri="{FF2B5EF4-FFF2-40B4-BE49-F238E27FC236}">
                <a16:creationId xmlns:a16="http://schemas.microsoft.com/office/drawing/2014/main" id="{0512AE2F-33A1-4F54-83BA-BA1F28778CD6}"/>
              </a:ext>
            </a:extLst>
          </p:cNvPr>
          <p:cNvCxnSpPr>
            <a:cxnSpLocks/>
            <a:stCxn id="105" idx="3"/>
            <a:endCxn id="97" idx="1"/>
          </p:cNvCxnSpPr>
          <p:nvPr/>
        </p:nvCxnSpPr>
        <p:spPr>
          <a:xfrm flipV="1">
            <a:off x="2545218" y="2986991"/>
            <a:ext cx="1117290" cy="2084"/>
          </a:xfrm>
          <a:prstGeom prst="line">
            <a:avLst/>
          </a:prstGeom>
          <a:noFill/>
          <a:ln w="6350" cap="flat" cmpd="sng" algn="ctr">
            <a:solidFill>
              <a:sysClr val="windowText" lastClr="000000"/>
            </a:solidFill>
            <a:prstDash val="solid"/>
            <a:miter lim="800000"/>
          </a:ln>
          <a:effectLst/>
        </p:spPr>
      </p:cxnSp>
      <p:cxnSp>
        <p:nvCxnSpPr>
          <p:cNvPr id="103" name="直线连接符 52">
            <a:extLst>
              <a:ext uri="{FF2B5EF4-FFF2-40B4-BE49-F238E27FC236}">
                <a16:creationId xmlns:a16="http://schemas.microsoft.com/office/drawing/2014/main" id="{90263FE8-FA13-4961-B4DC-186D7B0B1611}"/>
              </a:ext>
            </a:extLst>
          </p:cNvPr>
          <p:cNvCxnSpPr>
            <a:stCxn id="96" idx="3"/>
            <a:endCxn id="100" idx="1"/>
          </p:cNvCxnSpPr>
          <p:nvPr/>
        </p:nvCxnSpPr>
        <p:spPr>
          <a:xfrm>
            <a:off x="8296968" y="2966454"/>
            <a:ext cx="1012406" cy="6540"/>
          </a:xfrm>
          <a:prstGeom prst="line">
            <a:avLst/>
          </a:prstGeom>
          <a:noFill/>
          <a:ln w="6350" cap="flat" cmpd="sng" algn="ctr">
            <a:solidFill>
              <a:sysClr val="windowText" lastClr="000000"/>
            </a:solidFill>
            <a:prstDash val="solid"/>
            <a:miter lim="800000"/>
          </a:ln>
          <a:effectLst/>
        </p:spPr>
      </p:cxnSp>
      <p:grpSp>
        <p:nvGrpSpPr>
          <p:cNvPr id="104" name="组合 56">
            <a:extLst>
              <a:ext uri="{FF2B5EF4-FFF2-40B4-BE49-F238E27FC236}">
                <a16:creationId xmlns:a16="http://schemas.microsoft.com/office/drawing/2014/main" id="{2202CE18-BFE4-4E3E-AAA9-81D61578C07C}"/>
              </a:ext>
            </a:extLst>
          </p:cNvPr>
          <p:cNvGrpSpPr/>
          <p:nvPr/>
        </p:nvGrpSpPr>
        <p:grpSpPr>
          <a:xfrm>
            <a:off x="1100639" y="2502694"/>
            <a:ext cx="1444579" cy="972761"/>
            <a:chOff x="411598" y="1773197"/>
            <a:chExt cx="1444579" cy="972761"/>
          </a:xfrm>
        </p:grpSpPr>
        <p:pic>
          <p:nvPicPr>
            <p:cNvPr id="105" name="Picture 28" descr="cloud">
              <a:extLst>
                <a:ext uri="{FF2B5EF4-FFF2-40B4-BE49-F238E27FC236}">
                  <a16:creationId xmlns:a16="http://schemas.microsoft.com/office/drawing/2014/main" id="{E964320C-1FF0-4D09-AE27-4AD9FF9A2DE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1598" y="1773197"/>
              <a:ext cx="1444579" cy="972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文本框 58">
              <a:extLst>
                <a:ext uri="{FF2B5EF4-FFF2-40B4-BE49-F238E27FC236}">
                  <a16:creationId xmlns:a16="http://schemas.microsoft.com/office/drawing/2014/main" id="{57C1AF41-D7C7-4073-9A7D-B9A8534AD4AD}"/>
                </a:ext>
              </a:extLst>
            </p:cNvPr>
            <p:cNvSpPr txBox="1"/>
            <p:nvPr/>
          </p:nvSpPr>
          <p:spPr>
            <a:xfrm>
              <a:off x="771789" y="2074911"/>
              <a:ext cx="724196" cy="369332"/>
            </a:xfrm>
            <a:prstGeom prst="rect">
              <a:avLst/>
            </a:prstGeom>
            <a:noFill/>
          </p:spPr>
          <p:txBody>
            <a:bodyPr wrap="square" rtlCol="0">
              <a:spAutoFit/>
            </a:bodyPr>
            <a:lstStyle/>
            <a:p>
              <a:pPr defTabSz="457200"/>
              <a:r>
                <a:rPr kumimoji="1" lang="zh-Hans" altLang="en-US" dirty="0">
                  <a:solidFill>
                    <a:prstClr val="black"/>
                  </a:solidFill>
                  <a:ea typeface="黑体" panose="02010609060101010101" pitchFamily="49" charset="-122"/>
                </a:rPr>
                <a:t>外网</a:t>
              </a:r>
              <a:endParaRPr kumimoji="1" lang="zh-CN" altLang="en-US" dirty="0">
                <a:solidFill>
                  <a:prstClr val="black"/>
                </a:solidFill>
                <a:ea typeface="黑体" panose="02010609060101010101" pitchFamily="49" charset="-122"/>
              </a:endParaRPr>
            </a:p>
          </p:txBody>
        </p:sp>
      </p:grpSp>
      <p:sp>
        <p:nvSpPr>
          <p:cNvPr id="107" name="文本框 59">
            <a:extLst>
              <a:ext uri="{FF2B5EF4-FFF2-40B4-BE49-F238E27FC236}">
                <a16:creationId xmlns:a16="http://schemas.microsoft.com/office/drawing/2014/main" id="{5664CF71-8733-4112-B86B-057524E4DF0D}"/>
              </a:ext>
            </a:extLst>
          </p:cNvPr>
          <p:cNvSpPr txBox="1"/>
          <p:nvPr/>
        </p:nvSpPr>
        <p:spPr>
          <a:xfrm>
            <a:off x="3662508" y="2272396"/>
            <a:ext cx="757238" cy="276999"/>
          </a:xfrm>
          <a:prstGeom prst="rect">
            <a:avLst/>
          </a:prstGeom>
          <a:noFill/>
        </p:spPr>
        <p:txBody>
          <a:bodyPr wrap="square" rtlCol="0">
            <a:spAutoFit/>
          </a:bodyPr>
          <a:lstStyle/>
          <a:p>
            <a:pPr defTabSz="457200"/>
            <a:r>
              <a:rPr kumimoji="1" lang="zh-Hans" altLang="en-US" sz="1200" dirty="0">
                <a:solidFill>
                  <a:prstClr val="black"/>
                </a:solidFill>
                <a:ea typeface="黑体" panose="02010609060101010101" pitchFamily="49" charset="-122"/>
              </a:rPr>
              <a:t>路由器</a:t>
            </a:r>
            <a:endParaRPr kumimoji="1" lang="zh-CN" altLang="en-US" sz="1200" dirty="0">
              <a:solidFill>
                <a:prstClr val="black"/>
              </a:solidFill>
              <a:ea typeface="黑体" panose="02010609060101010101" pitchFamily="49" charset="-122"/>
            </a:endParaRPr>
          </a:p>
        </p:txBody>
      </p:sp>
      <p:sp>
        <p:nvSpPr>
          <p:cNvPr id="108" name="文本框 60">
            <a:extLst>
              <a:ext uri="{FF2B5EF4-FFF2-40B4-BE49-F238E27FC236}">
                <a16:creationId xmlns:a16="http://schemas.microsoft.com/office/drawing/2014/main" id="{A68F02C5-9154-4D0D-AEC0-B5C1A3D2DFD6}"/>
              </a:ext>
            </a:extLst>
          </p:cNvPr>
          <p:cNvSpPr txBox="1"/>
          <p:nvPr/>
        </p:nvSpPr>
        <p:spPr>
          <a:xfrm>
            <a:off x="7592786" y="2272396"/>
            <a:ext cx="763464" cy="276999"/>
          </a:xfrm>
          <a:prstGeom prst="rect">
            <a:avLst/>
          </a:prstGeom>
          <a:noFill/>
        </p:spPr>
        <p:txBody>
          <a:bodyPr wrap="square" rtlCol="0">
            <a:spAutoFit/>
          </a:bodyPr>
          <a:lstStyle/>
          <a:p>
            <a:pPr defTabSz="457200"/>
            <a:r>
              <a:rPr kumimoji="1" lang="zh-Hans" altLang="en-US" sz="1200" dirty="0">
                <a:solidFill>
                  <a:prstClr val="black"/>
                </a:solidFill>
                <a:ea typeface="黑体" panose="02010609060101010101" pitchFamily="49" charset="-122"/>
              </a:rPr>
              <a:t>交换机</a:t>
            </a:r>
            <a:endParaRPr kumimoji="1" lang="zh-CN" altLang="en-US" sz="1200" dirty="0">
              <a:solidFill>
                <a:prstClr val="black"/>
              </a:solidFill>
              <a:ea typeface="黑体" panose="02010609060101010101" pitchFamily="49" charset="-122"/>
            </a:endParaRPr>
          </a:p>
        </p:txBody>
      </p:sp>
      <p:sp>
        <p:nvSpPr>
          <p:cNvPr id="109" name="椭圆 61">
            <a:extLst>
              <a:ext uri="{FF2B5EF4-FFF2-40B4-BE49-F238E27FC236}">
                <a16:creationId xmlns:a16="http://schemas.microsoft.com/office/drawing/2014/main" id="{FCFC188D-5947-46C7-B524-29A94FCEA647}"/>
              </a:ext>
            </a:extLst>
          </p:cNvPr>
          <p:cNvSpPr/>
          <p:nvPr/>
        </p:nvSpPr>
        <p:spPr>
          <a:xfrm>
            <a:off x="2428879" y="2887017"/>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
        <p:nvSpPr>
          <p:cNvPr id="110" name="椭圆 62">
            <a:extLst>
              <a:ext uri="{FF2B5EF4-FFF2-40B4-BE49-F238E27FC236}">
                <a16:creationId xmlns:a16="http://schemas.microsoft.com/office/drawing/2014/main" id="{BCE10D09-D00B-4761-ABF0-0BB2C0BF85FE}"/>
              </a:ext>
            </a:extLst>
          </p:cNvPr>
          <p:cNvSpPr/>
          <p:nvPr/>
        </p:nvSpPr>
        <p:spPr>
          <a:xfrm>
            <a:off x="2445588" y="2878990"/>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
        <p:nvSpPr>
          <p:cNvPr id="111" name="椭圆 72">
            <a:extLst>
              <a:ext uri="{FF2B5EF4-FFF2-40B4-BE49-F238E27FC236}">
                <a16:creationId xmlns:a16="http://schemas.microsoft.com/office/drawing/2014/main" id="{935BFCB4-C73D-43BE-828A-3F45C9A41C69}"/>
              </a:ext>
            </a:extLst>
          </p:cNvPr>
          <p:cNvSpPr/>
          <p:nvPr/>
        </p:nvSpPr>
        <p:spPr>
          <a:xfrm>
            <a:off x="2428879" y="2887017"/>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
        <p:nvSpPr>
          <p:cNvPr id="112" name="椭圆 73">
            <a:extLst>
              <a:ext uri="{FF2B5EF4-FFF2-40B4-BE49-F238E27FC236}">
                <a16:creationId xmlns:a16="http://schemas.microsoft.com/office/drawing/2014/main" id="{AECAA610-5FD7-447F-ABAF-62EF27291921}"/>
              </a:ext>
            </a:extLst>
          </p:cNvPr>
          <p:cNvSpPr/>
          <p:nvPr/>
        </p:nvSpPr>
        <p:spPr>
          <a:xfrm>
            <a:off x="2401314" y="2858454"/>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grpSp>
        <p:nvGrpSpPr>
          <p:cNvPr id="113" name="组合 74">
            <a:extLst>
              <a:ext uri="{FF2B5EF4-FFF2-40B4-BE49-F238E27FC236}">
                <a16:creationId xmlns:a16="http://schemas.microsoft.com/office/drawing/2014/main" id="{78BD4DE1-9032-4347-BD8E-B8965D9CD0FE}"/>
              </a:ext>
            </a:extLst>
          </p:cNvPr>
          <p:cNvGrpSpPr/>
          <p:nvPr/>
        </p:nvGrpSpPr>
        <p:grpSpPr>
          <a:xfrm>
            <a:off x="5270185" y="3631806"/>
            <a:ext cx="1154112" cy="1081861"/>
            <a:chOff x="3163888" y="3294063"/>
            <a:chExt cx="1154112" cy="1081861"/>
          </a:xfrm>
        </p:grpSpPr>
        <p:sp>
          <p:nvSpPr>
            <p:cNvPr id="114" name="Text Box 87">
              <a:extLst>
                <a:ext uri="{FF2B5EF4-FFF2-40B4-BE49-F238E27FC236}">
                  <a16:creationId xmlns:a16="http://schemas.microsoft.com/office/drawing/2014/main" id="{D6379B53-BB8E-4936-9B1E-E4944AFE7F96}"/>
                </a:ext>
              </a:extLst>
            </p:cNvPr>
            <p:cNvSpPr txBox="1">
              <a:spLocks noChangeArrowheads="1"/>
            </p:cNvSpPr>
            <p:nvPr/>
          </p:nvSpPr>
          <p:spPr bwMode="auto">
            <a:xfrm>
              <a:off x="3163888" y="4098925"/>
              <a:ext cx="11525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457200" eaLnBrk="1" fontAlgn="auto" latinLnBrk="0" hangingPunct="1">
                <a:lnSpc>
                  <a:spcPct val="100000"/>
                </a:lnSpc>
                <a:spcBef>
                  <a:spcPct val="50000"/>
                </a:spcBef>
                <a:spcAft>
                  <a:spcPts val="0"/>
                </a:spcAft>
                <a:buClrTx/>
                <a:buSzTx/>
                <a:buFontTx/>
                <a:buNone/>
                <a:tabLst/>
                <a:defRPr/>
              </a:pPr>
              <a:r>
                <a:rPr lang="zh-CN" altLang="en-US" sz="1200" kern="0" dirty="0">
                  <a:solidFill>
                    <a:prstClr val="black"/>
                  </a:solidFill>
                </a:rPr>
                <a:t>设备</a:t>
              </a:r>
              <a:endParaRPr kumimoji="0" lang="en-US" altLang="zh-CN" sz="1200" b="0"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endParaRPr>
            </a:p>
          </p:txBody>
        </p:sp>
        <p:pic>
          <p:nvPicPr>
            <p:cNvPr id="115" name="Picture 88" descr="gray_VPN">
              <a:extLst>
                <a:ext uri="{FF2B5EF4-FFF2-40B4-BE49-F238E27FC236}">
                  <a16:creationId xmlns:a16="http://schemas.microsoft.com/office/drawing/2014/main" id="{F9429199-AE81-4AA9-9283-0F1C04C7E8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6913" y="3294063"/>
              <a:ext cx="1081087"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6" name="组合 77">
            <a:extLst>
              <a:ext uri="{FF2B5EF4-FFF2-40B4-BE49-F238E27FC236}">
                <a16:creationId xmlns:a16="http://schemas.microsoft.com/office/drawing/2014/main" id="{85B7A522-B81E-4F0B-81CB-96D3C2DE9B29}"/>
              </a:ext>
            </a:extLst>
          </p:cNvPr>
          <p:cNvGrpSpPr/>
          <p:nvPr/>
        </p:nvGrpSpPr>
        <p:grpSpPr>
          <a:xfrm>
            <a:off x="4962009" y="2502694"/>
            <a:ext cx="1780290" cy="657598"/>
            <a:chOff x="4089055" y="968016"/>
            <a:chExt cx="1780290" cy="657598"/>
          </a:xfrm>
        </p:grpSpPr>
        <p:pic>
          <p:nvPicPr>
            <p:cNvPr id="117" name="图片 78">
              <a:extLst>
                <a:ext uri="{FF2B5EF4-FFF2-40B4-BE49-F238E27FC236}">
                  <a16:creationId xmlns:a16="http://schemas.microsoft.com/office/drawing/2014/main" id="{CB78DD4D-C619-42C3-BC62-25DCA47F21C3}"/>
                </a:ext>
              </a:extLst>
            </p:cNvPr>
            <p:cNvPicPr>
              <a:picLocks noChangeAspect="1"/>
            </p:cNvPicPr>
            <p:nvPr/>
          </p:nvPicPr>
          <p:blipFill>
            <a:blip r:embed="rId7"/>
            <a:stretch>
              <a:fillRect/>
            </a:stretch>
          </p:blipFill>
          <p:spPr>
            <a:xfrm>
              <a:off x="4089055" y="1302814"/>
              <a:ext cx="1780290" cy="322800"/>
            </a:xfrm>
            <a:prstGeom prst="rect">
              <a:avLst/>
            </a:prstGeom>
          </p:spPr>
        </p:pic>
        <p:sp>
          <p:nvSpPr>
            <p:cNvPr id="118" name="文本框 79">
              <a:extLst>
                <a:ext uri="{FF2B5EF4-FFF2-40B4-BE49-F238E27FC236}">
                  <a16:creationId xmlns:a16="http://schemas.microsoft.com/office/drawing/2014/main" id="{07B4F503-1EB6-45AE-8C09-2FDC1FA8D235}"/>
                </a:ext>
              </a:extLst>
            </p:cNvPr>
            <p:cNvSpPr txBox="1"/>
            <p:nvPr/>
          </p:nvSpPr>
          <p:spPr>
            <a:xfrm>
              <a:off x="4397231" y="968016"/>
              <a:ext cx="1272226" cy="276999"/>
            </a:xfrm>
            <a:prstGeom prst="rect">
              <a:avLst/>
            </a:prstGeom>
            <a:noFill/>
          </p:spPr>
          <p:txBody>
            <a:bodyPr wrap="square" rtlCol="0">
              <a:spAutoFit/>
            </a:bodyPr>
            <a:lstStyle/>
            <a:p>
              <a:pPr defTabSz="457200"/>
              <a:r>
                <a:rPr kumimoji="1" lang="en-US" altLang="zh-Hans" sz="1200" dirty="0">
                  <a:solidFill>
                    <a:prstClr val="black"/>
                  </a:solidFill>
                  <a:ea typeface="黑体" panose="02010609060101010101" pitchFamily="49" charset="-122"/>
                </a:rPr>
                <a:t>Bypass</a:t>
              </a:r>
              <a:r>
                <a:rPr kumimoji="1" lang="zh-Hans" altLang="en-US" sz="1200" dirty="0">
                  <a:solidFill>
                    <a:prstClr val="black"/>
                  </a:solidFill>
                  <a:ea typeface="黑体" panose="02010609060101010101" pitchFamily="49" charset="-122"/>
                </a:rPr>
                <a:t>交换机</a:t>
              </a:r>
              <a:endParaRPr kumimoji="1" lang="zh-CN" altLang="en-US" sz="1200" dirty="0">
                <a:solidFill>
                  <a:prstClr val="black"/>
                </a:solidFill>
                <a:ea typeface="黑体" panose="02010609060101010101" pitchFamily="49" charset="-122"/>
              </a:endParaRPr>
            </a:p>
          </p:txBody>
        </p:sp>
      </p:grpSp>
      <p:cxnSp>
        <p:nvCxnSpPr>
          <p:cNvPr id="119" name="直线连接符 80">
            <a:extLst>
              <a:ext uri="{FF2B5EF4-FFF2-40B4-BE49-F238E27FC236}">
                <a16:creationId xmlns:a16="http://schemas.microsoft.com/office/drawing/2014/main" id="{43AB6226-2A4A-4645-A24F-292A4BF5C6C7}"/>
              </a:ext>
            </a:extLst>
          </p:cNvPr>
          <p:cNvCxnSpPr/>
          <p:nvPr/>
        </p:nvCxnSpPr>
        <p:spPr>
          <a:xfrm>
            <a:off x="5568043" y="3173740"/>
            <a:ext cx="0" cy="595385"/>
          </a:xfrm>
          <a:prstGeom prst="line">
            <a:avLst/>
          </a:prstGeom>
          <a:noFill/>
          <a:ln w="19050" cap="flat" cmpd="sng" algn="ctr">
            <a:solidFill>
              <a:sysClr val="windowText" lastClr="000000">
                <a:lumMod val="75000"/>
                <a:lumOff val="25000"/>
              </a:sysClr>
            </a:solidFill>
            <a:prstDash val="solid"/>
            <a:miter lim="800000"/>
          </a:ln>
          <a:effectLst/>
        </p:spPr>
      </p:cxnSp>
      <p:cxnSp>
        <p:nvCxnSpPr>
          <p:cNvPr id="120" name="直线连接符 81">
            <a:extLst>
              <a:ext uri="{FF2B5EF4-FFF2-40B4-BE49-F238E27FC236}">
                <a16:creationId xmlns:a16="http://schemas.microsoft.com/office/drawing/2014/main" id="{C422173D-AB76-488B-8A7B-9DD7406A54A1}"/>
              </a:ext>
            </a:extLst>
          </p:cNvPr>
          <p:cNvCxnSpPr/>
          <p:nvPr/>
        </p:nvCxnSpPr>
        <p:spPr>
          <a:xfrm>
            <a:off x="6096000" y="3160292"/>
            <a:ext cx="0" cy="595385"/>
          </a:xfrm>
          <a:prstGeom prst="line">
            <a:avLst/>
          </a:prstGeom>
          <a:noFill/>
          <a:ln w="19050" cap="flat" cmpd="sng" algn="ctr">
            <a:solidFill>
              <a:sysClr val="windowText" lastClr="000000">
                <a:lumMod val="75000"/>
                <a:lumOff val="25000"/>
              </a:sysClr>
            </a:solidFill>
            <a:prstDash val="solid"/>
            <a:miter lim="800000"/>
          </a:ln>
          <a:effectLst/>
        </p:spPr>
      </p:cxnSp>
      <p:sp>
        <p:nvSpPr>
          <p:cNvPr id="121" name="椭圆 83">
            <a:extLst>
              <a:ext uri="{FF2B5EF4-FFF2-40B4-BE49-F238E27FC236}">
                <a16:creationId xmlns:a16="http://schemas.microsoft.com/office/drawing/2014/main" id="{D765871F-B2A8-459D-8725-FEC12041BDA9}"/>
              </a:ext>
            </a:extLst>
          </p:cNvPr>
          <p:cNvSpPr/>
          <p:nvPr/>
        </p:nvSpPr>
        <p:spPr>
          <a:xfrm>
            <a:off x="2417989" y="2892456"/>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
        <p:nvSpPr>
          <p:cNvPr id="122" name="椭圆 84">
            <a:extLst>
              <a:ext uri="{FF2B5EF4-FFF2-40B4-BE49-F238E27FC236}">
                <a16:creationId xmlns:a16="http://schemas.microsoft.com/office/drawing/2014/main" id="{66B49610-01A6-42F2-98B1-F589A7D97DB3}"/>
              </a:ext>
            </a:extLst>
          </p:cNvPr>
          <p:cNvSpPr/>
          <p:nvPr/>
        </p:nvSpPr>
        <p:spPr>
          <a:xfrm>
            <a:off x="2434698" y="2884429"/>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
        <p:nvSpPr>
          <p:cNvPr id="123" name="椭圆 85">
            <a:extLst>
              <a:ext uri="{FF2B5EF4-FFF2-40B4-BE49-F238E27FC236}">
                <a16:creationId xmlns:a16="http://schemas.microsoft.com/office/drawing/2014/main" id="{F81DF243-B50C-4F1B-AB69-1EF18AC8B321}"/>
              </a:ext>
            </a:extLst>
          </p:cNvPr>
          <p:cNvSpPr/>
          <p:nvPr/>
        </p:nvSpPr>
        <p:spPr>
          <a:xfrm>
            <a:off x="2417989" y="2892456"/>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
        <p:nvSpPr>
          <p:cNvPr id="124" name="椭圆 86">
            <a:extLst>
              <a:ext uri="{FF2B5EF4-FFF2-40B4-BE49-F238E27FC236}">
                <a16:creationId xmlns:a16="http://schemas.microsoft.com/office/drawing/2014/main" id="{55BFC803-52FF-4CC3-AEA2-FD0B8220E801}"/>
              </a:ext>
            </a:extLst>
          </p:cNvPr>
          <p:cNvSpPr/>
          <p:nvPr/>
        </p:nvSpPr>
        <p:spPr>
          <a:xfrm>
            <a:off x="2390424" y="2863893"/>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pic>
        <p:nvPicPr>
          <p:cNvPr id="125" name="图片 32">
            <a:extLst>
              <a:ext uri="{FF2B5EF4-FFF2-40B4-BE49-F238E27FC236}">
                <a16:creationId xmlns:a16="http://schemas.microsoft.com/office/drawing/2014/main" id="{F1C559CD-AEC2-4120-A0AE-8B3C5C582922}"/>
              </a:ext>
            </a:extLst>
          </p:cNvPr>
          <p:cNvPicPr>
            <a:picLocks noChangeAspect="1"/>
          </p:cNvPicPr>
          <p:nvPr/>
        </p:nvPicPr>
        <p:blipFill>
          <a:blip r:embed="rId8">
            <a:alphaModFix amt="70000"/>
            <a:extLst>
              <a:ext uri="{BEBA8EAE-BF5A-486C-A8C5-ECC9F3942E4B}">
                <a14:imgProps xmlns:a14="http://schemas.microsoft.com/office/drawing/2010/main">
                  <a14:imgLayer>
                    <a14:imgEffect>
                      <a14:artisticPhotocopy/>
                    </a14:imgEffect>
                  </a14:imgLayer>
                </a14:imgProps>
              </a:ext>
            </a:extLst>
          </a:blip>
          <a:stretch>
            <a:fillRect/>
          </a:stretch>
        </p:blipFill>
        <p:spPr>
          <a:xfrm>
            <a:off x="5343210" y="3616534"/>
            <a:ext cx="1201295" cy="941815"/>
          </a:xfrm>
          <a:prstGeom prst="rect">
            <a:avLst/>
          </a:prstGeom>
        </p:spPr>
      </p:pic>
      <p:sp>
        <p:nvSpPr>
          <p:cNvPr id="126" name="椭圆 34">
            <a:extLst>
              <a:ext uri="{FF2B5EF4-FFF2-40B4-BE49-F238E27FC236}">
                <a16:creationId xmlns:a16="http://schemas.microsoft.com/office/drawing/2014/main" id="{7D7BADB3-D03A-4D95-9DBA-F5F854D8E085}"/>
              </a:ext>
            </a:extLst>
          </p:cNvPr>
          <p:cNvSpPr/>
          <p:nvPr/>
        </p:nvSpPr>
        <p:spPr>
          <a:xfrm>
            <a:off x="2434318" y="2892456"/>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
        <p:nvSpPr>
          <p:cNvPr id="127" name="椭圆 35">
            <a:extLst>
              <a:ext uri="{FF2B5EF4-FFF2-40B4-BE49-F238E27FC236}">
                <a16:creationId xmlns:a16="http://schemas.microsoft.com/office/drawing/2014/main" id="{415DC740-FDDD-4CF4-A7D8-21727107114C}"/>
              </a:ext>
            </a:extLst>
          </p:cNvPr>
          <p:cNvSpPr/>
          <p:nvPr/>
        </p:nvSpPr>
        <p:spPr>
          <a:xfrm>
            <a:off x="2451027" y="2884429"/>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
        <p:nvSpPr>
          <p:cNvPr id="128" name="椭圆 36">
            <a:extLst>
              <a:ext uri="{FF2B5EF4-FFF2-40B4-BE49-F238E27FC236}">
                <a16:creationId xmlns:a16="http://schemas.microsoft.com/office/drawing/2014/main" id="{E9612CB2-7FF8-4251-A08A-A5708F19792C}"/>
              </a:ext>
            </a:extLst>
          </p:cNvPr>
          <p:cNvSpPr/>
          <p:nvPr/>
        </p:nvSpPr>
        <p:spPr>
          <a:xfrm>
            <a:off x="2434318" y="2892456"/>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
        <p:nvSpPr>
          <p:cNvPr id="129" name="椭圆 37">
            <a:extLst>
              <a:ext uri="{FF2B5EF4-FFF2-40B4-BE49-F238E27FC236}">
                <a16:creationId xmlns:a16="http://schemas.microsoft.com/office/drawing/2014/main" id="{208B3C7E-079A-4756-A459-F6C27BBC9363}"/>
              </a:ext>
            </a:extLst>
          </p:cNvPr>
          <p:cNvSpPr/>
          <p:nvPr/>
        </p:nvSpPr>
        <p:spPr>
          <a:xfrm>
            <a:off x="2406753" y="2863893"/>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
        <p:nvSpPr>
          <p:cNvPr id="130" name="文本框 1">
            <a:extLst>
              <a:ext uri="{FF2B5EF4-FFF2-40B4-BE49-F238E27FC236}">
                <a16:creationId xmlns:a16="http://schemas.microsoft.com/office/drawing/2014/main" id="{28269ED4-F098-461F-A0A2-0E2B2A93E260}"/>
              </a:ext>
            </a:extLst>
          </p:cNvPr>
          <p:cNvSpPr txBox="1"/>
          <p:nvPr/>
        </p:nvSpPr>
        <p:spPr>
          <a:xfrm>
            <a:off x="6972300" y="4436668"/>
            <a:ext cx="3869871" cy="276999"/>
          </a:xfrm>
          <a:prstGeom prst="rect">
            <a:avLst/>
          </a:prstGeom>
          <a:noFill/>
        </p:spPr>
        <p:txBody>
          <a:bodyPr wrap="square" lIns="0" tIns="0" rIns="0" bIns="0" rtlCol="0">
            <a:spAutoFit/>
          </a:bodyPr>
          <a:lstStyle/>
          <a:p>
            <a:pPr defTabSz="457200"/>
            <a:r>
              <a:rPr kumimoji="1" lang="zh-CN" altLang="en-US" dirty="0">
                <a:solidFill>
                  <a:srgbClr val="C00000"/>
                </a:solidFill>
                <a:ea typeface="黑体" panose="02010609060101010101" pitchFamily="49" charset="-122"/>
              </a:rPr>
              <a:t>整个维护过程无须断网！！</a:t>
            </a:r>
          </a:p>
        </p:txBody>
      </p:sp>
    </p:spTree>
    <p:extLst>
      <p:ext uri="{BB962C8B-B14F-4D97-AF65-F5344CB8AC3E}">
        <p14:creationId xmlns:p14="http://schemas.microsoft.com/office/powerpoint/2010/main" val="188085545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decel="50000" fill="remove" grpId="0" nodeType="afterEffect">
                                  <p:stCondLst>
                                    <p:cond delay="0"/>
                                  </p:stCondLst>
                                  <p:endCondLst>
                                    <p:cond evt="onNext" delay="0">
                                      <p:tgtEl>
                                        <p:sldTgt/>
                                      </p:tgtEl>
                                    </p:cond>
                                  </p:endCondLst>
                                  <p:childTnLst>
                                    <p:animMotion origin="layout" path="M -3.95833E-6 4.07407E-6 L -3.95833E-6 0.00023 C 0.04232 -0.00255 0.04037 -0.00394 0.08568 4.07407E-6 C 0.08842 0.00023 0.09102 0.00162 0.09375 0.00254 C 0.10573 0.00162 0.11784 0.00138 0.12982 4.07407E-6 C 0.1349 -0.00047 0.14323 -0.00301 0.14857 -0.00463 L 0.20222 -0.00232 C 0.20664 -0.00209 0.21107 -0.00116 0.21563 4.07407E-6 C 0.21745 0.00046 0.21914 0.00231 0.22097 0.00254 C 0.23164 0.00324 0.24232 0.00254 0.25313 0.00254 L 0.25313 0.00277 C 0.25391 0.0287 0.25651 0.05486 0.25573 0.08101 C 0.25534 0.09699 0.25521 0.11296 0.25443 0.1287 C 0.2543 0.13125 0.25365 0.13356 0.25313 0.13588 C 0.25287 0.13657 0.25313 0.13426 0.25313 0.13356 L 0.25313 0.13588 L 0.29323 0.13356 L 0.29323 0.13379 L 0.29323 0.00486 L 0.29323 0.00509 L 0.40313 0.00254 C 0.47774 4.07407E-6 0.41563 0.00162 0.45938 -0.00232 C 0.53555 -0.00926 0.46263 -0.00093 0.5142 -0.00695 C 0.55 -0.00463 0.5375 -0.00463 0.55183 -0.00463 " pathEditMode="relative" rAng="0" ptsTypes="AAAAAAAAAAAAAAAAAAAAAAAA">
                                      <p:cBhvr>
                                        <p:cTn id="6" dur="2000" fill="hold"/>
                                        <p:tgtEl>
                                          <p:spTgt spid="109"/>
                                        </p:tgtEl>
                                        <p:attrNameLst>
                                          <p:attrName>ppt_x</p:attrName>
                                          <p:attrName>ppt_y</p:attrName>
                                        </p:attrNameLst>
                                      </p:cBhvr>
                                      <p:rCtr x="27591" y="6435"/>
                                    </p:animMotion>
                                  </p:childTnLst>
                                  <p:subTnLst>
                                    <p:set>
                                      <p:cBhvr override="childStyle">
                                        <p:cTn dur="1" fill="hold" display="0" masterRel="nextClick" afterEffect="1"/>
                                        <p:tgtEl>
                                          <p:spTgt spid="109"/>
                                        </p:tgtEl>
                                        <p:attrNameLst>
                                          <p:attrName>style.visibility</p:attrName>
                                        </p:attrNameLst>
                                      </p:cBhvr>
                                      <p:to>
                                        <p:strVal val="hidden"/>
                                      </p:to>
                                    </p:set>
                                  </p:subTnLst>
                                </p:cTn>
                              </p:par>
                              <p:par>
                                <p:cTn id="7" presetID="0" presetClass="path" presetSubtype="0" repeatCount="indefinite" accel="50000" decel="50000" fill="hold" grpId="0" nodeType="withEffect">
                                  <p:stCondLst>
                                    <p:cond delay="500"/>
                                  </p:stCondLst>
                                  <p:endCondLst>
                                    <p:cond evt="onNext" delay="0">
                                      <p:tgtEl>
                                        <p:sldTgt/>
                                      </p:tgtEl>
                                    </p:cond>
                                  </p:endCondLst>
                                  <p:childTnLst>
                                    <p:animMotion origin="layout" path="M -3.95833E-6 7.40741E-7 L -3.95833E-6 0.00023 C 0.04232 -0.00255 0.04037 -0.00394 0.08568 7.40741E-7 C 0.08842 0.00023 0.09102 0.00162 0.09375 0.00255 C 0.10573 0.00162 0.11784 0.00139 0.12982 7.40741E-7 C 0.1349 -0.00046 0.14323 -0.00301 0.14857 -0.00463 L 0.20222 -0.00232 C 0.20664 -0.00208 0.21107 -0.00116 0.21563 7.40741E-7 C 0.21745 0.00046 0.21914 0.00231 0.22097 0.00255 C 0.23164 0.00324 0.24232 0.00255 0.25313 0.00255 L 0.25313 0.00278 C 0.25391 0.0287 0.25651 0.05486 0.25573 0.08102 C 0.25534 0.09699 0.25521 0.11296 0.25443 0.1287 C 0.2543 0.13125 0.25365 0.13356 0.25313 0.13588 C 0.25287 0.13657 0.25313 0.13426 0.25313 0.13356 L 0.25313 0.13588 L 0.29323 0.13356 L 0.29323 0.1338 L 0.29323 0.00486 L 0.29323 0.00509 L 0.40313 0.00255 C 0.47774 7.40741E-7 0.41563 0.00162 0.45938 -0.00232 C 0.53555 -0.00926 0.46263 -0.00093 0.5142 -0.00695 C 0.55 -0.00463 0.5375 -0.00463 0.55183 -0.00463 " pathEditMode="relative" rAng="0" ptsTypes="AAAAAAAAAAAAAAAAAAAAAAAA">
                                      <p:cBhvr>
                                        <p:cTn id="8" dur="2000" fill="hold"/>
                                        <p:tgtEl>
                                          <p:spTgt spid="110"/>
                                        </p:tgtEl>
                                        <p:attrNameLst>
                                          <p:attrName>ppt_x</p:attrName>
                                          <p:attrName>ppt_y</p:attrName>
                                        </p:attrNameLst>
                                      </p:cBhvr>
                                      <p:rCtr x="27591" y="6435"/>
                                    </p:animMotion>
                                  </p:childTnLst>
                                  <p:subTnLst>
                                    <p:set>
                                      <p:cBhvr override="childStyle">
                                        <p:cTn dur="1" fill="hold" display="0" masterRel="nextClick" afterEffect="1"/>
                                        <p:tgtEl>
                                          <p:spTgt spid="110"/>
                                        </p:tgtEl>
                                        <p:attrNameLst>
                                          <p:attrName>style.visibility</p:attrName>
                                        </p:attrNameLst>
                                      </p:cBhvr>
                                      <p:to>
                                        <p:strVal val="hidden"/>
                                      </p:to>
                                    </p:set>
                                  </p:subTnLst>
                                </p:cTn>
                              </p:par>
                              <p:par>
                                <p:cTn id="9" presetID="0" presetClass="path" presetSubtype="0" repeatCount="indefinite" accel="50000" decel="50000" fill="hold" grpId="0" nodeType="withEffect">
                                  <p:stCondLst>
                                    <p:cond delay="1000"/>
                                  </p:stCondLst>
                                  <p:endCondLst>
                                    <p:cond evt="onNext" delay="0">
                                      <p:tgtEl>
                                        <p:sldTgt/>
                                      </p:tgtEl>
                                    </p:cond>
                                  </p:endCondLst>
                                  <p:childTnLst>
                                    <p:animMotion origin="layout" path="M 1.25E-6 3.33333E-6 L 1.25E-6 0.00023 C 0.04232 -0.00255 0.04036 -0.00394 0.08568 3.33333E-6 C 0.08841 0.00023 0.09101 0.00162 0.09375 0.00254 C 0.10573 0.00162 0.11784 0.00139 0.12982 3.33333E-6 C 0.13489 -0.00047 0.14323 -0.00301 0.14857 -0.00463 L 0.20221 -0.00232 C 0.20664 -0.00209 0.21107 -0.00116 0.21562 3.33333E-6 C 0.21745 0.00046 0.21914 0.00231 0.22096 0.00254 C 0.23164 0.00324 0.24232 0.00254 0.25312 0.00254 L 0.25312 0.00277 C 0.25391 0.0287 0.25651 0.05486 0.25573 0.08102 C 0.25534 0.09699 0.25521 0.11296 0.25443 0.1287 C 0.2543 0.13125 0.25364 0.13356 0.25312 0.13588 C 0.25286 0.13657 0.25312 0.13426 0.25312 0.13356 L 0.25312 0.13588 L 0.29323 0.13356 L 0.29323 0.13379 L 0.29323 0.00486 L 0.29323 0.00509 L 0.40312 0.00254 C 0.47773 3.33333E-6 0.41562 0.00162 0.45937 -0.00232 C 0.53555 -0.00926 0.46263 -0.00093 0.51419 -0.00695 C 0.55 -0.00463 0.5375 -0.00463 0.55182 -0.00463 " pathEditMode="relative" rAng="0" ptsTypes="AAAAAAAAAAAAAAAAAAAAAAAA">
                                      <p:cBhvr>
                                        <p:cTn id="10" dur="2000" fill="hold"/>
                                        <p:tgtEl>
                                          <p:spTgt spid="111"/>
                                        </p:tgtEl>
                                        <p:attrNameLst>
                                          <p:attrName>ppt_x</p:attrName>
                                          <p:attrName>ppt_y</p:attrName>
                                        </p:attrNameLst>
                                      </p:cBhvr>
                                      <p:rCtr x="27591" y="6435"/>
                                    </p:animMotion>
                                  </p:childTnLst>
                                  <p:subTnLst>
                                    <p:set>
                                      <p:cBhvr override="childStyle">
                                        <p:cTn dur="1" fill="hold" display="0" masterRel="nextClick" afterEffect="1"/>
                                        <p:tgtEl>
                                          <p:spTgt spid="111"/>
                                        </p:tgtEl>
                                        <p:attrNameLst>
                                          <p:attrName>style.visibility</p:attrName>
                                        </p:attrNameLst>
                                      </p:cBhvr>
                                      <p:to>
                                        <p:strVal val="hidden"/>
                                      </p:to>
                                    </p:set>
                                  </p:subTnLst>
                                </p:cTn>
                              </p:par>
                              <p:par>
                                <p:cTn id="11" presetID="0" presetClass="path" presetSubtype="0" repeatCount="indefinite" accel="50000" decel="50000" fill="hold" grpId="0" nodeType="withEffect">
                                  <p:stCondLst>
                                    <p:cond delay="1500"/>
                                  </p:stCondLst>
                                  <p:endCondLst>
                                    <p:cond evt="onNext" delay="0">
                                      <p:tgtEl>
                                        <p:sldTgt/>
                                      </p:tgtEl>
                                    </p:cond>
                                  </p:endCondLst>
                                  <p:childTnLst>
                                    <p:animMotion origin="layout" path="M 0.00039 0.00278 L 0.00039 0.00278 C 0.04271 0.00023 0.04075 -0.00116 0.08607 0.00278 C 0.0888 0.00301 0.09141 0.0044 0.09414 0.00532 C 0.10612 0.0044 0.11823 0.00417 0.13021 0.00278 C 0.13529 0.00231 0.14362 -0.00023 0.14896 -0.00185 L 0.2026 0.00046 C 0.20703 0.00069 0.21146 0.00162 0.21602 0.00278 C 0.21784 0.00324 0.21953 0.00509 0.22135 0.00532 C 0.23203 0.00602 0.24271 0.00532 0.25352 0.00532 L 0.25352 0.00532 C 0.2543 0.03148 0.2569 0.05764 0.25612 0.0838 C 0.25573 0.09977 0.2556 0.11574 0.25482 0.13148 C 0.25469 0.13403 0.25404 0.13634 0.25352 0.13866 C 0.25325 0.13935 0.25352 0.13704 0.25352 0.13634 L 0.25352 0.13866 L 0.29362 0.13634 L 0.29362 0.13634 L 0.29362 0.00764 L 0.29362 0.00764 L 0.40352 0.00532 C 0.47812 0.00278 0.41602 0.0044 0.45977 0.00046 C 0.53594 -0.00648 0.46302 0.00185 0.51458 -0.00417 C 0.55039 -0.00185 0.53789 -0.00185 0.55221 -0.00185 " pathEditMode="relative" ptsTypes="AAAAAAAAAAAAAAAAAAAAAAAA">
                                      <p:cBhvr>
                                        <p:cTn id="12" dur="2000" fill="hold"/>
                                        <p:tgtEl>
                                          <p:spTgt spid="112"/>
                                        </p:tgtEl>
                                        <p:attrNameLst>
                                          <p:attrName>ppt_x</p:attrName>
                                          <p:attrName>ppt_y</p:attrName>
                                        </p:attrNameLst>
                                      </p:cBhvr>
                                    </p:animMotion>
                                  </p:childTnLst>
                                  <p:subTnLst>
                                    <p:set>
                                      <p:cBhvr override="childStyle">
                                        <p:cTn dur="1" fill="hold" display="0" masterRel="nextClick" afterEffect="1"/>
                                        <p:tgtEl>
                                          <p:spTgt spid="112"/>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5"/>
                                        </p:tgtEl>
                                        <p:attrNameLst>
                                          <p:attrName>style.visibility</p:attrName>
                                        </p:attrNameLst>
                                      </p:cBhvr>
                                      <p:to>
                                        <p:strVal val="visible"/>
                                      </p:to>
                                    </p:set>
                                  </p:childTnLst>
                                </p:cTn>
                              </p:par>
                            </p:childTnLst>
                          </p:cTn>
                        </p:par>
                        <p:par>
                          <p:cTn id="17" fill="hold">
                            <p:stCondLst>
                              <p:cond delay="0"/>
                            </p:stCondLst>
                            <p:childTnLst>
                              <p:par>
                                <p:cTn id="18" presetID="0" presetClass="path" presetSubtype="0" repeatCount="indefinite" accel="50000" decel="50000" fill="remove" grpId="0" nodeType="afterEffect">
                                  <p:stCondLst>
                                    <p:cond delay="0"/>
                                  </p:stCondLst>
                                  <p:endCondLst>
                                    <p:cond evt="onNext" delay="0">
                                      <p:tgtEl>
                                        <p:sldTgt/>
                                      </p:tgtEl>
                                    </p:cond>
                                  </p:endCondLst>
                                  <p:childTnLst>
                                    <p:animMotion origin="layout" path="M 5E-6 -2.59259E-6 L 0.55482 -0.00092 " pathEditMode="relative" rAng="0" ptsTypes="AA">
                                      <p:cBhvr>
                                        <p:cTn id="19" dur="2000" fill="hold"/>
                                        <p:tgtEl>
                                          <p:spTgt spid="121"/>
                                        </p:tgtEl>
                                        <p:attrNameLst>
                                          <p:attrName>ppt_x</p:attrName>
                                          <p:attrName>ppt_y</p:attrName>
                                        </p:attrNameLst>
                                      </p:cBhvr>
                                      <p:rCtr x="27734" y="-46"/>
                                    </p:animMotion>
                                  </p:childTnLst>
                                  <p:subTnLst>
                                    <p:set>
                                      <p:cBhvr override="childStyle">
                                        <p:cTn dur="1" fill="hold" display="0" masterRel="nextClick" afterEffect="1"/>
                                        <p:tgtEl>
                                          <p:spTgt spid="121"/>
                                        </p:tgtEl>
                                        <p:attrNameLst>
                                          <p:attrName>style.visibility</p:attrName>
                                        </p:attrNameLst>
                                      </p:cBhvr>
                                      <p:to>
                                        <p:strVal val="hidden"/>
                                      </p:to>
                                    </p:set>
                                  </p:subTnLst>
                                </p:cTn>
                              </p:par>
                              <p:par>
                                <p:cTn id="20" presetID="0" presetClass="path" presetSubtype="0" repeatCount="indefinite" accel="50000" decel="50000" fill="hold" grpId="0" nodeType="withEffect">
                                  <p:stCondLst>
                                    <p:cond delay="500"/>
                                  </p:stCondLst>
                                  <p:endCondLst>
                                    <p:cond evt="onNext" delay="0">
                                      <p:tgtEl>
                                        <p:sldTgt/>
                                      </p:tgtEl>
                                    </p:cond>
                                  </p:endCondLst>
                                  <p:childTnLst>
                                    <p:animMotion origin="layout" path="M -1.04167E-6 -4.44444E-6 L 0.55482 -0.00092 " pathEditMode="relative" rAng="0" ptsTypes="AA">
                                      <p:cBhvr>
                                        <p:cTn id="21" dur="2000" fill="hold"/>
                                        <p:tgtEl>
                                          <p:spTgt spid="122"/>
                                        </p:tgtEl>
                                        <p:attrNameLst>
                                          <p:attrName>ppt_x</p:attrName>
                                          <p:attrName>ppt_y</p:attrName>
                                        </p:attrNameLst>
                                      </p:cBhvr>
                                      <p:rCtr x="27734" y="-46"/>
                                    </p:animMotion>
                                  </p:childTnLst>
                                  <p:subTnLst>
                                    <p:set>
                                      <p:cBhvr override="childStyle">
                                        <p:cTn dur="1" fill="hold" display="0" masterRel="nextClick" afterEffect="1"/>
                                        <p:tgtEl>
                                          <p:spTgt spid="122"/>
                                        </p:tgtEl>
                                        <p:attrNameLst>
                                          <p:attrName>style.visibility</p:attrName>
                                        </p:attrNameLst>
                                      </p:cBhvr>
                                      <p:to>
                                        <p:strVal val="hidden"/>
                                      </p:to>
                                    </p:set>
                                  </p:subTnLst>
                                </p:cTn>
                              </p:par>
                              <p:par>
                                <p:cTn id="22" presetID="0" presetClass="path" presetSubtype="0" repeatCount="indefinite" accel="50000" decel="50000" fill="hold" grpId="0" nodeType="withEffect">
                                  <p:stCondLst>
                                    <p:cond delay="1000"/>
                                  </p:stCondLst>
                                  <p:endCondLst>
                                    <p:cond evt="onNext" delay="0">
                                      <p:tgtEl>
                                        <p:sldTgt/>
                                      </p:tgtEl>
                                    </p:cond>
                                  </p:endCondLst>
                                  <p:childTnLst>
                                    <p:animMotion origin="layout" path="M -3.95833E-6 -2.59259E-6 L 0.55482 -0.00092 " pathEditMode="relative" rAng="0" ptsTypes="AA">
                                      <p:cBhvr>
                                        <p:cTn id="23" dur="2000" fill="hold"/>
                                        <p:tgtEl>
                                          <p:spTgt spid="123"/>
                                        </p:tgtEl>
                                        <p:attrNameLst>
                                          <p:attrName>ppt_x</p:attrName>
                                          <p:attrName>ppt_y</p:attrName>
                                        </p:attrNameLst>
                                      </p:cBhvr>
                                      <p:rCtr x="27734" y="-46"/>
                                    </p:animMotion>
                                  </p:childTnLst>
                                  <p:subTnLst>
                                    <p:set>
                                      <p:cBhvr override="childStyle">
                                        <p:cTn dur="1" fill="hold" display="0" masterRel="nextClick" afterEffect="1"/>
                                        <p:tgtEl>
                                          <p:spTgt spid="123"/>
                                        </p:tgtEl>
                                        <p:attrNameLst>
                                          <p:attrName>style.visibility</p:attrName>
                                        </p:attrNameLst>
                                      </p:cBhvr>
                                      <p:to>
                                        <p:strVal val="hidden"/>
                                      </p:to>
                                    </p:set>
                                  </p:subTnLst>
                                </p:cTn>
                              </p:par>
                              <p:par>
                                <p:cTn id="24" presetID="0" presetClass="path" presetSubtype="0" repeatCount="indefinite" accel="50000" decel="50000" fill="hold" grpId="0" nodeType="withEffect">
                                  <p:stCondLst>
                                    <p:cond delay="1500"/>
                                  </p:stCondLst>
                                  <p:endCondLst>
                                    <p:cond evt="onNext" delay="0">
                                      <p:tgtEl>
                                        <p:sldTgt/>
                                      </p:tgtEl>
                                    </p:cond>
                                  </p:endCondLst>
                                  <p:childTnLst>
                                    <p:animMotion origin="layout" path="M 2.08333E-6 -3.33333E-6 L 0.55482 -0.00092 " pathEditMode="relative" rAng="0" ptsTypes="AA">
                                      <p:cBhvr>
                                        <p:cTn id="25" dur="2000" fill="hold"/>
                                        <p:tgtEl>
                                          <p:spTgt spid="124"/>
                                        </p:tgtEl>
                                        <p:attrNameLst>
                                          <p:attrName>ppt_x</p:attrName>
                                          <p:attrName>ppt_y</p:attrName>
                                        </p:attrNameLst>
                                      </p:cBhvr>
                                      <p:rCtr x="27734" y="-46"/>
                                    </p:animMotion>
                                  </p:childTnLst>
                                  <p:subTnLst>
                                    <p:set>
                                      <p:cBhvr override="childStyle">
                                        <p:cTn dur="1" fill="hold" display="0" masterRel="nextClick" afterEffect="1"/>
                                        <p:tgtEl>
                                          <p:spTgt spid="124"/>
                                        </p:tgtEl>
                                        <p:attrNameLst>
                                          <p:attrName>style.visibility</p:attrName>
                                        </p:attrNameLst>
                                      </p:cBhvr>
                                      <p:to>
                                        <p:strVal val="hidden"/>
                                      </p:to>
                                    </p:set>
                                  </p:sub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125"/>
                                        </p:tgtEl>
                                        <p:attrNameLst>
                                          <p:attrName>style.visibility</p:attrName>
                                        </p:attrNameLst>
                                      </p:cBhvr>
                                      <p:to>
                                        <p:strVal val="hidden"/>
                                      </p:to>
                                    </p:set>
                                  </p:childTnLst>
                                </p:cTn>
                              </p:par>
                              <p:par>
                                <p:cTn id="30" presetID="0" presetClass="path" presetSubtype="0" repeatCount="indefinite" accel="50000" decel="50000" fill="remove" grpId="0" nodeType="withEffect">
                                  <p:stCondLst>
                                    <p:cond delay="0"/>
                                  </p:stCondLst>
                                  <p:childTnLst>
                                    <p:animMotion origin="layout" path="M 4.16667E-7 -4.81481E-6 L 4.16667E-7 0.00024 C 0.03008 0.00463 0.02292 0.00463 0.06953 -4.81481E-6 C 0.07682 -0.00069 0.08385 -0.0037 0.09102 -0.00462 C 0.1013 -0.00601 0.11159 -0.00625 0.12174 -0.00694 C 0.14323 -0.00625 0.16471 -0.00671 0.18607 -0.00462 C 0.18893 -0.00439 0.19141 -0.00138 0.19414 -4.81481E-6 C 0.19987 0.00348 0.19674 0.00186 0.20352 0.00487 C 0.21914 0.00394 0.23477 0.00255 0.25039 0.00255 L 0.25039 0.00278 C 0.25078 0.02315 0.25091 0.04375 0.25169 0.06436 C 0.25182 0.06852 0.25273 0.07223 0.25299 0.07639 C 0.25365 0.08264 0.25391 0.08913 0.25443 0.09538 C 0.25482 0.10093 0.25534 0.10649 0.25573 0.11204 C 0.2543 0.14144 0.25443 0.15024 0.25443 0.1382 L 0.25443 0.13843 L 0.29323 0.1382 L 0.29323 0.13843 C 0.29362 0.11204 0.29401 0.08588 0.29453 0.05973 C 0.29609 -0.00601 0.29596 0.04283 0.29596 0.00718 L 0.29596 0.00741 L 0.34948 0.00487 C 0.35534 0.0044 0.36107 0.00255 0.36693 0.00255 C 0.40039 0.00255 0.43385 0.00417 0.46732 0.00487 C 0.53919 0.00232 0.51198 0.00255 0.54909 0.00255 " pathEditMode="relative" rAng="0" ptsTypes="AAAAAAAAAAAAAAAAAAAAAAAAA">
                                      <p:cBhvr>
                                        <p:cTn id="31" dur="2000" fill="hold"/>
                                        <p:tgtEl>
                                          <p:spTgt spid="126"/>
                                        </p:tgtEl>
                                        <p:attrNameLst>
                                          <p:attrName>ppt_x</p:attrName>
                                          <p:attrName>ppt_y</p:attrName>
                                        </p:attrNameLst>
                                      </p:cBhvr>
                                      <p:rCtr x="27448" y="6806"/>
                                    </p:animMotion>
                                  </p:childTnLst>
                                </p:cTn>
                              </p:par>
                              <p:par>
                                <p:cTn id="32" presetID="0" presetClass="path" presetSubtype="0" repeatCount="indefinite" accel="50000" decel="50000" fill="hold" grpId="0" nodeType="withEffect">
                                  <p:stCondLst>
                                    <p:cond delay="500"/>
                                  </p:stCondLst>
                                  <p:childTnLst>
                                    <p:animMotion origin="layout" path="M 4.16667E-7 -1.11111E-6 L 4.16667E-7 0.00023 C 0.03008 0.00463 0.02292 0.00463 0.06953 -1.11111E-6 C 0.07682 -0.00069 0.08385 -0.0037 0.09102 -0.00463 C 0.1013 -0.00602 0.11159 -0.00625 0.12174 -0.00694 C 0.14323 -0.00625 0.16471 -0.00671 0.18607 -0.00463 C 0.18893 -0.0044 0.19141 -0.00139 0.19414 -1.11111E-6 C 0.19987 0.00347 0.19674 0.00185 0.20352 0.00486 C 0.21914 0.00394 0.23477 0.00255 0.25039 0.00255 L 0.25039 0.00278 C 0.25078 0.02315 0.25091 0.04375 0.25169 0.06435 C 0.25182 0.06852 0.25273 0.07222 0.25299 0.07639 C 0.25365 0.08264 0.25391 0.08912 0.25443 0.09537 C 0.25482 0.10093 0.25534 0.10648 0.25573 0.11204 C 0.2543 0.14144 0.25443 0.15023 0.25443 0.1382 L 0.25443 0.13843 L 0.29323 0.1382 L 0.29323 0.13843 C 0.29362 0.11204 0.29401 0.08588 0.29453 0.05972 C 0.29609 -0.00602 0.29596 0.04283 0.29596 0.00718 L 0.29596 0.00741 L 0.34948 0.00486 C 0.35534 0.0044 0.36107 0.00255 0.36693 0.00255 C 0.40039 0.00255 0.43385 0.00417 0.46732 0.00486 C 0.53919 0.00232 0.51198 0.00255 0.54909 0.00255 " pathEditMode="relative" rAng="0" ptsTypes="AAAAAAAAAAAAAAAAAAAAAAAAA">
                                      <p:cBhvr>
                                        <p:cTn id="33" dur="2000" fill="hold"/>
                                        <p:tgtEl>
                                          <p:spTgt spid="127"/>
                                        </p:tgtEl>
                                        <p:attrNameLst>
                                          <p:attrName>ppt_x</p:attrName>
                                          <p:attrName>ppt_y</p:attrName>
                                        </p:attrNameLst>
                                      </p:cBhvr>
                                      <p:rCtr x="27448" y="6806"/>
                                    </p:animMotion>
                                  </p:childTnLst>
                                </p:cTn>
                              </p:par>
                              <p:par>
                                <p:cTn id="34" presetID="0" presetClass="path" presetSubtype="0" repeatCount="indefinite" accel="50000" decel="50000" fill="hold" grpId="0" nodeType="withEffect">
                                  <p:stCondLst>
                                    <p:cond delay="1000"/>
                                  </p:stCondLst>
                                  <p:childTnLst>
                                    <p:animMotion origin="layout" path="M 4.16667E-7 -1.11111E-6 L 4.16667E-7 0.00023 C 0.03008 0.00463 0.02292 0.00463 0.06953 -1.11111E-6 C 0.07682 -0.00069 0.08385 -0.0037 0.09102 -0.00463 C 0.1013 -0.00602 0.11159 -0.00625 0.12174 -0.00694 C 0.14323 -0.00625 0.16471 -0.00671 0.18607 -0.00463 C 0.18893 -0.0044 0.19141 -0.00139 0.19414 -1.11111E-6 C 0.19987 0.00347 0.19674 0.00185 0.20352 0.00486 C 0.21914 0.00394 0.23477 0.00255 0.25039 0.00255 L 0.25039 0.00278 C 0.25078 0.02315 0.25091 0.04375 0.25169 0.06435 C 0.25182 0.06852 0.25273 0.07222 0.25299 0.07639 C 0.25365 0.08264 0.25391 0.08912 0.25443 0.09537 C 0.25482 0.10093 0.25534 0.10648 0.25573 0.11204 C 0.2543 0.14144 0.25443 0.15023 0.25443 0.1382 L 0.25443 0.13843 L 0.29323 0.1382 L 0.29323 0.13843 C 0.29362 0.11204 0.29401 0.08588 0.29453 0.05972 C 0.29609 -0.00602 0.29596 0.04283 0.29596 0.00718 L 0.29596 0.00741 L 0.34948 0.00486 C 0.35534 0.0044 0.36107 0.00255 0.36693 0.00255 C 0.40039 0.00255 0.43385 0.00417 0.46732 0.00486 C 0.53919 0.00232 0.51198 0.00255 0.54909 0.00255 " pathEditMode="relative" rAng="0" ptsTypes="AAAAAAAAAAAAAAAAAAAAAAAAA">
                                      <p:cBhvr>
                                        <p:cTn id="35" dur="2000" fill="hold"/>
                                        <p:tgtEl>
                                          <p:spTgt spid="128"/>
                                        </p:tgtEl>
                                        <p:attrNameLst>
                                          <p:attrName>ppt_x</p:attrName>
                                          <p:attrName>ppt_y</p:attrName>
                                        </p:attrNameLst>
                                      </p:cBhvr>
                                      <p:rCtr x="27448" y="6806"/>
                                    </p:animMotion>
                                  </p:childTnLst>
                                </p:cTn>
                              </p:par>
                              <p:par>
                                <p:cTn id="36" presetID="0" presetClass="path" presetSubtype="0" repeatCount="indefinite" accel="50000" decel="50000" fill="hold" grpId="0" nodeType="withEffect">
                                  <p:stCondLst>
                                    <p:cond delay="1500"/>
                                  </p:stCondLst>
                                  <p:childTnLst>
                                    <p:animMotion origin="layout" path="M -0.0013 -0.00023 L -0.0013 -0.00023 C 0.02878 0.0044 0.02161 0.0044 0.06823 -0.00023 C 0.07552 -0.00092 0.08255 -0.00393 0.08971 -0.00486 C 0.1 -0.00625 0.11029 -0.00648 0.12044 -0.00717 C 0.14193 -0.00648 0.16341 -0.00694 0.18477 -0.00486 C 0.18763 -0.00463 0.1901 -0.00162 0.19284 -0.00023 C 0.19857 0.00324 0.19544 0.00162 0.20221 0.00463 C 0.21784 0.00371 0.23346 0.00232 0.24909 0.00232 L 0.24909 0.00232 C 0.24948 0.02292 0.24961 0.04352 0.25039 0.06412 C 0.25052 0.06829 0.25143 0.07199 0.25169 0.07616 C 0.25234 0.08241 0.2526 0.08889 0.25313 0.09514 C 0.25352 0.1007 0.25404 0.10625 0.25443 0.11181 C 0.25299 0.14121 0.25313 0.15 0.25313 0.13797 L 0.25313 0.13797 L 0.29193 0.13797 L 0.29193 0.13797 C 0.29232 0.11181 0.29271 0.08565 0.29323 0.05949 C 0.29479 -0.00625 0.29466 0.0426 0.29466 0.00695 L 0.29466 0.00695 L 0.34818 0.00463 C 0.35404 0.00417 0.35977 0.00232 0.36563 0.00232 C 0.39909 0.00232 0.43255 0.00394 0.46602 0.00463 C 0.53789 0.00209 0.51068 0.00232 0.54779 0.00232 " pathEditMode="relative" ptsTypes="AAAAAAAAAAAAAAAAAAAAAAAAA">
                                      <p:cBhvr>
                                        <p:cTn id="37" dur="2000" fill="hold"/>
                                        <p:tgtEl>
                                          <p:spTgt spid="129"/>
                                        </p:tgtEl>
                                        <p:attrNameLst>
                                          <p:attrName>ppt_x</p:attrName>
                                          <p:attrName>ppt_y</p:attrName>
                                        </p:attrNameLst>
                                      </p:cBhvr>
                                    </p:animMotion>
                                  </p:childTnLst>
                                </p:cTn>
                              </p:par>
                              <p:par>
                                <p:cTn id="38" presetID="5" presetClass="entr" presetSubtype="10" fill="hold" grpId="0" nodeType="withEffect">
                                  <p:stCondLst>
                                    <p:cond delay="0"/>
                                  </p:stCondLst>
                                  <p:childTnLst>
                                    <p:set>
                                      <p:cBhvr>
                                        <p:cTn id="39" dur="1" fill="hold">
                                          <p:stCondLst>
                                            <p:cond delay="0"/>
                                          </p:stCondLst>
                                        </p:cTn>
                                        <p:tgtEl>
                                          <p:spTgt spid="130"/>
                                        </p:tgtEl>
                                        <p:attrNameLst>
                                          <p:attrName>style.visibility</p:attrName>
                                        </p:attrNameLst>
                                      </p:cBhvr>
                                      <p:to>
                                        <p:strVal val="visible"/>
                                      </p:to>
                                    </p:set>
                                    <p:animEffect transition="in" filter="checkerboard(across)">
                                      <p:cBhvr>
                                        <p:cTn id="40"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10" grpId="0" animBg="1"/>
      <p:bldP spid="111" grpId="0" animBg="1"/>
      <p:bldP spid="112" grpId="0" animBg="1"/>
      <p:bldP spid="121" grpId="0" animBg="1"/>
      <p:bldP spid="122" grpId="0" animBg="1"/>
      <p:bldP spid="123" grpId="0" animBg="1"/>
      <p:bldP spid="124" grpId="0" animBg="1"/>
      <p:bldP spid="126" grpId="0" animBg="1"/>
      <p:bldP spid="127" grpId="0" animBg="1"/>
      <p:bldP spid="128" grpId="0" animBg="1"/>
      <p:bldP spid="129" grpId="0" animBg="1"/>
      <p:bldP spid="1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2395A16-855E-460C-A514-163F62467A94}"/>
              </a:ext>
            </a:extLst>
          </p:cNvPr>
          <p:cNvSpPr txBox="1">
            <a:spLocks/>
          </p:cNvSpPr>
          <p:nvPr/>
        </p:nvSpPr>
        <p:spPr>
          <a:xfrm>
            <a:off x="426720" y="127001"/>
            <a:ext cx="11338560" cy="641315"/>
          </a:xfrm>
          <a:prstGeom prst="rect">
            <a:avLst/>
          </a:prstGeom>
        </p:spPr>
        <p:txBody>
          <a:bodyPr vert="horz" lIns="91440" tIns="45720" rIns="91440" bIns="45720" rtlCol="0" anchor="b" anchorCtr="0">
            <a:normAutofit/>
          </a:bodyPr>
          <a:lstStyle>
            <a:lvl1pPr marL="0" algn="l" defTabSz="914400" rtl="0" eaLnBrk="1" latinLnBrk="0" hangingPunct="1">
              <a:lnSpc>
                <a:spcPct val="90000"/>
              </a:lnSpc>
              <a:spcBef>
                <a:spcPts val="0"/>
              </a:spcBef>
              <a:spcAft>
                <a:spcPts val="600"/>
              </a:spcAft>
              <a:buNone/>
              <a:defRPr lang="en-US" sz="3000" b="1" kern="1200" cap="all" spc="200" baseline="0">
                <a:solidFill>
                  <a:schemeClr val="bg2"/>
                </a:solidFill>
                <a:latin typeface="+mn-lt"/>
                <a:ea typeface="+mn-ea"/>
                <a:cs typeface="+mn-cs"/>
              </a:defRPr>
            </a:lvl1pPr>
          </a:lstStyle>
          <a:p>
            <a:r>
              <a:rPr lang="zh-CN" altLang="en-US" dirty="0"/>
              <a:t>设备冗余部署</a:t>
            </a:r>
          </a:p>
        </p:txBody>
      </p:sp>
      <p:pic>
        <p:nvPicPr>
          <p:cNvPr id="33" name="Picture 28" descr="图标10">
            <a:extLst>
              <a:ext uri="{FF2B5EF4-FFF2-40B4-BE49-F238E27FC236}">
                <a16:creationId xmlns:a16="http://schemas.microsoft.com/office/drawing/2014/main" id="{1C01EA5A-D163-4AEC-B922-E055E507BEA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12100" y="2559046"/>
            <a:ext cx="884868" cy="814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10" descr="tubiao更改图形1(9">
            <a:extLst>
              <a:ext uri="{FF2B5EF4-FFF2-40B4-BE49-F238E27FC236}">
                <a16:creationId xmlns:a16="http://schemas.microsoft.com/office/drawing/2014/main" id="{0CE9084F-41F0-41A9-9923-4CF9C4509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2508" y="2553603"/>
            <a:ext cx="757238"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 name="组合 27">
            <a:extLst>
              <a:ext uri="{FF2B5EF4-FFF2-40B4-BE49-F238E27FC236}">
                <a16:creationId xmlns:a16="http://schemas.microsoft.com/office/drawing/2014/main" id="{35A0E6AA-F258-4B89-A9A3-7CA0EAADED35}"/>
              </a:ext>
            </a:extLst>
          </p:cNvPr>
          <p:cNvGrpSpPr/>
          <p:nvPr/>
        </p:nvGrpSpPr>
        <p:grpSpPr>
          <a:xfrm>
            <a:off x="9309374" y="2412606"/>
            <a:ext cx="1219200" cy="1493838"/>
            <a:chOff x="9664909" y="1625183"/>
            <a:chExt cx="1219200" cy="1493838"/>
          </a:xfrm>
        </p:grpSpPr>
        <p:sp>
          <p:nvSpPr>
            <p:cNvPr id="36" name="Rectangle 10">
              <a:extLst>
                <a:ext uri="{FF2B5EF4-FFF2-40B4-BE49-F238E27FC236}">
                  <a16:creationId xmlns:a16="http://schemas.microsoft.com/office/drawing/2014/main" id="{5B36B535-6806-4239-80A6-D2F55958141F}"/>
                </a:ext>
              </a:extLst>
            </p:cNvPr>
            <p:cNvSpPr>
              <a:spLocks noChangeArrowheads="1"/>
            </p:cNvSpPr>
            <p:nvPr/>
          </p:nvSpPr>
          <p:spPr bwMode="auto">
            <a:xfrm>
              <a:off x="9741109" y="2844383"/>
              <a:ext cx="793750" cy="274638"/>
            </a:xfrm>
            <a:prstGeom prst="rect">
              <a:avLst/>
            </a:prstGeom>
            <a:noFill/>
            <a:ln>
              <a:noFill/>
            </a:ln>
            <a:effectLst/>
            <a:extLst>
              <a:ext uri="{909E8E84-426E-40DD-AFC4-6F175D3DCCD1}">
                <a14:hiddenFill xmlns:a14="http://schemas.microsoft.com/office/drawing/2010/main">
                  <a:solidFill>
                    <a:srgbClr val="3366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457200">
                <a:spcBef>
                  <a:spcPct val="0"/>
                </a:spcBef>
                <a:buFontTx/>
                <a:buNone/>
              </a:pPr>
              <a:r>
                <a:rPr lang="zh-CN" altLang="en-US" sz="1200">
                  <a:solidFill>
                    <a:prstClr val="black"/>
                  </a:solidFill>
                  <a:latin typeface="宋体" panose="02010600030101010101" pitchFamily="2" charset="-122"/>
                </a:rPr>
                <a:t>服务器群</a:t>
              </a:r>
            </a:p>
          </p:txBody>
        </p:sp>
        <p:pic>
          <p:nvPicPr>
            <p:cNvPr id="37" name="Picture 16" descr="tubiao更改图形1(9">
              <a:extLst>
                <a:ext uri="{FF2B5EF4-FFF2-40B4-BE49-F238E27FC236}">
                  <a16:creationId xmlns:a16="http://schemas.microsoft.com/office/drawing/2014/main" id="{61E6FBED-C611-47E7-BF25-E00B8586B4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4909" y="1625183"/>
              <a:ext cx="1219200"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38" name="直线连接符 31">
            <a:extLst>
              <a:ext uri="{FF2B5EF4-FFF2-40B4-BE49-F238E27FC236}">
                <a16:creationId xmlns:a16="http://schemas.microsoft.com/office/drawing/2014/main" id="{B7BBF0B4-5243-4FA0-8C75-FAF34F544D08}"/>
              </a:ext>
            </a:extLst>
          </p:cNvPr>
          <p:cNvCxnSpPr>
            <a:cxnSpLocks/>
            <a:stCxn id="34" idx="3"/>
            <a:endCxn id="33" idx="1"/>
          </p:cNvCxnSpPr>
          <p:nvPr/>
        </p:nvCxnSpPr>
        <p:spPr>
          <a:xfrm flipV="1">
            <a:off x="4419746" y="2966454"/>
            <a:ext cx="2992354" cy="20537"/>
          </a:xfrm>
          <a:prstGeom prst="line">
            <a:avLst/>
          </a:prstGeom>
          <a:noFill/>
          <a:ln w="6350" cap="flat" cmpd="sng" algn="ctr">
            <a:solidFill>
              <a:sysClr val="windowText" lastClr="000000"/>
            </a:solidFill>
            <a:prstDash val="solid"/>
            <a:miter lim="800000"/>
          </a:ln>
          <a:effectLst/>
        </p:spPr>
      </p:cxnSp>
      <p:cxnSp>
        <p:nvCxnSpPr>
          <p:cNvPr id="39" name="直线连接符 32">
            <a:extLst>
              <a:ext uri="{FF2B5EF4-FFF2-40B4-BE49-F238E27FC236}">
                <a16:creationId xmlns:a16="http://schemas.microsoft.com/office/drawing/2014/main" id="{AFB6696A-BE55-48EA-A042-868ADB4A704B}"/>
              </a:ext>
            </a:extLst>
          </p:cNvPr>
          <p:cNvCxnSpPr>
            <a:cxnSpLocks/>
            <a:stCxn id="45" idx="3"/>
            <a:endCxn id="34" idx="1"/>
          </p:cNvCxnSpPr>
          <p:nvPr/>
        </p:nvCxnSpPr>
        <p:spPr>
          <a:xfrm flipV="1">
            <a:off x="2545218" y="2986991"/>
            <a:ext cx="1117290" cy="2084"/>
          </a:xfrm>
          <a:prstGeom prst="line">
            <a:avLst/>
          </a:prstGeom>
          <a:noFill/>
          <a:ln w="6350" cap="flat" cmpd="sng" algn="ctr">
            <a:solidFill>
              <a:sysClr val="windowText" lastClr="000000"/>
            </a:solidFill>
            <a:prstDash val="solid"/>
            <a:miter lim="800000"/>
          </a:ln>
          <a:effectLst/>
        </p:spPr>
      </p:cxnSp>
      <p:cxnSp>
        <p:nvCxnSpPr>
          <p:cNvPr id="40" name="直线连接符 33">
            <a:extLst>
              <a:ext uri="{FF2B5EF4-FFF2-40B4-BE49-F238E27FC236}">
                <a16:creationId xmlns:a16="http://schemas.microsoft.com/office/drawing/2014/main" id="{270C1BF8-2EA0-4801-8858-23D578A6CBDD}"/>
              </a:ext>
            </a:extLst>
          </p:cNvPr>
          <p:cNvCxnSpPr>
            <a:stCxn id="33" idx="3"/>
            <a:endCxn id="37" idx="1"/>
          </p:cNvCxnSpPr>
          <p:nvPr/>
        </p:nvCxnSpPr>
        <p:spPr>
          <a:xfrm>
            <a:off x="8296968" y="2966454"/>
            <a:ext cx="1012406" cy="6540"/>
          </a:xfrm>
          <a:prstGeom prst="line">
            <a:avLst/>
          </a:prstGeom>
          <a:noFill/>
          <a:ln w="6350" cap="flat" cmpd="sng" algn="ctr">
            <a:solidFill>
              <a:sysClr val="windowText" lastClr="000000"/>
            </a:solidFill>
            <a:prstDash val="solid"/>
            <a:miter lim="800000"/>
          </a:ln>
          <a:effectLst/>
        </p:spPr>
      </p:cxnSp>
      <p:grpSp>
        <p:nvGrpSpPr>
          <p:cNvPr id="41" name="组合 34">
            <a:extLst>
              <a:ext uri="{FF2B5EF4-FFF2-40B4-BE49-F238E27FC236}">
                <a16:creationId xmlns:a16="http://schemas.microsoft.com/office/drawing/2014/main" id="{8D80E67D-F846-447D-9BA1-DFAE0435D1C1}"/>
              </a:ext>
            </a:extLst>
          </p:cNvPr>
          <p:cNvGrpSpPr/>
          <p:nvPr/>
        </p:nvGrpSpPr>
        <p:grpSpPr>
          <a:xfrm>
            <a:off x="4698042" y="3755677"/>
            <a:ext cx="1154112" cy="1081861"/>
            <a:chOff x="3163888" y="3294063"/>
            <a:chExt cx="1154112" cy="1081861"/>
          </a:xfrm>
        </p:grpSpPr>
        <p:sp>
          <p:nvSpPr>
            <p:cNvPr id="42" name="Text Box 87">
              <a:extLst>
                <a:ext uri="{FF2B5EF4-FFF2-40B4-BE49-F238E27FC236}">
                  <a16:creationId xmlns:a16="http://schemas.microsoft.com/office/drawing/2014/main" id="{6D7AEF56-FAA6-4E37-BF41-73E5B4E39716}"/>
                </a:ext>
              </a:extLst>
            </p:cNvPr>
            <p:cNvSpPr txBox="1">
              <a:spLocks noChangeArrowheads="1"/>
            </p:cNvSpPr>
            <p:nvPr/>
          </p:nvSpPr>
          <p:spPr bwMode="auto">
            <a:xfrm>
              <a:off x="3163888" y="4098925"/>
              <a:ext cx="11525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457200" eaLnBrk="1" fontAlgn="auto" latinLnBrk="0" hangingPunct="1">
                <a:lnSpc>
                  <a:spcPct val="100000"/>
                </a:lnSpc>
                <a:spcBef>
                  <a:spcPct val="50000"/>
                </a:spcBef>
                <a:spcAft>
                  <a:spcPts val="0"/>
                </a:spcAft>
                <a:buClrTx/>
                <a:buSzTx/>
                <a:buFontTx/>
                <a:buNone/>
                <a:tabLst/>
                <a:defRPr/>
              </a:pPr>
              <a:r>
                <a:rPr lang="zh-CN" altLang="en-US" sz="1200" kern="0" dirty="0">
                  <a:solidFill>
                    <a:prstClr val="black"/>
                  </a:solidFill>
                </a:rPr>
                <a:t>设备</a:t>
              </a:r>
              <a:r>
                <a:rPr lang="en-US" altLang="zh-CN" sz="1200" kern="0" dirty="0">
                  <a:solidFill>
                    <a:prstClr val="black"/>
                  </a:solidFill>
                </a:rPr>
                <a:t>1</a:t>
              </a:r>
              <a:endParaRPr kumimoji="0" lang="en-US" altLang="zh-CN" sz="1200" b="0"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endParaRPr>
            </a:p>
          </p:txBody>
        </p:sp>
        <p:pic>
          <p:nvPicPr>
            <p:cNvPr id="43" name="Picture 88" descr="gray_VPN">
              <a:extLst>
                <a:ext uri="{FF2B5EF4-FFF2-40B4-BE49-F238E27FC236}">
                  <a16:creationId xmlns:a16="http://schemas.microsoft.com/office/drawing/2014/main" id="{8EC34C3B-2DE7-4F96-A14A-45DDAF5A9F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6913" y="3294063"/>
              <a:ext cx="1081087"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 name="组合 37">
            <a:extLst>
              <a:ext uri="{FF2B5EF4-FFF2-40B4-BE49-F238E27FC236}">
                <a16:creationId xmlns:a16="http://schemas.microsoft.com/office/drawing/2014/main" id="{85933333-1F13-4400-8A47-37D329FF2F9E}"/>
              </a:ext>
            </a:extLst>
          </p:cNvPr>
          <p:cNvGrpSpPr/>
          <p:nvPr/>
        </p:nvGrpSpPr>
        <p:grpSpPr>
          <a:xfrm>
            <a:off x="1100639" y="2502694"/>
            <a:ext cx="1444579" cy="972761"/>
            <a:chOff x="411598" y="1773197"/>
            <a:chExt cx="1444579" cy="972761"/>
          </a:xfrm>
        </p:grpSpPr>
        <p:pic>
          <p:nvPicPr>
            <p:cNvPr id="45" name="Picture 28" descr="cloud">
              <a:extLst>
                <a:ext uri="{FF2B5EF4-FFF2-40B4-BE49-F238E27FC236}">
                  <a16:creationId xmlns:a16="http://schemas.microsoft.com/office/drawing/2014/main" id="{09EC0E16-585C-42D7-9832-AF22CB65E3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1598" y="1773197"/>
              <a:ext cx="1444579" cy="972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文本框 39">
              <a:extLst>
                <a:ext uri="{FF2B5EF4-FFF2-40B4-BE49-F238E27FC236}">
                  <a16:creationId xmlns:a16="http://schemas.microsoft.com/office/drawing/2014/main" id="{50F163FF-1304-42CF-9526-A2C10AA5CE51}"/>
                </a:ext>
              </a:extLst>
            </p:cNvPr>
            <p:cNvSpPr txBox="1"/>
            <p:nvPr/>
          </p:nvSpPr>
          <p:spPr>
            <a:xfrm>
              <a:off x="771789" y="2074911"/>
              <a:ext cx="724196" cy="369332"/>
            </a:xfrm>
            <a:prstGeom prst="rect">
              <a:avLst/>
            </a:prstGeom>
            <a:noFill/>
          </p:spPr>
          <p:txBody>
            <a:bodyPr wrap="square" rtlCol="0">
              <a:spAutoFit/>
            </a:bodyPr>
            <a:lstStyle/>
            <a:p>
              <a:pPr defTabSz="457200"/>
              <a:r>
                <a:rPr kumimoji="1" lang="zh-Hans" altLang="en-US" dirty="0">
                  <a:solidFill>
                    <a:prstClr val="black"/>
                  </a:solidFill>
                  <a:ea typeface="黑体" panose="02010609060101010101" pitchFamily="49" charset="-122"/>
                </a:rPr>
                <a:t>外网</a:t>
              </a:r>
              <a:endParaRPr kumimoji="1" lang="zh-CN" altLang="en-US" dirty="0">
                <a:solidFill>
                  <a:prstClr val="black"/>
                </a:solidFill>
                <a:ea typeface="黑体" panose="02010609060101010101" pitchFamily="49" charset="-122"/>
              </a:endParaRPr>
            </a:p>
          </p:txBody>
        </p:sp>
      </p:grpSp>
      <p:sp>
        <p:nvSpPr>
          <p:cNvPr id="47" name="文本框 40">
            <a:extLst>
              <a:ext uri="{FF2B5EF4-FFF2-40B4-BE49-F238E27FC236}">
                <a16:creationId xmlns:a16="http://schemas.microsoft.com/office/drawing/2014/main" id="{F5C8C7D7-6860-4D0E-B3B4-8FFA452DBFC5}"/>
              </a:ext>
            </a:extLst>
          </p:cNvPr>
          <p:cNvSpPr txBox="1"/>
          <p:nvPr/>
        </p:nvSpPr>
        <p:spPr>
          <a:xfrm>
            <a:off x="3662508" y="2272396"/>
            <a:ext cx="757238" cy="276999"/>
          </a:xfrm>
          <a:prstGeom prst="rect">
            <a:avLst/>
          </a:prstGeom>
          <a:noFill/>
        </p:spPr>
        <p:txBody>
          <a:bodyPr wrap="square" rtlCol="0">
            <a:spAutoFit/>
          </a:bodyPr>
          <a:lstStyle/>
          <a:p>
            <a:pPr defTabSz="457200"/>
            <a:r>
              <a:rPr kumimoji="1" lang="zh-Hans" altLang="en-US" sz="1200" dirty="0">
                <a:solidFill>
                  <a:prstClr val="black"/>
                </a:solidFill>
                <a:ea typeface="黑体" panose="02010609060101010101" pitchFamily="49" charset="-122"/>
              </a:rPr>
              <a:t>路由器</a:t>
            </a:r>
            <a:endParaRPr kumimoji="1" lang="zh-CN" altLang="en-US" sz="1200" dirty="0">
              <a:solidFill>
                <a:prstClr val="black"/>
              </a:solidFill>
              <a:ea typeface="黑体" panose="02010609060101010101" pitchFamily="49" charset="-122"/>
            </a:endParaRPr>
          </a:p>
        </p:txBody>
      </p:sp>
      <p:sp>
        <p:nvSpPr>
          <p:cNvPr id="48" name="文本框 41">
            <a:extLst>
              <a:ext uri="{FF2B5EF4-FFF2-40B4-BE49-F238E27FC236}">
                <a16:creationId xmlns:a16="http://schemas.microsoft.com/office/drawing/2014/main" id="{B2FC31D5-017A-42A4-A886-C010D2387D25}"/>
              </a:ext>
            </a:extLst>
          </p:cNvPr>
          <p:cNvSpPr txBox="1"/>
          <p:nvPr/>
        </p:nvSpPr>
        <p:spPr>
          <a:xfrm>
            <a:off x="7592786" y="2272396"/>
            <a:ext cx="763464" cy="276999"/>
          </a:xfrm>
          <a:prstGeom prst="rect">
            <a:avLst/>
          </a:prstGeom>
          <a:noFill/>
        </p:spPr>
        <p:txBody>
          <a:bodyPr wrap="square" rtlCol="0">
            <a:spAutoFit/>
          </a:bodyPr>
          <a:lstStyle/>
          <a:p>
            <a:pPr defTabSz="457200"/>
            <a:r>
              <a:rPr kumimoji="1" lang="zh-Hans" altLang="en-US" sz="1200" dirty="0">
                <a:solidFill>
                  <a:prstClr val="black"/>
                </a:solidFill>
                <a:ea typeface="黑体" panose="02010609060101010101" pitchFamily="49" charset="-122"/>
              </a:rPr>
              <a:t>交换机</a:t>
            </a:r>
            <a:endParaRPr kumimoji="1" lang="zh-CN" altLang="en-US" sz="1200" dirty="0">
              <a:solidFill>
                <a:prstClr val="black"/>
              </a:solidFill>
              <a:ea typeface="黑体" panose="02010609060101010101" pitchFamily="49" charset="-122"/>
            </a:endParaRPr>
          </a:p>
        </p:txBody>
      </p:sp>
      <p:grpSp>
        <p:nvGrpSpPr>
          <p:cNvPr id="49" name="组合 64">
            <a:extLst>
              <a:ext uri="{FF2B5EF4-FFF2-40B4-BE49-F238E27FC236}">
                <a16:creationId xmlns:a16="http://schemas.microsoft.com/office/drawing/2014/main" id="{7CA0173D-4605-4344-97A3-BC3783A3E89B}"/>
              </a:ext>
            </a:extLst>
          </p:cNvPr>
          <p:cNvGrpSpPr/>
          <p:nvPr/>
        </p:nvGrpSpPr>
        <p:grpSpPr>
          <a:xfrm>
            <a:off x="4798706" y="2487193"/>
            <a:ext cx="2287877" cy="657598"/>
            <a:chOff x="4089055" y="968016"/>
            <a:chExt cx="1780290" cy="657598"/>
          </a:xfrm>
        </p:grpSpPr>
        <p:pic>
          <p:nvPicPr>
            <p:cNvPr id="50" name="图片 65">
              <a:extLst>
                <a:ext uri="{FF2B5EF4-FFF2-40B4-BE49-F238E27FC236}">
                  <a16:creationId xmlns:a16="http://schemas.microsoft.com/office/drawing/2014/main" id="{12E1C56C-FBC0-4E87-985D-2740F88AE973}"/>
                </a:ext>
              </a:extLst>
            </p:cNvPr>
            <p:cNvPicPr>
              <a:picLocks noChangeAspect="1"/>
            </p:cNvPicPr>
            <p:nvPr/>
          </p:nvPicPr>
          <p:blipFill>
            <a:blip r:embed="rId7"/>
            <a:stretch>
              <a:fillRect/>
            </a:stretch>
          </p:blipFill>
          <p:spPr>
            <a:xfrm>
              <a:off x="4089055" y="1302814"/>
              <a:ext cx="1780290" cy="322800"/>
            </a:xfrm>
            <a:prstGeom prst="rect">
              <a:avLst/>
            </a:prstGeom>
          </p:spPr>
        </p:pic>
        <p:sp>
          <p:nvSpPr>
            <p:cNvPr id="51" name="文本框 66">
              <a:extLst>
                <a:ext uri="{FF2B5EF4-FFF2-40B4-BE49-F238E27FC236}">
                  <a16:creationId xmlns:a16="http://schemas.microsoft.com/office/drawing/2014/main" id="{FFD5C9B3-B97A-4CCE-91FA-15291A58F338}"/>
                </a:ext>
              </a:extLst>
            </p:cNvPr>
            <p:cNvSpPr txBox="1"/>
            <p:nvPr/>
          </p:nvSpPr>
          <p:spPr>
            <a:xfrm>
              <a:off x="4397231" y="968016"/>
              <a:ext cx="1272226" cy="276999"/>
            </a:xfrm>
            <a:prstGeom prst="rect">
              <a:avLst/>
            </a:prstGeom>
            <a:noFill/>
          </p:spPr>
          <p:txBody>
            <a:bodyPr wrap="square" rtlCol="0">
              <a:spAutoFit/>
            </a:bodyPr>
            <a:lstStyle/>
            <a:p>
              <a:pPr defTabSz="457200"/>
              <a:r>
                <a:rPr kumimoji="1" lang="en-US" altLang="zh-Hans" sz="1200" dirty="0">
                  <a:solidFill>
                    <a:prstClr val="black"/>
                  </a:solidFill>
                  <a:ea typeface="黑体" panose="02010609060101010101" pitchFamily="49" charset="-122"/>
                </a:rPr>
                <a:t>Bypass</a:t>
              </a:r>
              <a:r>
                <a:rPr kumimoji="1" lang="zh-Hans" altLang="en-US" sz="1200" dirty="0">
                  <a:solidFill>
                    <a:prstClr val="black"/>
                  </a:solidFill>
                  <a:ea typeface="黑体" panose="02010609060101010101" pitchFamily="49" charset="-122"/>
                </a:rPr>
                <a:t>交换机</a:t>
              </a:r>
              <a:endParaRPr kumimoji="1" lang="zh-CN" altLang="en-US" sz="1200" dirty="0">
                <a:solidFill>
                  <a:prstClr val="black"/>
                </a:solidFill>
                <a:ea typeface="黑体" panose="02010609060101010101" pitchFamily="49" charset="-122"/>
              </a:endParaRPr>
            </a:p>
          </p:txBody>
        </p:sp>
      </p:grpSp>
      <p:cxnSp>
        <p:nvCxnSpPr>
          <p:cNvPr id="52" name="直线连接符 3">
            <a:extLst>
              <a:ext uri="{FF2B5EF4-FFF2-40B4-BE49-F238E27FC236}">
                <a16:creationId xmlns:a16="http://schemas.microsoft.com/office/drawing/2014/main" id="{6814AB6A-3522-4E94-8DB0-5A4F74A25804}"/>
              </a:ext>
            </a:extLst>
          </p:cNvPr>
          <p:cNvCxnSpPr/>
          <p:nvPr/>
        </p:nvCxnSpPr>
        <p:spPr>
          <a:xfrm>
            <a:off x="5029202" y="3173740"/>
            <a:ext cx="0" cy="595385"/>
          </a:xfrm>
          <a:prstGeom prst="line">
            <a:avLst/>
          </a:prstGeom>
          <a:noFill/>
          <a:ln w="19050" cap="flat" cmpd="sng" algn="ctr">
            <a:solidFill>
              <a:sysClr val="windowText" lastClr="000000">
                <a:lumMod val="75000"/>
                <a:lumOff val="25000"/>
              </a:sysClr>
            </a:solidFill>
            <a:prstDash val="solid"/>
            <a:miter lim="800000"/>
          </a:ln>
          <a:effectLst/>
        </p:spPr>
      </p:cxnSp>
      <p:cxnSp>
        <p:nvCxnSpPr>
          <p:cNvPr id="53" name="直线连接符 67">
            <a:extLst>
              <a:ext uri="{FF2B5EF4-FFF2-40B4-BE49-F238E27FC236}">
                <a16:creationId xmlns:a16="http://schemas.microsoft.com/office/drawing/2014/main" id="{CE4973B9-EF9A-4AC0-873C-733F29CD30E9}"/>
              </a:ext>
            </a:extLst>
          </p:cNvPr>
          <p:cNvCxnSpPr/>
          <p:nvPr/>
        </p:nvCxnSpPr>
        <p:spPr>
          <a:xfrm>
            <a:off x="5557159" y="3160292"/>
            <a:ext cx="0" cy="595385"/>
          </a:xfrm>
          <a:prstGeom prst="line">
            <a:avLst/>
          </a:prstGeom>
          <a:noFill/>
          <a:ln w="19050" cap="flat" cmpd="sng" algn="ctr">
            <a:solidFill>
              <a:sysClr val="windowText" lastClr="000000">
                <a:lumMod val="75000"/>
                <a:lumOff val="25000"/>
              </a:sysClr>
            </a:solidFill>
            <a:prstDash val="solid"/>
            <a:miter lim="800000"/>
          </a:ln>
          <a:effectLst/>
        </p:spPr>
      </p:cxnSp>
      <p:grpSp>
        <p:nvGrpSpPr>
          <p:cNvPr id="54" name="组合 45">
            <a:extLst>
              <a:ext uri="{FF2B5EF4-FFF2-40B4-BE49-F238E27FC236}">
                <a16:creationId xmlns:a16="http://schemas.microsoft.com/office/drawing/2014/main" id="{DC9072D8-5016-481A-95B0-3BBC9B7A4371}"/>
              </a:ext>
            </a:extLst>
          </p:cNvPr>
          <p:cNvGrpSpPr/>
          <p:nvPr/>
        </p:nvGrpSpPr>
        <p:grpSpPr>
          <a:xfrm>
            <a:off x="5882967" y="3755677"/>
            <a:ext cx="1154112" cy="1081861"/>
            <a:chOff x="3163888" y="3294063"/>
            <a:chExt cx="1154112" cy="1081861"/>
          </a:xfrm>
        </p:grpSpPr>
        <p:sp>
          <p:nvSpPr>
            <p:cNvPr id="55" name="Text Box 87">
              <a:extLst>
                <a:ext uri="{FF2B5EF4-FFF2-40B4-BE49-F238E27FC236}">
                  <a16:creationId xmlns:a16="http://schemas.microsoft.com/office/drawing/2014/main" id="{1807255E-3471-438A-A9FF-0BF30FE1EAFA}"/>
                </a:ext>
              </a:extLst>
            </p:cNvPr>
            <p:cNvSpPr txBox="1">
              <a:spLocks noChangeArrowheads="1"/>
            </p:cNvSpPr>
            <p:nvPr/>
          </p:nvSpPr>
          <p:spPr bwMode="auto">
            <a:xfrm>
              <a:off x="3163888" y="4098925"/>
              <a:ext cx="11525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457200" eaLnBrk="1" fontAlgn="auto" latinLnBrk="0" hangingPunct="1">
                <a:lnSpc>
                  <a:spcPct val="100000"/>
                </a:lnSpc>
                <a:spcBef>
                  <a:spcPct val="50000"/>
                </a:spcBef>
                <a:spcAft>
                  <a:spcPts val="0"/>
                </a:spcAft>
                <a:buClrTx/>
                <a:buSzTx/>
                <a:buFontTx/>
                <a:buNone/>
                <a:tabLst/>
                <a:defRPr/>
              </a:pPr>
              <a:r>
                <a:rPr lang="zh-CN" altLang="en-US" sz="1200" kern="0" dirty="0">
                  <a:solidFill>
                    <a:prstClr val="black"/>
                  </a:solidFill>
                </a:rPr>
                <a:t>设备</a:t>
              </a:r>
              <a:r>
                <a:rPr lang="en-US" altLang="zh-CN" sz="1200" kern="0" dirty="0">
                  <a:solidFill>
                    <a:prstClr val="black"/>
                  </a:solidFill>
                </a:rPr>
                <a:t>2</a:t>
              </a:r>
            </a:p>
          </p:txBody>
        </p:sp>
        <p:pic>
          <p:nvPicPr>
            <p:cNvPr id="56" name="Picture 88" descr="gray_VPN">
              <a:extLst>
                <a:ext uri="{FF2B5EF4-FFF2-40B4-BE49-F238E27FC236}">
                  <a16:creationId xmlns:a16="http://schemas.microsoft.com/office/drawing/2014/main" id="{4D68A802-2114-4730-AE02-E41DF45AFE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6913" y="3294063"/>
              <a:ext cx="1081087"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57" name="直线连接符 48">
            <a:extLst>
              <a:ext uri="{FF2B5EF4-FFF2-40B4-BE49-F238E27FC236}">
                <a16:creationId xmlns:a16="http://schemas.microsoft.com/office/drawing/2014/main" id="{9A54D988-3DBE-4750-BB5F-1B81E5561431}"/>
              </a:ext>
            </a:extLst>
          </p:cNvPr>
          <p:cNvCxnSpPr/>
          <p:nvPr/>
        </p:nvCxnSpPr>
        <p:spPr>
          <a:xfrm>
            <a:off x="6214127" y="3173740"/>
            <a:ext cx="0" cy="595385"/>
          </a:xfrm>
          <a:prstGeom prst="line">
            <a:avLst/>
          </a:prstGeom>
          <a:noFill/>
          <a:ln w="19050" cap="flat" cmpd="sng" algn="ctr">
            <a:solidFill>
              <a:sysClr val="windowText" lastClr="000000">
                <a:lumMod val="75000"/>
                <a:lumOff val="25000"/>
              </a:sysClr>
            </a:solidFill>
            <a:prstDash val="solid"/>
            <a:miter lim="800000"/>
          </a:ln>
          <a:effectLst/>
        </p:spPr>
      </p:cxnSp>
      <p:cxnSp>
        <p:nvCxnSpPr>
          <p:cNvPr id="58" name="直线连接符 49">
            <a:extLst>
              <a:ext uri="{FF2B5EF4-FFF2-40B4-BE49-F238E27FC236}">
                <a16:creationId xmlns:a16="http://schemas.microsoft.com/office/drawing/2014/main" id="{74BBE68A-A3A0-4CCB-B5F9-458B0B3759DE}"/>
              </a:ext>
            </a:extLst>
          </p:cNvPr>
          <p:cNvCxnSpPr/>
          <p:nvPr/>
        </p:nvCxnSpPr>
        <p:spPr>
          <a:xfrm>
            <a:off x="6742084" y="3160292"/>
            <a:ext cx="0" cy="595385"/>
          </a:xfrm>
          <a:prstGeom prst="line">
            <a:avLst/>
          </a:prstGeom>
          <a:noFill/>
          <a:ln w="19050" cap="flat" cmpd="sng" algn="ctr">
            <a:solidFill>
              <a:sysClr val="windowText" lastClr="000000">
                <a:lumMod val="75000"/>
                <a:lumOff val="25000"/>
              </a:sysClr>
            </a:solidFill>
            <a:prstDash val="solid"/>
            <a:miter lim="800000"/>
          </a:ln>
          <a:effectLst/>
        </p:spPr>
      </p:cxnSp>
      <p:sp>
        <p:nvSpPr>
          <p:cNvPr id="59" name="椭圆 54">
            <a:extLst>
              <a:ext uri="{FF2B5EF4-FFF2-40B4-BE49-F238E27FC236}">
                <a16:creationId xmlns:a16="http://schemas.microsoft.com/office/drawing/2014/main" id="{F2CC8FA9-5E0E-4EDD-BB8D-CA1CC5565F4A}"/>
              </a:ext>
            </a:extLst>
          </p:cNvPr>
          <p:cNvSpPr/>
          <p:nvPr/>
        </p:nvSpPr>
        <p:spPr>
          <a:xfrm>
            <a:off x="2406753" y="2863893"/>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
        <p:nvSpPr>
          <p:cNvPr id="60" name="乘 55">
            <a:extLst>
              <a:ext uri="{FF2B5EF4-FFF2-40B4-BE49-F238E27FC236}">
                <a16:creationId xmlns:a16="http://schemas.microsoft.com/office/drawing/2014/main" id="{734C99D9-55FF-412F-BBEB-6A040663E0E8}"/>
              </a:ext>
            </a:extLst>
          </p:cNvPr>
          <p:cNvSpPr/>
          <p:nvPr/>
        </p:nvSpPr>
        <p:spPr>
          <a:xfrm>
            <a:off x="4736095" y="3597150"/>
            <a:ext cx="1076418" cy="1091006"/>
          </a:xfrm>
          <a:prstGeom prst="mathMultiply">
            <a:avLst/>
          </a:prstGeom>
          <a:solidFill>
            <a:srgbClr val="FF0000"/>
          </a:solidFill>
          <a:ln w="3175"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panose="020B0604020202020204"/>
              <a:ea typeface="黑体" panose="02010609060101010101" pitchFamily="49" charset="-122"/>
              <a:cs typeface="+mn-cs"/>
            </a:endParaRPr>
          </a:p>
        </p:txBody>
      </p:sp>
      <p:sp>
        <p:nvSpPr>
          <p:cNvPr id="61" name="椭圆 56">
            <a:extLst>
              <a:ext uri="{FF2B5EF4-FFF2-40B4-BE49-F238E27FC236}">
                <a16:creationId xmlns:a16="http://schemas.microsoft.com/office/drawing/2014/main" id="{669ABD95-6177-4792-BFE1-0AF8FC6A4607}"/>
              </a:ext>
            </a:extLst>
          </p:cNvPr>
          <p:cNvSpPr/>
          <p:nvPr/>
        </p:nvSpPr>
        <p:spPr>
          <a:xfrm>
            <a:off x="2393066" y="2869890"/>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73864150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decel="50000" fill="hold" grpId="0" nodeType="withEffect">
                                  <p:stCondLst>
                                    <p:cond delay="0"/>
                                  </p:stCondLst>
                                  <p:endCondLst>
                                    <p:cond evt="onNext" delay="0">
                                      <p:tgtEl>
                                        <p:sldTgt/>
                                      </p:tgtEl>
                                    </p:cond>
                                  </p:endCondLst>
                                  <p:childTnLst>
                                    <p:animMotion origin="layout" path="M 0.00807 0.00209 L 0.00807 0.00209 C 0.0819 0.01227 0.03763 0.00695 0.20078 0.00695 C 0.20313 0.00695 0.20755 0.00463 0.20755 0.00463 L 0.20755 0.00463 C 0.20794 0.0507 0.20768 0.09676 0.20885 0.14283 C 0.20898 0.14769 0.21068 0.15232 0.21159 0.15695 C 0.21198 0.15949 0.21289 0.16158 0.21289 0.16412 L 0.21289 0.16667 L 0.21289 0.16667 L 0.23568 0.16412 C 0.24141 0.16343 0.25299 0.16181 0.25299 0.16181 L 0.25299 0.16181 C 0.2526 0.12523 0.25247 0.08866 0.25169 0.05232 C 0.25156 0.04746 0.25078 0.0426 0.25039 0.03797 C 0.24883 0.01736 0.24909 0.02176 0.24909 0.00695 L 0.24909 0.00695 L 0.28919 0.00463 C 0.29727 0.00394 0.30521 0.00232 0.31328 0.00209 L 0.47396 -0.00023 C 0.47799 -0.00092 0.48203 -0.00231 0.48607 -0.00254 C 0.5181 -0.00532 0.52357 -0.00486 0.55026 -0.00486 " pathEditMode="relative" ptsTypes="AAAAAAAAAAAAAAAAAAAAAA">
                                      <p:cBhvr>
                                        <p:cTn id="6" dur="2000" fill="hold"/>
                                        <p:tgtEl>
                                          <p:spTgt spid="59"/>
                                        </p:tgtEl>
                                        <p:attrNameLst>
                                          <p:attrName>ppt_x</p:attrName>
                                          <p:attrName>ppt_y</p:attrName>
                                        </p:attrNameLst>
                                      </p:cBhvr>
                                    </p:animMotion>
                                  </p:childTnLst>
                                  <p:subTnLst>
                                    <p:set>
                                      <p:cBhvr override="childStyle">
                                        <p:cTn dur="1" fill="hold" display="0" masterRel="nextClick" afterEffect="1"/>
                                        <p:tgtEl>
                                          <p:spTgt spid="59"/>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1" nodeType="afterEffect">
                                  <p:stCondLst>
                                    <p:cond delay="0"/>
                                  </p:stCondLst>
                                  <p:childTnLst>
                                    <p:set>
                                      <p:cBhvr>
                                        <p:cTn id="13" dur="1" fill="hold">
                                          <p:stCondLst>
                                            <p:cond delay="0"/>
                                          </p:stCondLst>
                                        </p:cTn>
                                        <p:tgtEl>
                                          <p:spTgt spid="61"/>
                                        </p:tgtEl>
                                        <p:attrNameLst>
                                          <p:attrName>style.visibility</p:attrName>
                                        </p:attrNameLst>
                                      </p:cBhvr>
                                      <p:to>
                                        <p:strVal val="visible"/>
                                      </p:to>
                                    </p:set>
                                  </p:childTnLst>
                                </p:cTn>
                              </p:par>
                              <p:par>
                                <p:cTn id="14" presetID="0" presetClass="path" presetSubtype="0" repeatCount="indefinite" accel="50000" decel="50000" fill="hold" grpId="0" nodeType="withEffect">
                                  <p:stCondLst>
                                    <p:cond delay="0"/>
                                  </p:stCondLst>
                                  <p:childTnLst>
                                    <p:animMotion origin="layout" path="M 0.00924 0.00602 L 0.00924 0.00602 C 0.06289 0.0125 0.00091 0.00602 0.11497 0.00602 C 0.14844 0.00602 0.1819 0.00764 0.21536 0.00833 C 0.21771 0.00926 0.21992 0.00995 0.22213 0.01088 C 0.22344 0.01134 0.22474 0.0125 0.22617 0.01319 C 0.22838 0.01412 0.2306 0.01481 0.23281 0.01551 L 0.29974 0.01319 C 0.34271 0.01042 0.27825 0.01088 0.30651 0.01088 L 0.30651 0.01088 C 0.3069 0.03935 0.30703 0.06805 0.30781 0.09653 C 0.30794 0.10208 0.30885 0.10764 0.30911 0.11319 C 0.30963 0.12106 0.30989 0.12917 0.31055 0.13704 C 0.31211 0.15625 0.31185 0.13912 0.31185 0.15139 L 0.31185 0.15139 C 0.32305 0.15046 0.33424 0.15023 0.34531 0.14884 C 0.35521 0.14792 0.35469 0.15185 0.35469 0.14421 L 0.35469 0.14421 C 0.3543 0.12361 0.35403 0.10278 0.35338 0.08218 C 0.35299 0.07245 0.35182 0.06736 0.35065 0.05833 C 0.35013 0.0544 0.34974 0.05046 0.34935 0.04653 C 0.34974 0.04028 0.35 0.0338 0.35065 0.02755 C 0.3526 0.0088 0.35208 0.03356 0.35208 0.01088 L 0.35208 0.01088 C 0.38242 0.00972 0.45182 0.00949 0.49661 0.0037 C 0.50117 0.00301 0.5056 0.00208 0.51002 0.00139 C 0.51146 0.00046 0.51276 -0.00046 0.51406 -0.00116 C 0.51927 -0.0037 0.52318 -0.00486 0.52877 -0.00579 C 0.53555 -0.00695 0.54896 -0.0081 0.54896 -0.0081 " pathEditMode="relative" ptsTypes="AAAAAAAAAAAAAAAAAAAAAAAAAAAAA">
                                      <p:cBhvr>
                                        <p:cTn id="15" dur="2000" fill="hold"/>
                                        <p:tgtEl>
                                          <p:spTgt spid="61"/>
                                        </p:tgtEl>
                                        <p:attrNameLst>
                                          <p:attrName>ppt_x</p:attrName>
                                          <p:attrName>ppt_y</p:attrName>
                                        </p:attrNameLst>
                                      </p:cBhvr>
                                    </p:animMotion>
                                  </p:childTnLst>
                                  <p:subTnLst>
                                    <p:set>
                                      <p:cBhvr override="childStyle">
                                        <p:cTn dur="1" fill="hold" display="0" masterRel="nextClick" afterEffect="1"/>
                                        <p:tgtEl>
                                          <p:spTgt spid="6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1"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2395A16-855E-460C-A514-163F62467A94}"/>
              </a:ext>
            </a:extLst>
          </p:cNvPr>
          <p:cNvSpPr txBox="1">
            <a:spLocks/>
          </p:cNvSpPr>
          <p:nvPr/>
        </p:nvSpPr>
        <p:spPr>
          <a:xfrm>
            <a:off x="426720" y="127001"/>
            <a:ext cx="11338560" cy="641315"/>
          </a:xfrm>
          <a:prstGeom prst="rect">
            <a:avLst/>
          </a:prstGeom>
        </p:spPr>
        <p:txBody>
          <a:bodyPr vert="horz" lIns="91440" tIns="45720" rIns="91440" bIns="45720" rtlCol="0" anchor="b" anchorCtr="0">
            <a:normAutofit/>
          </a:bodyPr>
          <a:lstStyle>
            <a:lvl1pPr marL="0" algn="l" defTabSz="914400" rtl="0" eaLnBrk="1" latinLnBrk="0" hangingPunct="1">
              <a:lnSpc>
                <a:spcPct val="90000"/>
              </a:lnSpc>
              <a:spcBef>
                <a:spcPts val="0"/>
              </a:spcBef>
              <a:spcAft>
                <a:spcPts val="600"/>
              </a:spcAft>
              <a:buNone/>
              <a:defRPr lang="en-US" sz="3000" b="1" kern="1200" cap="all" spc="200" baseline="0">
                <a:solidFill>
                  <a:schemeClr val="bg2"/>
                </a:solidFill>
                <a:latin typeface="+mn-lt"/>
                <a:ea typeface="+mn-ea"/>
                <a:cs typeface="+mn-cs"/>
              </a:defRPr>
            </a:lvl1pPr>
          </a:lstStyle>
          <a:p>
            <a:r>
              <a:rPr lang="zh-CN" altLang="en-US" dirty="0"/>
              <a:t>多台设备组成的服务链</a:t>
            </a:r>
          </a:p>
        </p:txBody>
      </p:sp>
      <p:pic>
        <p:nvPicPr>
          <p:cNvPr id="31" name="Picture 28" descr="图标10">
            <a:extLst>
              <a:ext uri="{FF2B5EF4-FFF2-40B4-BE49-F238E27FC236}">
                <a16:creationId xmlns:a16="http://schemas.microsoft.com/office/drawing/2014/main" id="{6EDD5670-8B07-4C6C-9AEE-9F90CB78090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12100" y="2559046"/>
            <a:ext cx="884868" cy="814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10" descr="tubiao更改图形1(9">
            <a:extLst>
              <a:ext uri="{FF2B5EF4-FFF2-40B4-BE49-F238E27FC236}">
                <a16:creationId xmlns:a16="http://schemas.microsoft.com/office/drawing/2014/main" id="{D990844D-C9AE-48A0-B368-2B2C5EC4C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2508" y="2553603"/>
            <a:ext cx="757238"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3" name="组合 27">
            <a:extLst>
              <a:ext uri="{FF2B5EF4-FFF2-40B4-BE49-F238E27FC236}">
                <a16:creationId xmlns:a16="http://schemas.microsoft.com/office/drawing/2014/main" id="{CAB92CBE-CA27-4D1C-9700-81AD3C235ADA}"/>
              </a:ext>
            </a:extLst>
          </p:cNvPr>
          <p:cNvGrpSpPr/>
          <p:nvPr/>
        </p:nvGrpSpPr>
        <p:grpSpPr>
          <a:xfrm>
            <a:off x="9309374" y="2412606"/>
            <a:ext cx="1219200" cy="1493838"/>
            <a:chOff x="9664909" y="1625183"/>
            <a:chExt cx="1219200" cy="1493838"/>
          </a:xfrm>
        </p:grpSpPr>
        <p:sp>
          <p:nvSpPr>
            <p:cNvPr id="34" name="Rectangle 10">
              <a:extLst>
                <a:ext uri="{FF2B5EF4-FFF2-40B4-BE49-F238E27FC236}">
                  <a16:creationId xmlns:a16="http://schemas.microsoft.com/office/drawing/2014/main" id="{90D7274A-42F6-493B-896C-F9C27F1E73BD}"/>
                </a:ext>
              </a:extLst>
            </p:cNvPr>
            <p:cNvSpPr>
              <a:spLocks noChangeArrowheads="1"/>
            </p:cNvSpPr>
            <p:nvPr/>
          </p:nvSpPr>
          <p:spPr bwMode="auto">
            <a:xfrm>
              <a:off x="9741109" y="2844383"/>
              <a:ext cx="793750" cy="274638"/>
            </a:xfrm>
            <a:prstGeom prst="rect">
              <a:avLst/>
            </a:prstGeom>
            <a:noFill/>
            <a:ln>
              <a:noFill/>
            </a:ln>
            <a:effectLst/>
            <a:extLst>
              <a:ext uri="{909E8E84-426E-40DD-AFC4-6F175D3DCCD1}">
                <a14:hiddenFill xmlns:a14="http://schemas.microsoft.com/office/drawing/2010/main">
                  <a:solidFill>
                    <a:srgbClr val="3366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457200">
                <a:spcBef>
                  <a:spcPct val="0"/>
                </a:spcBef>
                <a:buFontTx/>
                <a:buNone/>
              </a:pPr>
              <a:r>
                <a:rPr lang="zh-CN" altLang="en-US" sz="1200">
                  <a:solidFill>
                    <a:prstClr val="black"/>
                  </a:solidFill>
                  <a:latin typeface="宋体" panose="02010600030101010101" pitchFamily="2" charset="-122"/>
                </a:rPr>
                <a:t>服务器群</a:t>
              </a:r>
            </a:p>
          </p:txBody>
        </p:sp>
        <p:pic>
          <p:nvPicPr>
            <p:cNvPr id="35" name="Picture 16" descr="tubiao更改图形1(9">
              <a:extLst>
                <a:ext uri="{FF2B5EF4-FFF2-40B4-BE49-F238E27FC236}">
                  <a16:creationId xmlns:a16="http://schemas.microsoft.com/office/drawing/2014/main" id="{E7AD5AA9-D699-42B9-8792-2CC8E34A54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4909" y="1625183"/>
              <a:ext cx="1219200"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36" name="直线连接符 31">
            <a:extLst>
              <a:ext uri="{FF2B5EF4-FFF2-40B4-BE49-F238E27FC236}">
                <a16:creationId xmlns:a16="http://schemas.microsoft.com/office/drawing/2014/main" id="{8BB875DE-D563-4857-8122-9DD508E254A2}"/>
              </a:ext>
            </a:extLst>
          </p:cNvPr>
          <p:cNvCxnSpPr>
            <a:cxnSpLocks/>
            <a:stCxn id="32" idx="3"/>
            <a:endCxn id="31" idx="1"/>
          </p:cNvCxnSpPr>
          <p:nvPr/>
        </p:nvCxnSpPr>
        <p:spPr>
          <a:xfrm flipV="1">
            <a:off x="4419746" y="2966454"/>
            <a:ext cx="2992354" cy="20537"/>
          </a:xfrm>
          <a:prstGeom prst="line">
            <a:avLst/>
          </a:prstGeom>
          <a:noFill/>
          <a:ln w="6350" cap="flat" cmpd="sng" algn="ctr">
            <a:solidFill>
              <a:sysClr val="windowText" lastClr="000000"/>
            </a:solidFill>
            <a:prstDash val="solid"/>
            <a:miter lim="800000"/>
          </a:ln>
          <a:effectLst/>
        </p:spPr>
      </p:cxnSp>
      <p:cxnSp>
        <p:nvCxnSpPr>
          <p:cNvPr id="37" name="直线连接符 32">
            <a:extLst>
              <a:ext uri="{FF2B5EF4-FFF2-40B4-BE49-F238E27FC236}">
                <a16:creationId xmlns:a16="http://schemas.microsoft.com/office/drawing/2014/main" id="{31B4E1A7-CADD-4825-9616-714782A20438}"/>
              </a:ext>
            </a:extLst>
          </p:cNvPr>
          <p:cNvCxnSpPr>
            <a:cxnSpLocks/>
            <a:stCxn id="43" idx="3"/>
            <a:endCxn id="32" idx="1"/>
          </p:cNvCxnSpPr>
          <p:nvPr/>
        </p:nvCxnSpPr>
        <p:spPr>
          <a:xfrm flipV="1">
            <a:off x="2545218" y="2986991"/>
            <a:ext cx="1117290" cy="2084"/>
          </a:xfrm>
          <a:prstGeom prst="line">
            <a:avLst/>
          </a:prstGeom>
          <a:noFill/>
          <a:ln w="6350" cap="flat" cmpd="sng" algn="ctr">
            <a:solidFill>
              <a:sysClr val="windowText" lastClr="000000"/>
            </a:solidFill>
            <a:prstDash val="solid"/>
            <a:miter lim="800000"/>
          </a:ln>
          <a:effectLst/>
        </p:spPr>
      </p:cxnSp>
      <p:cxnSp>
        <p:nvCxnSpPr>
          <p:cNvPr id="38" name="直线连接符 33">
            <a:extLst>
              <a:ext uri="{FF2B5EF4-FFF2-40B4-BE49-F238E27FC236}">
                <a16:creationId xmlns:a16="http://schemas.microsoft.com/office/drawing/2014/main" id="{B32AE011-2B84-4899-AD88-A9AB3EBEF9F8}"/>
              </a:ext>
            </a:extLst>
          </p:cNvPr>
          <p:cNvCxnSpPr>
            <a:stCxn id="31" idx="3"/>
            <a:endCxn id="35" idx="1"/>
          </p:cNvCxnSpPr>
          <p:nvPr/>
        </p:nvCxnSpPr>
        <p:spPr>
          <a:xfrm>
            <a:off x="8296968" y="2966454"/>
            <a:ext cx="1012406" cy="6540"/>
          </a:xfrm>
          <a:prstGeom prst="line">
            <a:avLst/>
          </a:prstGeom>
          <a:noFill/>
          <a:ln w="6350" cap="flat" cmpd="sng" algn="ctr">
            <a:solidFill>
              <a:sysClr val="windowText" lastClr="000000"/>
            </a:solidFill>
            <a:prstDash val="solid"/>
            <a:miter lim="800000"/>
          </a:ln>
          <a:effectLst/>
        </p:spPr>
      </p:cxnSp>
      <p:grpSp>
        <p:nvGrpSpPr>
          <p:cNvPr id="39" name="组合 34">
            <a:extLst>
              <a:ext uri="{FF2B5EF4-FFF2-40B4-BE49-F238E27FC236}">
                <a16:creationId xmlns:a16="http://schemas.microsoft.com/office/drawing/2014/main" id="{397148C6-6DDF-4B41-BF38-743B62B7BF11}"/>
              </a:ext>
            </a:extLst>
          </p:cNvPr>
          <p:cNvGrpSpPr/>
          <p:nvPr/>
        </p:nvGrpSpPr>
        <p:grpSpPr>
          <a:xfrm>
            <a:off x="4698042" y="3755677"/>
            <a:ext cx="1154112" cy="1081861"/>
            <a:chOff x="3163888" y="3294063"/>
            <a:chExt cx="1154112" cy="1081861"/>
          </a:xfrm>
        </p:grpSpPr>
        <p:sp>
          <p:nvSpPr>
            <p:cNvPr id="40" name="Text Box 87">
              <a:extLst>
                <a:ext uri="{FF2B5EF4-FFF2-40B4-BE49-F238E27FC236}">
                  <a16:creationId xmlns:a16="http://schemas.microsoft.com/office/drawing/2014/main" id="{FC358B80-18C1-4161-AC2B-3149452BF4FA}"/>
                </a:ext>
              </a:extLst>
            </p:cNvPr>
            <p:cNvSpPr txBox="1">
              <a:spLocks noChangeArrowheads="1"/>
            </p:cNvSpPr>
            <p:nvPr/>
          </p:nvSpPr>
          <p:spPr bwMode="auto">
            <a:xfrm>
              <a:off x="3163888" y="4098925"/>
              <a:ext cx="11525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457200" eaLnBrk="1" fontAlgn="auto" latinLnBrk="0" hangingPunct="1">
                <a:lnSpc>
                  <a:spcPct val="100000"/>
                </a:lnSpc>
                <a:spcBef>
                  <a:spcPct val="5000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rPr>
                <a:t>IPS</a:t>
              </a:r>
            </a:p>
          </p:txBody>
        </p:sp>
        <p:pic>
          <p:nvPicPr>
            <p:cNvPr id="41" name="Picture 88" descr="gray_VPN">
              <a:extLst>
                <a:ext uri="{FF2B5EF4-FFF2-40B4-BE49-F238E27FC236}">
                  <a16:creationId xmlns:a16="http://schemas.microsoft.com/office/drawing/2014/main" id="{FA87A434-B40A-4C05-8BCA-10B86683BC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6913" y="3294063"/>
              <a:ext cx="1081087"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 name="组合 37">
            <a:extLst>
              <a:ext uri="{FF2B5EF4-FFF2-40B4-BE49-F238E27FC236}">
                <a16:creationId xmlns:a16="http://schemas.microsoft.com/office/drawing/2014/main" id="{14D3EC8E-7125-4B47-8CAD-EE077D8A5BA9}"/>
              </a:ext>
            </a:extLst>
          </p:cNvPr>
          <p:cNvGrpSpPr/>
          <p:nvPr/>
        </p:nvGrpSpPr>
        <p:grpSpPr>
          <a:xfrm>
            <a:off x="1100639" y="2502694"/>
            <a:ext cx="1444579" cy="972761"/>
            <a:chOff x="411598" y="1773197"/>
            <a:chExt cx="1444579" cy="972761"/>
          </a:xfrm>
        </p:grpSpPr>
        <p:pic>
          <p:nvPicPr>
            <p:cNvPr id="43" name="Picture 28" descr="cloud">
              <a:extLst>
                <a:ext uri="{FF2B5EF4-FFF2-40B4-BE49-F238E27FC236}">
                  <a16:creationId xmlns:a16="http://schemas.microsoft.com/office/drawing/2014/main" id="{BA98CF5F-90B2-42F0-ADF2-DBF46964164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1598" y="1773197"/>
              <a:ext cx="1444579" cy="972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文本框 39">
              <a:extLst>
                <a:ext uri="{FF2B5EF4-FFF2-40B4-BE49-F238E27FC236}">
                  <a16:creationId xmlns:a16="http://schemas.microsoft.com/office/drawing/2014/main" id="{4AB15D2C-4AEC-4E04-AFB3-4382B87A6D59}"/>
                </a:ext>
              </a:extLst>
            </p:cNvPr>
            <p:cNvSpPr txBox="1"/>
            <p:nvPr/>
          </p:nvSpPr>
          <p:spPr>
            <a:xfrm>
              <a:off x="771789" y="2074911"/>
              <a:ext cx="724196" cy="369332"/>
            </a:xfrm>
            <a:prstGeom prst="rect">
              <a:avLst/>
            </a:prstGeom>
            <a:noFill/>
          </p:spPr>
          <p:txBody>
            <a:bodyPr wrap="square" rtlCol="0">
              <a:spAutoFit/>
            </a:bodyPr>
            <a:lstStyle/>
            <a:p>
              <a:pPr defTabSz="457200"/>
              <a:r>
                <a:rPr kumimoji="1" lang="zh-Hans" altLang="en-US" dirty="0">
                  <a:solidFill>
                    <a:prstClr val="black"/>
                  </a:solidFill>
                  <a:ea typeface="黑体" panose="02010609060101010101" pitchFamily="49" charset="-122"/>
                </a:rPr>
                <a:t>外网</a:t>
              </a:r>
              <a:endParaRPr kumimoji="1" lang="zh-CN" altLang="en-US" dirty="0">
                <a:solidFill>
                  <a:prstClr val="black"/>
                </a:solidFill>
                <a:ea typeface="黑体" panose="02010609060101010101" pitchFamily="49" charset="-122"/>
              </a:endParaRPr>
            </a:p>
          </p:txBody>
        </p:sp>
      </p:grpSp>
      <p:sp>
        <p:nvSpPr>
          <p:cNvPr id="45" name="文本框 40">
            <a:extLst>
              <a:ext uri="{FF2B5EF4-FFF2-40B4-BE49-F238E27FC236}">
                <a16:creationId xmlns:a16="http://schemas.microsoft.com/office/drawing/2014/main" id="{73CD6453-2FC3-4635-83B2-923B943AE6E0}"/>
              </a:ext>
            </a:extLst>
          </p:cNvPr>
          <p:cNvSpPr txBox="1"/>
          <p:nvPr/>
        </p:nvSpPr>
        <p:spPr>
          <a:xfrm>
            <a:off x="3662508" y="2272396"/>
            <a:ext cx="757238" cy="276999"/>
          </a:xfrm>
          <a:prstGeom prst="rect">
            <a:avLst/>
          </a:prstGeom>
          <a:noFill/>
        </p:spPr>
        <p:txBody>
          <a:bodyPr wrap="square" rtlCol="0">
            <a:spAutoFit/>
          </a:bodyPr>
          <a:lstStyle/>
          <a:p>
            <a:pPr defTabSz="457200"/>
            <a:r>
              <a:rPr kumimoji="1" lang="zh-Hans" altLang="en-US" sz="1200" dirty="0">
                <a:solidFill>
                  <a:prstClr val="black"/>
                </a:solidFill>
                <a:ea typeface="黑体" panose="02010609060101010101" pitchFamily="49" charset="-122"/>
              </a:rPr>
              <a:t>路由器</a:t>
            </a:r>
            <a:endParaRPr kumimoji="1" lang="zh-CN" altLang="en-US" sz="1200" dirty="0">
              <a:solidFill>
                <a:prstClr val="black"/>
              </a:solidFill>
              <a:ea typeface="黑体" panose="02010609060101010101" pitchFamily="49" charset="-122"/>
            </a:endParaRPr>
          </a:p>
        </p:txBody>
      </p:sp>
      <p:sp>
        <p:nvSpPr>
          <p:cNvPr id="46" name="文本框 41">
            <a:extLst>
              <a:ext uri="{FF2B5EF4-FFF2-40B4-BE49-F238E27FC236}">
                <a16:creationId xmlns:a16="http://schemas.microsoft.com/office/drawing/2014/main" id="{1941298C-80A0-4A80-9D8F-9F902DBE26D8}"/>
              </a:ext>
            </a:extLst>
          </p:cNvPr>
          <p:cNvSpPr txBox="1"/>
          <p:nvPr/>
        </p:nvSpPr>
        <p:spPr>
          <a:xfrm>
            <a:off x="7592786" y="2272396"/>
            <a:ext cx="763464" cy="276999"/>
          </a:xfrm>
          <a:prstGeom prst="rect">
            <a:avLst/>
          </a:prstGeom>
          <a:noFill/>
        </p:spPr>
        <p:txBody>
          <a:bodyPr wrap="square" rtlCol="0">
            <a:spAutoFit/>
          </a:bodyPr>
          <a:lstStyle/>
          <a:p>
            <a:pPr defTabSz="457200"/>
            <a:r>
              <a:rPr kumimoji="1" lang="zh-Hans" altLang="en-US" sz="1200" dirty="0">
                <a:solidFill>
                  <a:prstClr val="black"/>
                </a:solidFill>
                <a:ea typeface="黑体" panose="02010609060101010101" pitchFamily="49" charset="-122"/>
              </a:rPr>
              <a:t>交换机</a:t>
            </a:r>
            <a:endParaRPr kumimoji="1" lang="zh-CN" altLang="en-US" sz="1200" dirty="0">
              <a:solidFill>
                <a:prstClr val="black"/>
              </a:solidFill>
              <a:ea typeface="黑体" panose="02010609060101010101" pitchFamily="49" charset="-122"/>
            </a:endParaRPr>
          </a:p>
        </p:txBody>
      </p:sp>
      <p:grpSp>
        <p:nvGrpSpPr>
          <p:cNvPr id="47" name="组合 64">
            <a:extLst>
              <a:ext uri="{FF2B5EF4-FFF2-40B4-BE49-F238E27FC236}">
                <a16:creationId xmlns:a16="http://schemas.microsoft.com/office/drawing/2014/main" id="{C471C308-12AE-443E-A821-06516CAE96A0}"/>
              </a:ext>
            </a:extLst>
          </p:cNvPr>
          <p:cNvGrpSpPr/>
          <p:nvPr/>
        </p:nvGrpSpPr>
        <p:grpSpPr>
          <a:xfrm>
            <a:off x="4798706" y="2487193"/>
            <a:ext cx="2287877" cy="657598"/>
            <a:chOff x="4089055" y="968016"/>
            <a:chExt cx="1780290" cy="657598"/>
          </a:xfrm>
        </p:grpSpPr>
        <p:pic>
          <p:nvPicPr>
            <p:cNvPr id="48" name="图片 65">
              <a:extLst>
                <a:ext uri="{FF2B5EF4-FFF2-40B4-BE49-F238E27FC236}">
                  <a16:creationId xmlns:a16="http://schemas.microsoft.com/office/drawing/2014/main" id="{4C6077AE-BC42-43B0-A5D0-EE239DD75F6A}"/>
                </a:ext>
              </a:extLst>
            </p:cNvPr>
            <p:cNvPicPr>
              <a:picLocks noChangeAspect="1"/>
            </p:cNvPicPr>
            <p:nvPr/>
          </p:nvPicPr>
          <p:blipFill>
            <a:blip r:embed="rId7"/>
            <a:stretch>
              <a:fillRect/>
            </a:stretch>
          </p:blipFill>
          <p:spPr>
            <a:xfrm>
              <a:off x="4089055" y="1302814"/>
              <a:ext cx="1780290" cy="322800"/>
            </a:xfrm>
            <a:prstGeom prst="rect">
              <a:avLst/>
            </a:prstGeom>
          </p:spPr>
        </p:pic>
        <p:sp>
          <p:nvSpPr>
            <p:cNvPr id="49" name="文本框 66">
              <a:extLst>
                <a:ext uri="{FF2B5EF4-FFF2-40B4-BE49-F238E27FC236}">
                  <a16:creationId xmlns:a16="http://schemas.microsoft.com/office/drawing/2014/main" id="{04650CC6-38FE-408E-969D-93F920BE8987}"/>
                </a:ext>
              </a:extLst>
            </p:cNvPr>
            <p:cNvSpPr txBox="1"/>
            <p:nvPr/>
          </p:nvSpPr>
          <p:spPr>
            <a:xfrm>
              <a:off x="4397231" y="968016"/>
              <a:ext cx="1272226" cy="276999"/>
            </a:xfrm>
            <a:prstGeom prst="rect">
              <a:avLst/>
            </a:prstGeom>
            <a:noFill/>
          </p:spPr>
          <p:txBody>
            <a:bodyPr wrap="square" rtlCol="0">
              <a:spAutoFit/>
            </a:bodyPr>
            <a:lstStyle/>
            <a:p>
              <a:pPr defTabSz="457200"/>
              <a:r>
                <a:rPr kumimoji="1" lang="en-US" altLang="zh-Hans" sz="1200" dirty="0">
                  <a:solidFill>
                    <a:prstClr val="black"/>
                  </a:solidFill>
                  <a:ea typeface="黑体" panose="02010609060101010101" pitchFamily="49" charset="-122"/>
                </a:rPr>
                <a:t>Bypass</a:t>
              </a:r>
              <a:r>
                <a:rPr kumimoji="1" lang="zh-Hans" altLang="en-US" sz="1200" dirty="0">
                  <a:solidFill>
                    <a:prstClr val="black"/>
                  </a:solidFill>
                  <a:ea typeface="黑体" panose="02010609060101010101" pitchFamily="49" charset="-122"/>
                </a:rPr>
                <a:t>交换机</a:t>
              </a:r>
              <a:endParaRPr kumimoji="1" lang="zh-CN" altLang="en-US" sz="1200" dirty="0">
                <a:solidFill>
                  <a:prstClr val="black"/>
                </a:solidFill>
                <a:ea typeface="黑体" panose="02010609060101010101" pitchFamily="49" charset="-122"/>
              </a:endParaRPr>
            </a:p>
          </p:txBody>
        </p:sp>
      </p:grpSp>
      <p:cxnSp>
        <p:nvCxnSpPr>
          <p:cNvPr id="50" name="直线连接符 3">
            <a:extLst>
              <a:ext uri="{FF2B5EF4-FFF2-40B4-BE49-F238E27FC236}">
                <a16:creationId xmlns:a16="http://schemas.microsoft.com/office/drawing/2014/main" id="{52EDC3F0-6A99-4A3C-9080-237BCBD3DEAE}"/>
              </a:ext>
            </a:extLst>
          </p:cNvPr>
          <p:cNvCxnSpPr/>
          <p:nvPr/>
        </p:nvCxnSpPr>
        <p:spPr>
          <a:xfrm>
            <a:off x="5029202" y="3173740"/>
            <a:ext cx="0" cy="595385"/>
          </a:xfrm>
          <a:prstGeom prst="line">
            <a:avLst/>
          </a:prstGeom>
          <a:noFill/>
          <a:ln w="19050" cap="flat" cmpd="sng" algn="ctr">
            <a:solidFill>
              <a:sysClr val="windowText" lastClr="000000">
                <a:lumMod val="75000"/>
                <a:lumOff val="25000"/>
              </a:sysClr>
            </a:solidFill>
            <a:prstDash val="solid"/>
            <a:miter lim="800000"/>
          </a:ln>
          <a:effectLst/>
        </p:spPr>
      </p:cxnSp>
      <p:cxnSp>
        <p:nvCxnSpPr>
          <p:cNvPr id="51" name="直线连接符 67">
            <a:extLst>
              <a:ext uri="{FF2B5EF4-FFF2-40B4-BE49-F238E27FC236}">
                <a16:creationId xmlns:a16="http://schemas.microsoft.com/office/drawing/2014/main" id="{50032935-2F0D-43CA-98FF-6A39A186A334}"/>
              </a:ext>
            </a:extLst>
          </p:cNvPr>
          <p:cNvCxnSpPr/>
          <p:nvPr/>
        </p:nvCxnSpPr>
        <p:spPr>
          <a:xfrm>
            <a:off x="5557159" y="3160292"/>
            <a:ext cx="0" cy="595385"/>
          </a:xfrm>
          <a:prstGeom prst="line">
            <a:avLst/>
          </a:prstGeom>
          <a:noFill/>
          <a:ln w="19050" cap="flat" cmpd="sng" algn="ctr">
            <a:solidFill>
              <a:sysClr val="windowText" lastClr="000000">
                <a:lumMod val="75000"/>
                <a:lumOff val="25000"/>
              </a:sysClr>
            </a:solidFill>
            <a:prstDash val="solid"/>
            <a:miter lim="800000"/>
          </a:ln>
          <a:effectLst/>
        </p:spPr>
      </p:cxnSp>
      <p:grpSp>
        <p:nvGrpSpPr>
          <p:cNvPr id="52" name="组合 45">
            <a:extLst>
              <a:ext uri="{FF2B5EF4-FFF2-40B4-BE49-F238E27FC236}">
                <a16:creationId xmlns:a16="http://schemas.microsoft.com/office/drawing/2014/main" id="{7E38FC37-902A-4350-A825-8148A3E824D8}"/>
              </a:ext>
            </a:extLst>
          </p:cNvPr>
          <p:cNvGrpSpPr/>
          <p:nvPr/>
        </p:nvGrpSpPr>
        <p:grpSpPr>
          <a:xfrm>
            <a:off x="5882967" y="3755677"/>
            <a:ext cx="1154112" cy="1081861"/>
            <a:chOff x="3163888" y="3294063"/>
            <a:chExt cx="1154112" cy="1081861"/>
          </a:xfrm>
        </p:grpSpPr>
        <p:sp>
          <p:nvSpPr>
            <p:cNvPr id="53" name="Text Box 87">
              <a:extLst>
                <a:ext uri="{FF2B5EF4-FFF2-40B4-BE49-F238E27FC236}">
                  <a16:creationId xmlns:a16="http://schemas.microsoft.com/office/drawing/2014/main" id="{10288BC0-A7E1-4A1E-8CC9-C9CB048C3316}"/>
                </a:ext>
              </a:extLst>
            </p:cNvPr>
            <p:cNvSpPr txBox="1">
              <a:spLocks noChangeArrowheads="1"/>
            </p:cNvSpPr>
            <p:nvPr/>
          </p:nvSpPr>
          <p:spPr bwMode="auto">
            <a:xfrm>
              <a:off x="3163888" y="4098925"/>
              <a:ext cx="11525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457200" eaLnBrk="1" fontAlgn="auto" latinLnBrk="0" hangingPunct="1">
                <a:lnSpc>
                  <a:spcPct val="100000"/>
                </a:lnSpc>
                <a:spcBef>
                  <a:spcPct val="5000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rPr>
                <a:t>WAF</a:t>
              </a:r>
            </a:p>
          </p:txBody>
        </p:sp>
        <p:pic>
          <p:nvPicPr>
            <p:cNvPr id="54" name="Picture 88" descr="gray_VPN">
              <a:extLst>
                <a:ext uri="{FF2B5EF4-FFF2-40B4-BE49-F238E27FC236}">
                  <a16:creationId xmlns:a16="http://schemas.microsoft.com/office/drawing/2014/main" id="{DBD2B2A4-99C6-4AC1-AE55-0DE6E7BEA4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6913" y="3294063"/>
              <a:ext cx="1081087"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55" name="直线连接符 48">
            <a:extLst>
              <a:ext uri="{FF2B5EF4-FFF2-40B4-BE49-F238E27FC236}">
                <a16:creationId xmlns:a16="http://schemas.microsoft.com/office/drawing/2014/main" id="{85560F5A-7B50-4B73-A055-B612D5BED5FC}"/>
              </a:ext>
            </a:extLst>
          </p:cNvPr>
          <p:cNvCxnSpPr/>
          <p:nvPr/>
        </p:nvCxnSpPr>
        <p:spPr>
          <a:xfrm>
            <a:off x="6214127" y="3173740"/>
            <a:ext cx="0" cy="595385"/>
          </a:xfrm>
          <a:prstGeom prst="line">
            <a:avLst/>
          </a:prstGeom>
          <a:noFill/>
          <a:ln w="19050" cap="flat" cmpd="sng" algn="ctr">
            <a:solidFill>
              <a:sysClr val="windowText" lastClr="000000">
                <a:lumMod val="75000"/>
                <a:lumOff val="25000"/>
              </a:sysClr>
            </a:solidFill>
            <a:prstDash val="solid"/>
            <a:miter lim="800000"/>
          </a:ln>
          <a:effectLst/>
        </p:spPr>
      </p:cxnSp>
      <p:cxnSp>
        <p:nvCxnSpPr>
          <p:cNvPr id="56" name="直线连接符 49">
            <a:extLst>
              <a:ext uri="{FF2B5EF4-FFF2-40B4-BE49-F238E27FC236}">
                <a16:creationId xmlns:a16="http://schemas.microsoft.com/office/drawing/2014/main" id="{2CE3AA1C-7D7D-481D-9B5B-6E5ADD568E2C}"/>
              </a:ext>
            </a:extLst>
          </p:cNvPr>
          <p:cNvCxnSpPr/>
          <p:nvPr/>
        </p:nvCxnSpPr>
        <p:spPr>
          <a:xfrm>
            <a:off x="6742084" y="3160292"/>
            <a:ext cx="0" cy="595385"/>
          </a:xfrm>
          <a:prstGeom prst="line">
            <a:avLst/>
          </a:prstGeom>
          <a:noFill/>
          <a:ln w="19050" cap="flat" cmpd="sng" algn="ctr">
            <a:solidFill>
              <a:sysClr val="windowText" lastClr="000000">
                <a:lumMod val="75000"/>
                <a:lumOff val="25000"/>
              </a:sysClr>
            </a:solidFill>
            <a:prstDash val="solid"/>
            <a:miter lim="800000"/>
          </a:ln>
          <a:effectLst/>
        </p:spPr>
      </p:cxnSp>
      <p:sp>
        <p:nvSpPr>
          <p:cNvPr id="57" name="椭圆 56">
            <a:extLst>
              <a:ext uri="{FF2B5EF4-FFF2-40B4-BE49-F238E27FC236}">
                <a16:creationId xmlns:a16="http://schemas.microsoft.com/office/drawing/2014/main" id="{6DFD4BE1-B754-436A-8E14-0734E6BDE1C0}"/>
              </a:ext>
            </a:extLst>
          </p:cNvPr>
          <p:cNvSpPr/>
          <p:nvPr/>
        </p:nvSpPr>
        <p:spPr>
          <a:xfrm>
            <a:off x="2393066" y="2869890"/>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407246943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decel="50000" fill="hold" grpId="0" nodeType="afterEffect">
                                  <p:stCondLst>
                                    <p:cond delay="0"/>
                                  </p:stCondLst>
                                  <p:childTnLst>
                                    <p:animMotion origin="layout" path="M 0 0 L 0 0 C 0.02747 0.00486 0.0013 0.00069 0.04674 0.00463 C 0.05351 0.00532 0.06015 0.00625 0.06692 0.00694 C 0.07005 0.00856 0.07304 0.01065 0.0763 0.0118 C 0.07929 0.01296 0.08255 0.01342 0.08567 0.01412 C 0.097 0.0169 0.09752 0.01666 0.10976 0.01898 C 0.12356 0.01805 0.13737 0.01782 0.1513 0.01666 C 0.15442 0.0162 0.15755 0.01528 0.16067 0.01412 C 0.16198 0.01366 0.16328 0.01204 0.16471 0.0118 C 0.17708 0.01041 0.18958 0.01018 0.20208 0.00949 L 0.20078 0.00231 L 0.20078 0.00231 C 0.2013 0.05301 0.20169 0.10393 0.20208 0.15463 C 0.20221 0.15787 0.20208 0.14838 0.20208 0.14514 L 0.20208 0.14514 C 0.21497 0.14653 0.22461 0.14722 0.23698 0.15 C 0.24882 0.15254 0.24127 0.15231 0.24765 0.15231 L 0.24765 0.15231 L 0.24765 0.00463 L 0.24765 0.00463 L 0.27578 0.00694 L 0.3013 0.00949 L 0.3013 0.00949 C 0.30169 0.02291 0.30234 0.03634 0.3026 0.05 C 0.30403 0.11944 0.3039 0.11481 0.3039 0.15949 L 0.3039 0.15949 L 0.32669 0.1618 C 0.33203 0.1625 0.3427 0.16435 0.3427 0.16435 L 0.3427 0.16435 C 0.34323 0.13727 0.34336 0.11018 0.34414 0.08333 C 0.34427 0.07754 0.34544 0.07222 0.34544 0.06666 C 0.34544 0.06204 0.34323 0.02546 0.3427 0.01898 C 0.34244 0.01412 0.3414 0.00463 0.3414 0.00463 L 0.3414 0.00463 C 0.43685 -0.00116 0.36731 0.00231 0.55026 0.00231 " pathEditMode="relative" ptsTypes="AAAAAAAAAAAAAAAAAAAAAAAAAAAAAAAAAAAA">
                                      <p:cBhvr>
                                        <p:cTn id="6" dur="3000" fill="hold"/>
                                        <p:tgtEl>
                                          <p:spTgt spid="5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2395A16-855E-460C-A514-163F62467A94}"/>
              </a:ext>
            </a:extLst>
          </p:cNvPr>
          <p:cNvSpPr txBox="1">
            <a:spLocks/>
          </p:cNvSpPr>
          <p:nvPr/>
        </p:nvSpPr>
        <p:spPr>
          <a:xfrm>
            <a:off x="426720" y="127001"/>
            <a:ext cx="11338560" cy="641315"/>
          </a:xfrm>
          <a:prstGeom prst="rect">
            <a:avLst/>
          </a:prstGeom>
        </p:spPr>
        <p:txBody>
          <a:bodyPr vert="horz" lIns="91440" tIns="45720" rIns="91440" bIns="45720" rtlCol="0" anchor="b" anchorCtr="0">
            <a:normAutofit/>
          </a:bodyPr>
          <a:lstStyle>
            <a:lvl1pPr marL="0" algn="l" defTabSz="914400" rtl="0" eaLnBrk="1" latinLnBrk="0" hangingPunct="1">
              <a:lnSpc>
                <a:spcPct val="90000"/>
              </a:lnSpc>
              <a:spcBef>
                <a:spcPts val="0"/>
              </a:spcBef>
              <a:spcAft>
                <a:spcPts val="600"/>
              </a:spcAft>
              <a:buNone/>
              <a:defRPr lang="en-US" sz="3000" b="1" kern="1200" cap="all" spc="200" baseline="0">
                <a:solidFill>
                  <a:schemeClr val="bg2"/>
                </a:solidFill>
                <a:latin typeface="+mn-lt"/>
                <a:ea typeface="+mn-ea"/>
                <a:cs typeface="+mn-cs"/>
              </a:defRPr>
            </a:lvl1pPr>
          </a:lstStyle>
          <a:p>
            <a:r>
              <a:rPr lang="zh-CN" altLang="en-US" dirty="0"/>
              <a:t>多台设备分担负载</a:t>
            </a:r>
          </a:p>
        </p:txBody>
      </p:sp>
      <p:pic>
        <p:nvPicPr>
          <p:cNvPr id="38" name="Picture 28" descr="图标10">
            <a:extLst>
              <a:ext uri="{FF2B5EF4-FFF2-40B4-BE49-F238E27FC236}">
                <a16:creationId xmlns:a16="http://schemas.microsoft.com/office/drawing/2014/main" id="{3D8A1C60-E663-4123-91DA-77C8679EEA0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12100" y="2559046"/>
            <a:ext cx="884868" cy="814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10" descr="tubiao更改图形1(9">
            <a:extLst>
              <a:ext uri="{FF2B5EF4-FFF2-40B4-BE49-F238E27FC236}">
                <a16:creationId xmlns:a16="http://schemas.microsoft.com/office/drawing/2014/main" id="{A9B9DBE9-6CB2-457B-B148-8A2C5FD03F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2508" y="2553603"/>
            <a:ext cx="757238"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 name="组合 47">
            <a:extLst>
              <a:ext uri="{FF2B5EF4-FFF2-40B4-BE49-F238E27FC236}">
                <a16:creationId xmlns:a16="http://schemas.microsoft.com/office/drawing/2014/main" id="{430220AA-9836-44C9-AA33-53B125F34CD4}"/>
              </a:ext>
            </a:extLst>
          </p:cNvPr>
          <p:cNvGrpSpPr/>
          <p:nvPr/>
        </p:nvGrpSpPr>
        <p:grpSpPr>
          <a:xfrm>
            <a:off x="9309374" y="2412606"/>
            <a:ext cx="1219200" cy="1493838"/>
            <a:chOff x="9664909" y="1625183"/>
            <a:chExt cx="1219200" cy="1493838"/>
          </a:xfrm>
        </p:grpSpPr>
        <p:sp>
          <p:nvSpPr>
            <p:cNvPr id="41" name="Rectangle 10">
              <a:extLst>
                <a:ext uri="{FF2B5EF4-FFF2-40B4-BE49-F238E27FC236}">
                  <a16:creationId xmlns:a16="http://schemas.microsoft.com/office/drawing/2014/main" id="{F925BFC3-9D06-4073-B4A8-B0A7887ED959}"/>
                </a:ext>
              </a:extLst>
            </p:cNvPr>
            <p:cNvSpPr>
              <a:spLocks noChangeArrowheads="1"/>
            </p:cNvSpPr>
            <p:nvPr/>
          </p:nvSpPr>
          <p:spPr bwMode="auto">
            <a:xfrm>
              <a:off x="9741109" y="2844383"/>
              <a:ext cx="793750" cy="274638"/>
            </a:xfrm>
            <a:prstGeom prst="rect">
              <a:avLst/>
            </a:prstGeom>
            <a:noFill/>
            <a:ln>
              <a:noFill/>
            </a:ln>
            <a:effectLst/>
            <a:extLst>
              <a:ext uri="{909E8E84-426E-40DD-AFC4-6F175D3DCCD1}">
                <a14:hiddenFill xmlns:a14="http://schemas.microsoft.com/office/drawing/2010/main">
                  <a:solidFill>
                    <a:srgbClr val="3366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457200">
                <a:spcBef>
                  <a:spcPct val="0"/>
                </a:spcBef>
                <a:buFontTx/>
                <a:buNone/>
              </a:pPr>
              <a:r>
                <a:rPr lang="zh-CN" altLang="en-US" sz="1200">
                  <a:solidFill>
                    <a:prstClr val="black"/>
                  </a:solidFill>
                  <a:latin typeface="宋体" panose="02010600030101010101" pitchFamily="2" charset="-122"/>
                </a:rPr>
                <a:t>服务器群</a:t>
              </a:r>
            </a:p>
          </p:txBody>
        </p:sp>
        <p:pic>
          <p:nvPicPr>
            <p:cNvPr id="42" name="Picture 16" descr="tubiao更改图形1(9">
              <a:extLst>
                <a:ext uri="{FF2B5EF4-FFF2-40B4-BE49-F238E27FC236}">
                  <a16:creationId xmlns:a16="http://schemas.microsoft.com/office/drawing/2014/main" id="{E1AEC3A9-1DA6-453C-83C4-5DC4BCEFFA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4909" y="1625183"/>
              <a:ext cx="1219200"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43" name="直线连接符 50">
            <a:extLst>
              <a:ext uri="{FF2B5EF4-FFF2-40B4-BE49-F238E27FC236}">
                <a16:creationId xmlns:a16="http://schemas.microsoft.com/office/drawing/2014/main" id="{081BAE2A-14C0-4BED-944A-6A60E295AF5D}"/>
              </a:ext>
            </a:extLst>
          </p:cNvPr>
          <p:cNvCxnSpPr>
            <a:cxnSpLocks/>
            <a:stCxn id="39" idx="3"/>
            <a:endCxn id="38" idx="1"/>
          </p:cNvCxnSpPr>
          <p:nvPr/>
        </p:nvCxnSpPr>
        <p:spPr>
          <a:xfrm flipV="1">
            <a:off x="4419746" y="2966454"/>
            <a:ext cx="2992354" cy="20537"/>
          </a:xfrm>
          <a:prstGeom prst="line">
            <a:avLst/>
          </a:prstGeom>
          <a:noFill/>
          <a:ln w="6350" cap="flat" cmpd="sng" algn="ctr">
            <a:solidFill>
              <a:sysClr val="windowText" lastClr="000000"/>
            </a:solidFill>
            <a:prstDash val="solid"/>
            <a:miter lim="800000"/>
          </a:ln>
          <a:effectLst/>
        </p:spPr>
      </p:cxnSp>
      <p:cxnSp>
        <p:nvCxnSpPr>
          <p:cNvPr id="44" name="直线连接符 51">
            <a:extLst>
              <a:ext uri="{FF2B5EF4-FFF2-40B4-BE49-F238E27FC236}">
                <a16:creationId xmlns:a16="http://schemas.microsoft.com/office/drawing/2014/main" id="{8356E7DF-03C4-475C-BFE9-325429C63849}"/>
              </a:ext>
            </a:extLst>
          </p:cNvPr>
          <p:cNvCxnSpPr>
            <a:cxnSpLocks/>
            <a:stCxn id="47" idx="3"/>
            <a:endCxn id="39" idx="1"/>
          </p:cNvCxnSpPr>
          <p:nvPr/>
        </p:nvCxnSpPr>
        <p:spPr>
          <a:xfrm flipV="1">
            <a:off x="2545218" y="2986991"/>
            <a:ext cx="1117290" cy="2084"/>
          </a:xfrm>
          <a:prstGeom prst="line">
            <a:avLst/>
          </a:prstGeom>
          <a:noFill/>
          <a:ln w="6350" cap="flat" cmpd="sng" algn="ctr">
            <a:solidFill>
              <a:sysClr val="windowText" lastClr="000000"/>
            </a:solidFill>
            <a:prstDash val="solid"/>
            <a:miter lim="800000"/>
          </a:ln>
          <a:effectLst/>
        </p:spPr>
      </p:cxnSp>
      <p:cxnSp>
        <p:nvCxnSpPr>
          <p:cNvPr id="45" name="直线连接符 52">
            <a:extLst>
              <a:ext uri="{FF2B5EF4-FFF2-40B4-BE49-F238E27FC236}">
                <a16:creationId xmlns:a16="http://schemas.microsoft.com/office/drawing/2014/main" id="{162E463F-E89D-4BAA-9E56-3FFCF33F2C94}"/>
              </a:ext>
            </a:extLst>
          </p:cNvPr>
          <p:cNvCxnSpPr>
            <a:stCxn id="38" idx="3"/>
            <a:endCxn id="42" idx="1"/>
          </p:cNvCxnSpPr>
          <p:nvPr/>
        </p:nvCxnSpPr>
        <p:spPr>
          <a:xfrm>
            <a:off x="8296968" y="2966454"/>
            <a:ext cx="1012406" cy="6540"/>
          </a:xfrm>
          <a:prstGeom prst="line">
            <a:avLst/>
          </a:prstGeom>
          <a:noFill/>
          <a:ln w="6350" cap="flat" cmpd="sng" algn="ctr">
            <a:solidFill>
              <a:sysClr val="windowText" lastClr="000000"/>
            </a:solidFill>
            <a:prstDash val="solid"/>
            <a:miter lim="800000"/>
          </a:ln>
          <a:effectLst/>
        </p:spPr>
      </p:cxnSp>
      <p:grpSp>
        <p:nvGrpSpPr>
          <p:cNvPr id="46" name="组合 56">
            <a:extLst>
              <a:ext uri="{FF2B5EF4-FFF2-40B4-BE49-F238E27FC236}">
                <a16:creationId xmlns:a16="http://schemas.microsoft.com/office/drawing/2014/main" id="{BA941FF8-225A-4A1A-8441-ABF3BDECB449}"/>
              </a:ext>
            </a:extLst>
          </p:cNvPr>
          <p:cNvGrpSpPr/>
          <p:nvPr/>
        </p:nvGrpSpPr>
        <p:grpSpPr>
          <a:xfrm>
            <a:off x="1100639" y="2502694"/>
            <a:ext cx="1444579" cy="972761"/>
            <a:chOff x="411598" y="1773197"/>
            <a:chExt cx="1444579" cy="972761"/>
          </a:xfrm>
        </p:grpSpPr>
        <p:pic>
          <p:nvPicPr>
            <p:cNvPr id="47" name="Picture 28" descr="cloud">
              <a:extLst>
                <a:ext uri="{FF2B5EF4-FFF2-40B4-BE49-F238E27FC236}">
                  <a16:creationId xmlns:a16="http://schemas.microsoft.com/office/drawing/2014/main" id="{15E983E4-EAC9-4AA6-8D93-0C49F2BB886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1598" y="1773197"/>
              <a:ext cx="1444579" cy="972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文本框 58">
              <a:extLst>
                <a:ext uri="{FF2B5EF4-FFF2-40B4-BE49-F238E27FC236}">
                  <a16:creationId xmlns:a16="http://schemas.microsoft.com/office/drawing/2014/main" id="{20E98C61-D44B-4AA9-BE4D-9EE4C2E0E632}"/>
                </a:ext>
              </a:extLst>
            </p:cNvPr>
            <p:cNvSpPr txBox="1"/>
            <p:nvPr/>
          </p:nvSpPr>
          <p:spPr>
            <a:xfrm>
              <a:off x="771789" y="2074911"/>
              <a:ext cx="724196" cy="369332"/>
            </a:xfrm>
            <a:prstGeom prst="rect">
              <a:avLst/>
            </a:prstGeom>
            <a:noFill/>
          </p:spPr>
          <p:txBody>
            <a:bodyPr wrap="square" rtlCol="0">
              <a:spAutoFit/>
            </a:bodyPr>
            <a:lstStyle/>
            <a:p>
              <a:pPr defTabSz="457200"/>
              <a:r>
                <a:rPr kumimoji="1" lang="zh-Hans" altLang="en-US" dirty="0">
                  <a:solidFill>
                    <a:prstClr val="black"/>
                  </a:solidFill>
                  <a:ea typeface="黑体" panose="02010609060101010101" pitchFamily="49" charset="-122"/>
                </a:rPr>
                <a:t>外网</a:t>
              </a:r>
              <a:endParaRPr kumimoji="1" lang="zh-CN" altLang="en-US" dirty="0">
                <a:solidFill>
                  <a:prstClr val="black"/>
                </a:solidFill>
                <a:ea typeface="黑体" panose="02010609060101010101" pitchFamily="49" charset="-122"/>
              </a:endParaRPr>
            </a:p>
          </p:txBody>
        </p:sp>
      </p:grpSp>
      <p:sp>
        <p:nvSpPr>
          <p:cNvPr id="49" name="文本框 59">
            <a:extLst>
              <a:ext uri="{FF2B5EF4-FFF2-40B4-BE49-F238E27FC236}">
                <a16:creationId xmlns:a16="http://schemas.microsoft.com/office/drawing/2014/main" id="{EA99E53C-BE51-4F09-98FE-59D601044C90}"/>
              </a:ext>
            </a:extLst>
          </p:cNvPr>
          <p:cNvSpPr txBox="1"/>
          <p:nvPr/>
        </p:nvSpPr>
        <p:spPr>
          <a:xfrm>
            <a:off x="3662508" y="2272396"/>
            <a:ext cx="757238" cy="276999"/>
          </a:xfrm>
          <a:prstGeom prst="rect">
            <a:avLst/>
          </a:prstGeom>
          <a:noFill/>
        </p:spPr>
        <p:txBody>
          <a:bodyPr wrap="square" rtlCol="0">
            <a:spAutoFit/>
          </a:bodyPr>
          <a:lstStyle/>
          <a:p>
            <a:pPr defTabSz="457200"/>
            <a:r>
              <a:rPr kumimoji="1" lang="zh-Hans" altLang="en-US" sz="1200" dirty="0">
                <a:solidFill>
                  <a:prstClr val="black"/>
                </a:solidFill>
                <a:ea typeface="黑体" panose="02010609060101010101" pitchFamily="49" charset="-122"/>
              </a:rPr>
              <a:t>路由器</a:t>
            </a:r>
            <a:endParaRPr kumimoji="1" lang="zh-CN" altLang="en-US" sz="1200" dirty="0">
              <a:solidFill>
                <a:prstClr val="black"/>
              </a:solidFill>
              <a:ea typeface="黑体" panose="02010609060101010101" pitchFamily="49" charset="-122"/>
            </a:endParaRPr>
          </a:p>
        </p:txBody>
      </p:sp>
      <p:sp>
        <p:nvSpPr>
          <p:cNvPr id="50" name="文本框 60">
            <a:extLst>
              <a:ext uri="{FF2B5EF4-FFF2-40B4-BE49-F238E27FC236}">
                <a16:creationId xmlns:a16="http://schemas.microsoft.com/office/drawing/2014/main" id="{0543F6D3-85BC-4D31-A689-4C819968B394}"/>
              </a:ext>
            </a:extLst>
          </p:cNvPr>
          <p:cNvSpPr txBox="1"/>
          <p:nvPr/>
        </p:nvSpPr>
        <p:spPr>
          <a:xfrm>
            <a:off x="7592786" y="2272396"/>
            <a:ext cx="763464" cy="276999"/>
          </a:xfrm>
          <a:prstGeom prst="rect">
            <a:avLst/>
          </a:prstGeom>
          <a:noFill/>
        </p:spPr>
        <p:txBody>
          <a:bodyPr wrap="square" rtlCol="0">
            <a:spAutoFit/>
          </a:bodyPr>
          <a:lstStyle/>
          <a:p>
            <a:pPr defTabSz="457200"/>
            <a:r>
              <a:rPr kumimoji="1" lang="zh-Hans" altLang="en-US" sz="1200" dirty="0">
                <a:solidFill>
                  <a:prstClr val="black"/>
                </a:solidFill>
                <a:ea typeface="黑体" panose="02010609060101010101" pitchFamily="49" charset="-122"/>
              </a:rPr>
              <a:t>交换机</a:t>
            </a:r>
            <a:endParaRPr kumimoji="1" lang="zh-CN" altLang="en-US" sz="1200" dirty="0">
              <a:solidFill>
                <a:prstClr val="black"/>
              </a:solidFill>
              <a:ea typeface="黑体" panose="02010609060101010101" pitchFamily="49" charset="-122"/>
            </a:endParaRPr>
          </a:p>
        </p:txBody>
      </p:sp>
      <p:grpSp>
        <p:nvGrpSpPr>
          <p:cNvPr id="51" name="组合 74">
            <a:extLst>
              <a:ext uri="{FF2B5EF4-FFF2-40B4-BE49-F238E27FC236}">
                <a16:creationId xmlns:a16="http://schemas.microsoft.com/office/drawing/2014/main" id="{D6F6FAED-6626-4620-950F-79CE780E0CCB}"/>
              </a:ext>
            </a:extLst>
          </p:cNvPr>
          <p:cNvGrpSpPr/>
          <p:nvPr/>
        </p:nvGrpSpPr>
        <p:grpSpPr>
          <a:xfrm>
            <a:off x="4245579" y="4914023"/>
            <a:ext cx="1154112" cy="1081861"/>
            <a:chOff x="3163888" y="3294063"/>
            <a:chExt cx="1154112" cy="1081861"/>
          </a:xfrm>
        </p:grpSpPr>
        <p:sp>
          <p:nvSpPr>
            <p:cNvPr id="52" name="Text Box 87">
              <a:extLst>
                <a:ext uri="{FF2B5EF4-FFF2-40B4-BE49-F238E27FC236}">
                  <a16:creationId xmlns:a16="http://schemas.microsoft.com/office/drawing/2014/main" id="{C7E35EBD-E16E-4728-B008-3A8D4442355F}"/>
                </a:ext>
              </a:extLst>
            </p:cNvPr>
            <p:cNvSpPr txBox="1">
              <a:spLocks noChangeArrowheads="1"/>
            </p:cNvSpPr>
            <p:nvPr/>
          </p:nvSpPr>
          <p:spPr bwMode="auto">
            <a:xfrm>
              <a:off x="3163888" y="4098925"/>
              <a:ext cx="11525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457200" eaLnBrk="1" fontAlgn="auto" latinLnBrk="0" hangingPunct="1">
                <a:lnSpc>
                  <a:spcPct val="100000"/>
                </a:lnSpc>
                <a:spcBef>
                  <a:spcPct val="50000"/>
                </a:spcBef>
                <a:spcAft>
                  <a:spcPts val="0"/>
                </a:spcAft>
                <a:buClrTx/>
                <a:buSzTx/>
                <a:buFontTx/>
                <a:buNone/>
                <a:tabLst/>
                <a:defRPr/>
              </a:pPr>
              <a:r>
                <a:rPr lang="zh-CN" altLang="en-US" sz="1200" kern="0" dirty="0">
                  <a:solidFill>
                    <a:prstClr val="black"/>
                  </a:solidFill>
                </a:rPr>
                <a:t>设备</a:t>
              </a:r>
              <a:r>
                <a:rPr lang="en-US" altLang="zh-CN" sz="1200" kern="0" dirty="0">
                  <a:solidFill>
                    <a:prstClr val="black"/>
                  </a:solidFill>
                </a:rPr>
                <a:t>1</a:t>
              </a:r>
              <a:endParaRPr kumimoji="0" lang="en-US" altLang="zh-CN" sz="1200" b="0"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endParaRPr>
            </a:p>
          </p:txBody>
        </p:sp>
        <p:pic>
          <p:nvPicPr>
            <p:cNvPr id="53" name="Picture 88" descr="gray_VPN">
              <a:extLst>
                <a:ext uri="{FF2B5EF4-FFF2-40B4-BE49-F238E27FC236}">
                  <a16:creationId xmlns:a16="http://schemas.microsoft.com/office/drawing/2014/main" id="{4989D2C0-04B5-442F-B156-1EE7071924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6913" y="3294063"/>
              <a:ext cx="1081087"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4" name="组合 77">
            <a:extLst>
              <a:ext uri="{FF2B5EF4-FFF2-40B4-BE49-F238E27FC236}">
                <a16:creationId xmlns:a16="http://schemas.microsoft.com/office/drawing/2014/main" id="{44317BA9-7214-4C34-8A91-913D749688BB}"/>
              </a:ext>
            </a:extLst>
          </p:cNvPr>
          <p:cNvGrpSpPr/>
          <p:nvPr/>
        </p:nvGrpSpPr>
        <p:grpSpPr>
          <a:xfrm>
            <a:off x="4962009" y="2502694"/>
            <a:ext cx="1780290" cy="657598"/>
            <a:chOff x="4089055" y="968016"/>
            <a:chExt cx="1780290" cy="657598"/>
          </a:xfrm>
        </p:grpSpPr>
        <p:pic>
          <p:nvPicPr>
            <p:cNvPr id="55" name="图片 78">
              <a:extLst>
                <a:ext uri="{FF2B5EF4-FFF2-40B4-BE49-F238E27FC236}">
                  <a16:creationId xmlns:a16="http://schemas.microsoft.com/office/drawing/2014/main" id="{6C06FB4F-C281-43BB-988E-9771E9438891}"/>
                </a:ext>
              </a:extLst>
            </p:cNvPr>
            <p:cNvPicPr>
              <a:picLocks noChangeAspect="1"/>
            </p:cNvPicPr>
            <p:nvPr/>
          </p:nvPicPr>
          <p:blipFill>
            <a:blip r:embed="rId7"/>
            <a:stretch>
              <a:fillRect/>
            </a:stretch>
          </p:blipFill>
          <p:spPr>
            <a:xfrm>
              <a:off x="4089055" y="1302814"/>
              <a:ext cx="1780290" cy="322800"/>
            </a:xfrm>
            <a:prstGeom prst="rect">
              <a:avLst/>
            </a:prstGeom>
          </p:spPr>
        </p:pic>
        <p:sp>
          <p:nvSpPr>
            <p:cNvPr id="56" name="文本框 79">
              <a:extLst>
                <a:ext uri="{FF2B5EF4-FFF2-40B4-BE49-F238E27FC236}">
                  <a16:creationId xmlns:a16="http://schemas.microsoft.com/office/drawing/2014/main" id="{BDF13513-9D1E-46C8-B7CB-3DB8023C1F52}"/>
                </a:ext>
              </a:extLst>
            </p:cNvPr>
            <p:cNvSpPr txBox="1"/>
            <p:nvPr/>
          </p:nvSpPr>
          <p:spPr>
            <a:xfrm>
              <a:off x="4397231" y="968016"/>
              <a:ext cx="1272226" cy="276999"/>
            </a:xfrm>
            <a:prstGeom prst="rect">
              <a:avLst/>
            </a:prstGeom>
            <a:noFill/>
          </p:spPr>
          <p:txBody>
            <a:bodyPr wrap="square" rtlCol="0">
              <a:spAutoFit/>
            </a:bodyPr>
            <a:lstStyle/>
            <a:p>
              <a:pPr defTabSz="457200"/>
              <a:r>
                <a:rPr kumimoji="1" lang="en-US" altLang="zh-Hans" sz="1200" dirty="0">
                  <a:solidFill>
                    <a:prstClr val="black"/>
                  </a:solidFill>
                  <a:ea typeface="黑体" panose="02010609060101010101" pitchFamily="49" charset="-122"/>
                </a:rPr>
                <a:t>Bypass</a:t>
              </a:r>
              <a:r>
                <a:rPr kumimoji="1" lang="zh-Hans" altLang="en-US" sz="1200" dirty="0">
                  <a:solidFill>
                    <a:prstClr val="black"/>
                  </a:solidFill>
                  <a:ea typeface="黑体" panose="02010609060101010101" pitchFamily="49" charset="-122"/>
                </a:rPr>
                <a:t>交换机</a:t>
              </a:r>
              <a:endParaRPr kumimoji="1" lang="zh-CN" altLang="en-US" sz="1200" dirty="0">
                <a:solidFill>
                  <a:prstClr val="black"/>
                </a:solidFill>
                <a:ea typeface="黑体" panose="02010609060101010101" pitchFamily="49" charset="-122"/>
              </a:endParaRPr>
            </a:p>
          </p:txBody>
        </p:sp>
      </p:grpSp>
      <p:cxnSp>
        <p:nvCxnSpPr>
          <p:cNvPr id="57" name="直线连接符 80">
            <a:extLst>
              <a:ext uri="{FF2B5EF4-FFF2-40B4-BE49-F238E27FC236}">
                <a16:creationId xmlns:a16="http://schemas.microsoft.com/office/drawing/2014/main" id="{D9544EA6-4AFF-4AFB-9C21-574F335D3745}"/>
              </a:ext>
            </a:extLst>
          </p:cNvPr>
          <p:cNvCxnSpPr/>
          <p:nvPr/>
        </p:nvCxnSpPr>
        <p:spPr>
          <a:xfrm>
            <a:off x="5568043" y="3173740"/>
            <a:ext cx="0" cy="595385"/>
          </a:xfrm>
          <a:prstGeom prst="line">
            <a:avLst/>
          </a:prstGeom>
          <a:noFill/>
          <a:ln w="19050" cap="flat" cmpd="sng" algn="ctr">
            <a:solidFill>
              <a:sysClr val="windowText" lastClr="000000">
                <a:lumMod val="75000"/>
                <a:lumOff val="25000"/>
              </a:sysClr>
            </a:solidFill>
            <a:prstDash val="solid"/>
            <a:miter lim="800000"/>
          </a:ln>
          <a:effectLst/>
        </p:spPr>
      </p:cxnSp>
      <p:cxnSp>
        <p:nvCxnSpPr>
          <p:cNvPr id="58" name="直线连接符 81">
            <a:extLst>
              <a:ext uri="{FF2B5EF4-FFF2-40B4-BE49-F238E27FC236}">
                <a16:creationId xmlns:a16="http://schemas.microsoft.com/office/drawing/2014/main" id="{42F564B9-9965-491A-BF20-BBB60B93A947}"/>
              </a:ext>
            </a:extLst>
          </p:cNvPr>
          <p:cNvCxnSpPr/>
          <p:nvPr/>
        </p:nvCxnSpPr>
        <p:spPr>
          <a:xfrm>
            <a:off x="6096000" y="3160292"/>
            <a:ext cx="0" cy="595385"/>
          </a:xfrm>
          <a:prstGeom prst="line">
            <a:avLst/>
          </a:prstGeom>
          <a:noFill/>
          <a:ln w="19050" cap="flat" cmpd="sng" algn="ctr">
            <a:solidFill>
              <a:sysClr val="windowText" lastClr="000000">
                <a:lumMod val="75000"/>
                <a:lumOff val="25000"/>
              </a:sysClr>
            </a:solidFill>
            <a:prstDash val="solid"/>
            <a:miter lim="800000"/>
          </a:ln>
          <a:effectLst/>
        </p:spPr>
      </p:cxnSp>
      <p:pic>
        <p:nvPicPr>
          <p:cNvPr id="59" name="图片 32">
            <a:extLst>
              <a:ext uri="{FF2B5EF4-FFF2-40B4-BE49-F238E27FC236}">
                <a16:creationId xmlns:a16="http://schemas.microsoft.com/office/drawing/2014/main" id="{700F859A-9BE5-4FD6-AC78-A6CCFC632B46}"/>
              </a:ext>
            </a:extLst>
          </p:cNvPr>
          <p:cNvPicPr>
            <a:picLocks noChangeAspect="1"/>
          </p:cNvPicPr>
          <p:nvPr/>
        </p:nvPicPr>
        <p:blipFill>
          <a:blip r:embed="rId8"/>
          <a:stretch>
            <a:fillRect/>
          </a:stretch>
        </p:blipFill>
        <p:spPr>
          <a:xfrm>
            <a:off x="4120295" y="3744843"/>
            <a:ext cx="3463717" cy="685800"/>
          </a:xfrm>
          <a:prstGeom prst="rect">
            <a:avLst/>
          </a:prstGeom>
        </p:spPr>
      </p:pic>
      <p:grpSp>
        <p:nvGrpSpPr>
          <p:cNvPr id="60" name="组合 33">
            <a:extLst>
              <a:ext uri="{FF2B5EF4-FFF2-40B4-BE49-F238E27FC236}">
                <a16:creationId xmlns:a16="http://schemas.microsoft.com/office/drawing/2014/main" id="{62DB01EE-5989-4241-9AC8-B5DE1C59BF68}"/>
              </a:ext>
            </a:extLst>
          </p:cNvPr>
          <p:cNvGrpSpPr/>
          <p:nvPr/>
        </p:nvGrpSpPr>
        <p:grpSpPr>
          <a:xfrm>
            <a:off x="5893617" y="4900687"/>
            <a:ext cx="1154112" cy="1081861"/>
            <a:chOff x="3163888" y="3294063"/>
            <a:chExt cx="1154112" cy="1081861"/>
          </a:xfrm>
        </p:grpSpPr>
        <p:sp>
          <p:nvSpPr>
            <p:cNvPr id="61" name="Text Box 87">
              <a:extLst>
                <a:ext uri="{FF2B5EF4-FFF2-40B4-BE49-F238E27FC236}">
                  <a16:creationId xmlns:a16="http://schemas.microsoft.com/office/drawing/2014/main" id="{52C6F51E-7BC4-4867-8D97-91F8618059A2}"/>
                </a:ext>
              </a:extLst>
            </p:cNvPr>
            <p:cNvSpPr txBox="1">
              <a:spLocks noChangeArrowheads="1"/>
            </p:cNvSpPr>
            <p:nvPr/>
          </p:nvSpPr>
          <p:spPr bwMode="auto">
            <a:xfrm>
              <a:off x="3163888" y="4098925"/>
              <a:ext cx="11525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457200" eaLnBrk="1" fontAlgn="auto" latinLnBrk="0" hangingPunct="1">
                <a:lnSpc>
                  <a:spcPct val="100000"/>
                </a:lnSpc>
                <a:spcBef>
                  <a:spcPct val="50000"/>
                </a:spcBef>
                <a:spcAft>
                  <a:spcPts val="0"/>
                </a:spcAft>
                <a:buClrTx/>
                <a:buSzTx/>
                <a:buFontTx/>
                <a:buNone/>
                <a:tabLst/>
                <a:defRPr/>
              </a:pPr>
              <a:r>
                <a:rPr lang="zh-CN" altLang="en-US" sz="1200" kern="0" dirty="0">
                  <a:solidFill>
                    <a:prstClr val="black"/>
                  </a:solidFill>
                </a:rPr>
                <a:t>设备</a:t>
              </a:r>
              <a:r>
                <a:rPr lang="en-US" altLang="zh-CN" sz="1200" kern="0" dirty="0">
                  <a:solidFill>
                    <a:prstClr val="black"/>
                  </a:solidFill>
                </a:rPr>
                <a:t>2</a:t>
              </a:r>
            </a:p>
          </p:txBody>
        </p:sp>
        <p:pic>
          <p:nvPicPr>
            <p:cNvPr id="62" name="Picture 88" descr="gray_VPN">
              <a:extLst>
                <a:ext uri="{FF2B5EF4-FFF2-40B4-BE49-F238E27FC236}">
                  <a16:creationId xmlns:a16="http://schemas.microsoft.com/office/drawing/2014/main" id="{E84CBE20-CA75-414C-9BA2-0237146800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6913" y="3294063"/>
              <a:ext cx="1081087"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63" name="直线连接符 36">
            <a:extLst>
              <a:ext uri="{FF2B5EF4-FFF2-40B4-BE49-F238E27FC236}">
                <a16:creationId xmlns:a16="http://schemas.microsoft.com/office/drawing/2014/main" id="{6CE6AFC8-F86F-4D39-B04D-36C72C932CC7}"/>
              </a:ext>
            </a:extLst>
          </p:cNvPr>
          <p:cNvCxnSpPr/>
          <p:nvPr/>
        </p:nvCxnSpPr>
        <p:spPr>
          <a:xfrm>
            <a:off x="4593772" y="4444091"/>
            <a:ext cx="0" cy="595385"/>
          </a:xfrm>
          <a:prstGeom prst="line">
            <a:avLst/>
          </a:prstGeom>
          <a:noFill/>
          <a:ln w="19050" cap="flat" cmpd="sng" algn="ctr">
            <a:solidFill>
              <a:sysClr val="windowText" lastClr="000000">
                <a:lumMod val="75000"/>
                <a:lumOff val="25000"/>
              </a:sysClr>
            </a:solidFill>
            <a:prstDash val="solid"/>
            <a:miter lim="800000"/>
          </a:ln>
          <a:effectLst/>
        </p:spPr>
      </p:cxnSp>
      <p:cxnSp>
        <p:nvCxnSpPr>
          <p:cNvPr id="64" name="直线连接符 37">
            <a:extLst>
              <a:ext uri="{FF2B5EF4-FFF2-40B4-BE49-F238E27FC236}">
                <a16:creationId xmlns:a16="http://schemas.microsoft.com/office/drawing/2014/main" id="{C30C4B41-BA29-47D8-A1C0-E625BA99BC17}"/>
              </a:ext>
            </a:extLst>
          </p:cNvPr>
          <p:cNvCxnSpPr/>
          <p:nvPr/>
        </p:nvCxnSpPr>
        <p:spPr>
          <a:xfrm>
            <a:off x="5121729" y="4430643"/>
            <a:ext cx="0" cy="595385"/>
          </a:xfrm>
          <a:prstGeom prst="line">
            <a:avLst/>
          </a:prstGeom>
          <a:noFill/>
          <a:ln w="19050" cap="flat" cmpd="sng" algn="ctr">
            <a:solidFill>
              <a:sysClr val="windowText" lastClr="000000">
                <a:lumMod val="75000"/>
                <a:lumOff val="25000"/>
              </a:sysClr>
            </a:solidFill>
            <a:prstDash val="solid"/>
            <a:miter lim="800000"/>
          </a:ln>
          <a:effectLst/>
        </p:spPr>
      </p:cxnSp>
      <p:cxnSp>
        <p:nvCxnSpPr>
          <p:cNvPr id="65" name="直线连接符 38">
            <a:extLst>
              <a:ext uri="{FF2B5EF4-FFF2-40B4-BE49-F238E27FC236}">
                <a16:creationId xmlns:a16="http://schemas.microsoft.com/office/drawing/2014/main" id="{292AF24C-9E35-49C4-AE73-1D90F7EB8803}"/>
              </a:ext>
            </a:extLst>
          </p:cNvPr>
          <p:cNvCxnSpPr/>
          <p:nvPr/>
        </p:nvCxnSpPr>
        <p:spPr>
          <a:xfrm>
            <a:off x="6214342" y="4429532"/>
            <a:ext cx="0" cy="595385"/>
          </a:xfrm>
          <a:prstGeom prst="line">
            <a:avLst/>
          </a:prstGeom>
          <a:noFill/>
          <a:ln w="19050" cap="flat" cmpd="sng" algn="ctr">
            <a:solidFill>
              <a:sysClr val="windowText" lastClr="000000">
                <a:lumMod val="75000"/>
                <a:lumOff val="25000"/>
              </a:sysClr>
            </a:solidFill>
            <a:prstDash val="solid"/>
            <a:miter lim="800000"/>
          </a:ln>
          <a:effectLst/>
        </p:spPr>
      </p:cxnSp>
      <p:cxnSp>
        <p:nvCxnSpPr>
          <p:cNvPr id="66" name="直线连接符 39">
            <a:extLst>
              <a:ext uri="{FF2B5EF4-FFF2-40B4-BE49-F238E27FC236}">
                <a16:creationId xmlns:a16="http://schemas.microsoft.com/office/drawing/2014/main" id="{5F1A3511-7BAF-4AD9-88E4-18646558C89C}"/>
              </a:ext>
            </a:extLst>
          </p:cNvPr>
          <p:cNvCxnSpPr/>
          <p:nvPr/>
        </p:nvCxnSpPr>
        <p:spPr>
          <a:xfrm>
            <a:off x="6742299" y="4416084"/>
            <a:ext cx="0" cy="595385"/>
          </a:xfrm>
          <a:prstGeom prst="line">
            <a:avLst/>
          </a:prstGeom>
          <a:noFill/>
          <a:ln w="19050" cap="flat" cmpd="sng" algn="ctr">
            <a:solidFill>
              <a:sysClr val="windowText" lastClr="000000">
                <a:lumMod val="75000"/>
                <a:lumOff val="25000"/>
              </a:sysClr>
            </a:solidFill>
            <a:prstDash val="solid"/>
            <a:miter lim="800000"/>
          </a:ln>
          <a:effectLst/>
        </p:spPr>
      </p:cxnSp>
      <p:sp>
        <p:nvSpPr>
          <p:cNvPr id="67" name="文本框 40">
            <a:extLst>
              <a:ext uri="{FF2B5EF4-FFF2-40B4-BE49-F238E27FC236}">
                <a16:creationId xmlns:a16="http://schemas.microsoft.com/office/drawing/2014/main" id="{16D22712-60E1-4474-AF2F-DBCA400E4EF2}"/>
              </a:ext>
            </a:extLst>
          </p:cNvPr>
          <p:cNvSpPr txBox="1"/>
          <p:nvPr/>
        </p:nvSpPr>
        <p:spPr>
          <a:xfrm>
            <a:off x="7597685" y="3965862"/>
            <a:ext cx="1606896" cy="369332"/>
          </a:xfrm>
          <a:prstGeom prst="rect">
            <a:avLst/>
          </a:prstGeom>
          <a:noFill/>
        </p:spPr>
        <p:txBody>
          <a:bodyPr wrap="square" rtlCol="0">
            <a:spAutoFit/>
          </a:bodyPr>
          <a:lstStyle/>
          <a:p>
            <a:pPr defTabSz="457200"/>
            <a:r>
              <a:rPr kumimoji="1" lang="zh-Hans" altLang="en-US" dirty="0">
                <a:solidFill>
                  <a:prstClr val="black"/>
                </a:solidFill>
                <a:ea typeface="黑体" panose="02010609060101010101" pitchFamily="49" charset="-122"/>
              </a:rPr>
              <a:t>网络交换矩阵</a:t>
            </a:r>
            <a:endParaRPr kumimoji="1" lang="zh-CN" altLang="en-US" dirty="0">
              <a:solidFill>
                <a:prstClr val="black"/>
              </a:solidFill>
              <a:ea typeface="黑体" panose="02010609060101010101" pitchFamily="49" charset="-122"/>
            </a:endParaRPr>
          </a:p>
        </p:txBody>
      </p:sp>
      <p:sp>
        <p:nvSpPr>
          <p:cNvPr id="68" name="椭圆 41">
            <a:extLst>
              <a:ext uri="{FF2B5EF4-FFF2-40B4-BE49-F238E27FC236}">
                <a16:creationId xmlns:a16="http://schemas.microsoft.com/office/drawing/2014/main" id="{0D6E415F-909D-4E8C-A2AC-703549D1BD6E}"/>
              </a:ext>
            </a:extLst>
          </p:cNvPr>
          <p:cNvSpPr/>
          <p:nvPr/>
        </p:nvSpPr>
        <p:spPr>
          <a:xfrm>
            <a:off x="2393066" y="2869890"/>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
        <p:nvSpPr>
          <p:cNvPr id="69" name="椭圆 42">
            <a:extLst>
              <a:ext uri="{FF2B5EF4-FFF2-40B4-BE49-F238E27FC236}">
                <a16:creationId xmlns:a16="http://schemas.microsoft.com/office/drawing/2014/main" id="{A9E0006C-FDE1-4D7E-85E4-E9EA46F6049D}"/>
              </a:ext>
            </a:extLst>
          </p:cNvPr>
          <p:cNvSpPr/>
          <p:nvPr/>
        </p:nvSpPr>
        <p:spPr>
          <a:xfrm>
            <a:off x="2431163" y="2891658"/>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
        <p:nvSpPr>
          <p:cNvPr id="70" name="椭圆 53">
            <a:extLst>
              <a:ext uri="{FF2B5EF4-FFF2-40B4-BE49-F238E27FC236}">
                <a16:creationId xmlns:a16="http://schemas.microsoft.com/office/drawing/2014/main" id="{9B91626A-C95B-4E7C-BD72-CA6F6F204DFA}"/>
              </a:ext>
            </a:extLst>
          </p:cNvPr>
          <p:cNvSpPr/>
          <p:nvPr/>
        </p:nvSpPr>
        <p:spPr>
          <a:xfrm>
            <a:off x="2414834" y="2859000"/>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
        <p:nvSpPr>
          <p:cNvPr id="71" name="椭圆 54">
            <a:extLst>
              <a:ext uri="{FF2B5EF4-FFF2-40B4-BE49-F238E27FC236}">
                <a16:creationId xmlns:a16="http://schemas.microsoft.com/office/drawing/2014/main" id="{76CE0F9B-32B3-4FB8-9AA5-00476969FB25}"/>
              </a:ext>
            </a:extLst>
          </p:cNvPr>
          <p:cNvSpPr/>
          <p:nvPr/>
        </p:nvSpPr>
        <p:spPr>
          <a:xfrm>
            <a:off x="2452931" y="2880768"/>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403550790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decel="50000" fill="hold" grpId="0" nodeType="withEffect">
                                  <p:stCondLst>
                                    <p:cond delay="0"/>
                                  </p:stCondLst>
                                  <p:childTnLst>
                                    <p:animMotion origin="layout" path="M 0 0 L 0 0 C 0.0039 0.00069 0.00794 0.00208 0.01198 0.00231 C 0.19844 0.00717 0.12487 -0.00671 0.19414 0.00694 C 0.19622 0.00856 0.20208 0.01296 0.20482 0.01412 C 0.20703 0.01504 0.20937 0.01551 0.21159 0.01666 C 0.21289 0.01713 0.21419 0.01875 0.21562 0.01898 C 0.22226 0.02037 0.22904 0.0206 0.23568 0.02129 C 0.2457 0.01875 0.24284 0.02291 0.24635 0.01666 L 0.24635 0.01666 L 0.24635 0.14051 L 0.24635 0.14051 C 0.24232 0.1419 0.23815 0.14236 0.23437 0.14514 C 0.22864 0.14954 0.2237 0.15671 0.21823 0.1618 C 0.21302 0.1669 0.20742 0.17083 0.20221 0.17616 C 0.18203 0.19653 0.19805 0.18565 0.18216 0.19514 C 0.18034 0.19768 0.17864 0.20046 0.17669 0.20231 C 0.17552 0.2037 0.17396 0.20347 0.17279 0.20463 C 0.16263 0.21458 0.16172 0.21435 0.16601 0.21435 L 0.16601 0.21435 C 0.16497 0.26412 0.16367 0.27708 0.16601 0.32384 C 0.16614 0.32569 0.16693 0.32708 0.16732 0.3287 L 0.16732 0.3287 C 0.19687 0.32546 0.18255 0.32616 0.21029 0.32616 L 0.21029 0.32616 C 0.21172 0.21736 0.21159 0.25787 0.21159 0.20463 L 0.21159 0.20463 C 0.21601 0.20069 0.22057 0.19699 0.225 0.19282 C 0.27669 0.14282 0.24245 0.17384 0.26914 0.15 C 0.27096 0.14838 0.27292 0.14722 0.27448 0.14514 C 0.28099 0.13657 0.27773 0.13935 0.28385 0.13565 C 0.28711 0.12708 0.28581 0.13102 0.28789 0.12384 L 0.28789 0.12384 C 0.28841 0.08403 0.28932 0.04444 0.28932 0.00463 L 0.28932 0.00463 L 0.55039 0 " pathEditMode="relative" ptsTypes="AAAAAAAAAAAAAAAAAAAAAAAAAAAAAAAAAAAA">
                                      <p:cBhvr>
                                        <p:cTn id="6" dur="3000" fill="hold"/>
                                        <p:tgtEl>
                                          <p:spTgt spid="68"/>
                                        </p:tgtEl>
                                        <p:attrNameLst>
                                          <p:attrName>ppt_x</p:attrName>
                                          <p:attrName>ppt_y</p:attrName>
                                        </p:attrNameLst>
                                      </p:cBhvr>
                                    </p:animMotion>
                                  </p:childTnLst>
                                </p:cTn>
                              </p:par>
                              <p:par>
                                <p:cTn id="7" presetID="0" presetClass="path" presetSubtype="0" repeatCount="indefinite" accel="50000" decel="50000" fill="hold" grpId="0" nodeType="withEffect">
                                  <p:stCondLst>
                                    <p:cond delay="0"/>
                                  </p:stCondLst>
                                  <p:childTnLst>
                                    <p:animMotion origin="layout" path="M -1.875E-6 -1.11111E-6 L -1.875E-6 0.00023 C 0.05222 0.00926 -0.00755 -0.00069 0.12448 0.00463 C 0.1263 0.00463 0.128 0.00625 0.12982 0.00695 C 0.13203 0.00787 0.13438 0.00857 0.13659 0.00949 C 0.15352 0.0162 0.12839 0.00695 0.14857 0.01412 L 0.20222 0.01181 C 0.25287 0.00857 0.18946 0.00949 0.24505 0.00949 L 0.24505 0.00972 C 0.24714 0.08148 0.24636 0.03958 0.24636 0.13565 L 0.24636 0.13588 C 0.25235 0.14097 0.26224 0.14838 0.26784 0.15695 C 0.27214 0.16366 0.27578 0.1713 0.27969 0.17847 C 0.28281 0.18357 0.28412 0.18704 0.28789 0.19028 C 0.28919 0.19144 0.29063 0.19167 0.2918 0.19259 C 0.29766 0.19792 0.29375 0.19745 0.29714 0.19745 L 0.29714 0.19769 C 0.29766 0.2331 0.29766 0.26898 0.29857 0.30463 C 0.29857 0.30787 0.29948 0.31088 0.3 0.31412 C 0.30039 0.31806 0.3013 0.32593 0.3013 0.32616 L 0.3013 0.32593 C 0.34141 0.32847 0.32722 0.32824 0.34414 0.32824 L 0.34414 0.32847 L 0.34284 0.1831 L 0.34284 0.18333 C 0.34219 0.18241 0.33164 0.16783 0.32813 0.16412 C 0.3263 0.16227 0.32435 0.16111 0.32266 0.15926 C 0.3155 0.15208 0.32188 0.15648 0.31459 0.15232 C 0.31276 0.14977 0.31081 0.14792 0.30925 0.14514 C 0.30821 0.14306 0.30781 0.13982 0.30664 0.13796 C 0.30417 0.13426 0.3013 0.13148 0.29857 0.12847 C 0.29714 0.12685 0.2961 0.12454 0.29453 0.12361 C 0.29323 0.12292 0.29167 0.12269 0.29063 0.1213 C 0.28972 0.12014 0.28972 0.11806 0.28919 0.11644 L 0.28919 0.11667 C 0.28972 0.1007 0.28985 0.08472 0.29063 0.06898 C 0.29089 0.05857 0.2918 0.04838 0.2918 0.03796 C 0.2918 0.02917 0.29063 0.0206 0.29063 0.01181 L 0.29063 0.01204 L 0.54375 0.01181 " pathEditMode="relative" rAng="0" ptsTypes="AAAAAAAAAAAAAAAAAAAAAAAAAAAAAAAAAAAAAAAA">
                                      <p:cBhvr>
                                        <p:cTn id="8" dur="3000" fill="hold"/>
                                        <p:tgtEl>
                                          <p:spTgt spid="70"/>
                                        </p:tgtEl>
                                        <p:attrNameLst>
                                          <p:attrName>ppt_x</p:attrName>
                                          <p:attrName>ppt_y</p:attrName>
                                        </p:attrNameLst>
                                      </p:cBhvr>
                                      <p:rCtr x="27187" y="16412"/>
                                    </p:animMotion>
                                  </p:childTnLst>
                                </p:cTn>
                              </p:par>
                              <p:par>
                                <p:cTn id="9" presetID="0" presetClass="path" presetSubtype="0" repeatCount="indefinite" accel="50000" decel="50000" fill="hold" grpId="0" nodeType="withEffect">
                                  <p:stCondLst>
                                    <p:cond delay="0"/>
                                  </p:stCondLst>
                                  <p:childTnLst>
                                    <p:animMotion origin="layout" path="M 0 0 L 0 0 C 0.0039 0.00069 0.00794 0.00208 0.01198 0.00231 C 0.19844 0.00717 0.12487 -0.00671 0.19414 0.00694 C 0.19622 0.00856 0.20208 0.01296 0.20482 0.01412 C 0.20703 0.01504 0.20937 0.01551 0.21159 0.01666 C 0.21289 0.01713 0.21419 0.01875 0.21562 0.01898 C 0.22226 0.02037 0.22904 0.0206 0.23568 0.02129 C 0.2457 0.01875 0.24284 0.02291 0.24635 0.01666 L 0.24635 0.01666 L 0.24635 0.14051 L 0.24635 0.14051 C 0.24232 0.1419 0.23815 0.14236 0.23437 0.14514 C 0.22864 0.14954 0.2237 0.15671 0.21823 0.1618 C 0.21302 0.1669 0.20742 0.17083 0.20221 0.17616 C 0.18203 0.19653 0.19805 0.18565 0.18216 0.19514 C 0.18034 0.19768 0.17864 0.20046 0.17669 0.20231 C 0.17552 0.2037 0.17396 0.20347 0.17279 0.20463 C 0.16263 0.21458 0.16172 0.21435 0.16601 0.21435 L 0.16601 0.21435 C 0.16497 0.26412 0.16367 0.27708 0.16601 0.32384 C 0.16614 0.32569 0.16693 0.32708 0.16732 0.3287 L 0.16732 0.3287 C 0.19687 0.32546 0.18255 0.32616 0.21029 0.32616 L 0.21029 0.32616 C 0.21172 0.21736 0.21159 0.25787 0.21159 0.20463 L 0.21159 0.20463 C 0.21601 0.20069 0.22057 0.19699 0.225 0.19282 C 0.27669 0.14282 0.24245 0.17384 0.26914 0.15 C 0.27096 0.14838 0.27292 0.14722 0.27448 0.14514 C 0.28099 0.13657 0.27773 0.13935 0.28385 0.13565 C 0.28711 0.12708 0.28581 0.13102 0.28789 0.12384 L 0.28789 0.12384 C 0.28841 0.08403 0.28932 0.04444 0.28932 0.00463 L 0.28932 0.00463 L 0.55039 0 " pathEditMode="relative" ptsTypes="AAAAAAAAAAAAAAAAAAAAAAAAAAAAAAAAAAAA">
                                      <p:cBhvr>
                                        <p:cTn id="10" dur="3000" fill="hold"/>
                                        <p:tgtEl>
                                          <p:spTgt spid="69"/>
                                        </p:tgtEl>
                                        <p:attrNameLst>
                                          <p:attrName>ppt_x</p:attrName>
                                          <p:attrName>ppt_y</p:attrName>
                                        </p:attrNameLst>
                                      </p:cBhvr>
                                    </p:animMotion>
                                  </p:childTnLst>
                                </p:cTn>
                              </p:par>
                              <p:par>
                                <p:cTn id="11" presetID="0" presetClass="path" presetSubtype="0" repeatCount="indefinite" accel="50000" decel="50000" fill="hold" grpId="0" nodeType="withEffect">
                                  <p:stCondLst>
                                    <p:cond delay="0"/>
                                  </p:stCondLst>
                                  <p:childTnLst>
                                    <p:animMotion origin="layout" path="M 0.00026 -0.00486 L 0.00026 -0.00486 C 0.05247 0.0044 -0.0073 -0.00556 0.12474 -0.00023 C 0.12656 -0.00023 0.12825 0.00139 0.13007 0.00208 C 0.13229 0.00301 0.13463 0.0037 0.13685 0.00463 C 0.15377 0.01134 0.12864 0.00208 0.14882 0.00926 L 0.20247 0.00694 C 0.25312 0.0037 0.18971 0.00463 0.24531 0.00463 L 0.24531 0.00463 C 0.24739 0.07662 0.24661 0.03472 0.24661 0.13079 L 0.24661 0.13079 C 0.2526 0.13611 0.2625 0.14352 0.2681 0.15208 C 0.27239 0.1588 0.27604 0.16643 0.28007 0.17361 C 0.28307 0.1787 0.28437 0.18218 0.28815 0.18542 C 0.28945 0.18657 0.29088 0.18681 0.29218 0.18773 C 0.29804 0.19306 0.29414 0.19259 0.29752 0.19259 L 0.29752 0.19259 C 0.29791 0.22824 0.29804 0.26412 0.29882 0.29977 C 0.29895 0.30301 0.29974 0.30602 0.30026 0.30926 C 0.30065 0.31319 0.30156 0.32106 0.30156 0.32106 L 0.30156 0.32106 C 0.34166 0.32361 0.32747 0.32338 0.3444 0.32338 L 0.3444 0.32338 L 0.3431 0.17824 L 0.3431 0.17824 C 0.34244 0.17755 0.3319 0.16296 0.32838 0.15926 C 0.32656 0.15741 0.32474 0.15625 0.32291 0.1544 C 0.31575 0.14722 0.32226 0.15162 0.31497 0.14745 C 0.31315 0.14491 0.31119 0.14306 0.30963 0.14028 C 0.30846 0.13819 0.30807 0.13495 0.3069 0.1331 C 0.30442 0.1294 0.30156 0.12662 0.29882 0.12361 C 0.29752 0.12199 0.29635 0.11968 0.29479 0.11875 C 0.29349 0.11806 0.29192 0.11782 0.29088 0.11643 C 0.28997 0.11528 0.28997 0.11319 0.28945 0.11157 L 0.28945 0.11157 C 0.28997 0.09583 0.29023 0.07986 0.29088 0.06412 C 0.29114 0.0537 0.29218 0.04352 0.29218 0.0331 C 0.29218 0.02431 0.29088 0.01574 0.29088 0.00694 L 0.29088 0.00694 L 0.54401 0.00694 " pathEditMode="relative" ptsTypes="AAAAAAAAAAAAAAAAAAAAAAAAAAAAAAAAAAAAAAAA">
                                      <p:cBhvr>
                                        <p:cTn id="12" dur="3000" fill="hold"/>
                                        <p:tgtEl>
                                          <p:spTgt spid="7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70" grpId="0" animBg="1"/>
      <p:bldP spid="7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2395A16-855E-460C-A514-163F62467A94}"/>
              </a:ext>
            </a:extLst>
          </p:cNvPr>
          <p:cNvSpPr txBox="1">
            <a:spLocks/>
          </p:cNvSpPr>
          <p:nvPr/>
        </p:nvSpPr>
        <p:spPr>
          <a:xfrm>
            <a:off x="426720" y="127001"/>
            <a:ext cx="11338560" cy="641315"/>
          </a:xfrm>
          <a:prstGeom prst="rect">
            <a:avLst/>
          </a:prstGeom>
        </p:spPr>
        <p:txBody>
          <a:bodyPr vert="horz" lIns="91440" tIns="45720" rIns="91440" bIns="45720" rtlCol="0" anchor="b" anchorCtr="0">
            <a:normAutofit/>
          </a:bodyPr>
          <a:lstStyle>
            <a:lvl1pPr marL="0" algn="l" defTabSz="914400" rtl="0" eaLnBrk="1" latinLnBrk="0" hangingPunct="1">
              <a:lnSpc>
                <a:spcPct val="90000"/>
              </a:lnSpc>
              <a:spcBef>
                <a:spcPts val="0"/>
              </a:spcBef>
              <a:spcAft>
                <a:spcPts val="600"/>
              </a:spcAft>
              <a:buNone/>
              <a:defRPr lang="en-US" sz="3000" b="1" kern="1200" cap="all" spc="200" baseline="0">
                <a:solidFill>
                  <a:schemeClr val="bg2"/>
                </a:solidFill>
                <a:latin typeface="+mn-lt"/>
                <a:ea typeface="+mn-ea"/>
                <a:cs typeface="+mn-cs"/>
              </a:defRPr>
            </a:lvl1pPr>
          </a:lstStyle>
          <a:p>
            <a:r>
              <a:rPr lang="zh-CN" altLang="en-US" dirty="0"/>
              <a:t>消灭设备的单点故障</a:t>
            </a:r>
          </a:p>
        </p:txBody>
      </p:sp>
      <p:pic>
        <p:nvPicPr>
          <p:cNvPr id="41" name="Picture 28" descr="图标10">
            <a:extLst>
              <a:ext uri="{FF2B5EF4-FFF2-40B4-BE49-F238E27FC236}">
                <a16:creationId xmlns:a16="http://schemas.microsoft.com/office/drawing/2014/main" id="{A2BBA1DF-9FA3-4FC2-98F8-0A883FCF119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12100" y="2559046"/>
            <a:ext cx="884868" cy="814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10" descr="tubiao更改图形1(9">
            <a:extLst>
              <a:ext uri="{FF2B5EF4-FFF2-40B4-BE49-F238E27FC236}">
                <a16:creationId xmlns:a16="http://schemas.microsoft.com/office/drawing/2014/main" id="{53A67BBD-9C48-4887-A327-49540523FF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2508" y="2553603"/>
            <a:ext cx="757238"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3" name="组合 47">
            <a:extLst>
              <a:ext uri="{FF2B5EF4-FFF2-40B4-BE49-F238E27FC236}">
                <a16:creationId xmlns:a16="http://schemas.microsoft.com/office/drawing/2014/main" id="{AF2145E4-1021-43A4-95C6-355E73BCC250}"/>
              </a:ext>
            </a:extLst>
          </p:cNvPr>
          <p:cNvGrpSpPr/>
          <p:nvPr/>
        </p:nvGrpSpPr>
        <p:grpSpPr>
          <a:xfrm>
            <a:off x="9309374" y="2412606"/>
            <a:ext cx="1219200" cy="1493838"/>
            <a:chOff x="9664909" y="1625183"/>
            <a:chExt cx="1219200" cy="1493838"/>
          </a:xfrm>
        </p:grpSpPr>
        <p:sp>
          <p:nvSpPr>
            <p:cNvPr id="44" name="Rectangle 10">
              <a:extLst>
                <a:ext uri="{FF2B5EF4-FFF2-40B4-BE49-F238E27FC236}">
                  <a16:creationId xmlns:a16="http://schemas.microsoft.com/office/drawing/2014/main" id="{5D11B5F5-358A-45D3-BC9B-7D554A19A546}"/>
                </a:ext>
              </a:extLst>
            </p:cNvPr>
            <p:cNvSpPr>
              <a:spLocks noChangeArrowheads="1"/>
            </p:cNvSpPr>
            <p:nvPr/>
          </p:nvSpPr>
          <p:spPr bwMode="auto">
            <a:xfrm>
              <a:off x="9741109" y="2844383"/>
              <a:ext cx="793750" cy="274638"/>
            </a:xfrm>
            <a:prstGeom prst="rect">
              <a:avLst/>
            </a:prstGeom>
            <a:noFill/>
            <a:ln>
              <a:noFill/>
            </a:ln>
            <a:effectLst/>
            <a:extLst>
              <a:ext uri="{909E8E84-426E-40DD-AFC4-6F175D3DCCD1}">
                <a14:hiddenFill xmlns:a14="http://schemas.microsoft.com/office/drawing/2010/main">
                  <a:solidFill>
                    <a:srgbClr val="3366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457200">
                <a:spcBef>
                  <a:spcPct val="0"/>
                </a:spcBef>
                <a:buFontTx/>
                <a:buNone/>
              </a:pPr>
              <a:r>
                <a:rPr lang="zh-CN" altLang="en-US" sz="1200">
                  <a:solidFill>
                    <a:prstClr val="black"/>
                  </a:solidFill>
                  <a:latin typeface="宋体" panose="02010600030101010101" pitchFamily="2" charset="-122"/>
                </a:rPr>
                <a:t>服务器群</a:t>
              </a:r>
            </a:p>
          </p:txBody>
        </p:sp>
        <p:pic>
          <p:nvPicPr>
            <p:cNvPr id="45" name="Picture 16" descr="tubiao更改图形1(9">
              <a:extLst>
                <a:ext uri="{FF2B5EF4-FFF2-40B4-BE49-F238E27FC236}">
                  <a16:creationId xmlns:a16="http://schemas.microsoft.com/office/drawing/2014/main" id="{984189EC-1D8A-44BA-AEAA-97A009A97E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4909" y="1625183"/>
              <a:ext cx="1219200"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46" name="直线连接符 50">
            <a:extLst>
              <a:ext uri="{FF2B5EF4-FFF2-40B4-BE49-F238E27FC236}">
                <a16:creationId xmlns:a16="http://schemas.microsoft.com/office/drawing/2014/main" id="{C24AF341-C4B6-45E8-9C1E-075E9B20A200}"/>
              </a:ext>
            </a:extLst>
          </p:cNvPr>
          <p:cNvCxnSpPr>
            <a:cxnSpLocks/>
            <a:stCxn id="42" idx="3"/>
            <a:endCxn id="41" idx="1"/>
          </p:cNvCxnSpPr>
          <p:nvPr/>
        </p:nvCxnSpPr>
        <p:spPr>
          <a:xfrm flipV="1">
            <a:off x="4419746" y="2966454"/>
            <a:ext cx="2992354" cy="20537"/>
          </a:xfrm>
          <a:prstGeom prst="line">
            <a:avLst/>
          </a:prstGeom>
          <a:noFill/>
          <a:ln w="6350" cap="flat" cmpd="sng" algn="ctr">
            <a:solidFill>
              <a:sysClr val="windowText" lastClr="000000"/>
            </a:solidFill>
            <a:prstDash val="solid"/>
            <a:miter lim="800000"/>
          </a:ln>
          <a:effectLst/>
        </p:spPr>
      </p:cxnSp>
      <p:cxnSp>
        <p:nvCxnSpPr>
          <p:cNvPr id="47" name="直线连接符 51">
            <a:extLst>
              <a:ext uri="{FF2B5EF4-FFF2-40B4-BE49-F238E27FC236}">
                <a16:creationId xmlns:a16="http://schemas.microsoft.com/office/drawing/2014/main" id="{35401D57-C2EE-476D-9FBE-E706068CA6EE}"/>
              </a:ext>
            </a:extLst>
          </p:cNvPr>
          <p:cNvCxnSpPr>
            <a:cxnSpLocks/>
            <a:stCxn id="50" idx="3"/>
            <a:endCxn id="42" idx="1"/>
          </p:cNvCxnSpPr>
          <p:nvPr/>
        </p:nvCxnSpPr>
        <p:spPr>
          <a:xfrm flipV="1">
            <a:off x="2545218" y="2986991"/>
            <a:ext cx="1117290" cy="2084"/>
          </a:xfrm>
          <a:prstGeom prst="line">
            <a:avLst/>
          </a:prstGeom>
          <a:noFill/>
          <a:ln w="6350" cap="flat" cmpd="sng" algn="ctr">
            <a:solidFill>
              <a:sysClr val="windowText" lastClr="000000"/>
            </a:solidFill>
            <a:prstDash val="solid"/>
            <a:miter lim="800000"/>
          </a:ln>
          <a:effectLst/>
        </p:spPr>
      </p:cxnSp>
      <p:cxnSp>
        <p:nvCxnSpPr>
          <p:cNvPr id="48" name="直线连接符 52">
            <a:extLst>
              <a:ext uri="{FF2B5EF4-FFF2-40B4-BE49-F238E27FC236}">
                <a16:creationId xmlns:a16="http://schemas.microsoft.com/office/drawing/2014/main" id="{CCCD2C74-4F6A-4546-81C3-BDBC432D7B03}"/>
              </a:ext>
            </a:extLst>
          </p:cNvPr>
          <p:cNvCxnSpPr>
            <a:stCxn id="41" idx="3"/>
            <a:endCxn id="45" idx="1"/>
          </p:cNvCxnSpPr>
          <p:nvPr/>
        </p:nvCxnSpPr>
        <p:spPr>
          <a:xfrm>
            <a:off x="8296968" y="2966454"/>
            <a:ext cx="1012406" cy="6540"/>
          </a:xfrm>
          <a:prstGeom prst="line">
            <a:avLst/>
          </a:prstGeom>
          <a:noFill/>
          <a:ln w="6350" cap="flat" cmpd="sng" algn="ctr">
            <a:solidFill>
              <a:sysClr val="windowText" lastClr="000000"/>
            </a:solidFill>
            <a:prstDash val="solid"/>
            <a:miter lim="800000"/>
          </a:ln>
          <a:effectLst/>
        </p:spPr>
      </p:cxnSp>
      <p:grpSp>
        <p:nvGrpSpPr>
          <p:cNvPr id="49" name="组合 56">
            <a:extLst>
              <a:ext uri="{FF2B5EF4-FFF2-40B4-BE49-F238E27FC236}">
                <a16:creationId xmlns:a16="http://schemas.microsoft.com/office/drawing/2014/main" id="{F78A5221-6EB5-4968-93D1-9AEE37E4709F}"/>
              </a:ext>
            </a:extLst>
          </p:cNvPr>
          <p:cNvGrpSpPr/>
          <p:nvPr/>
        </p:nvGrpSpPr>
        <p:grpSpPr>
          <a:xfrm>
            <a:off x="1100639" y="2502694"/>
            <a:ext cx="1444579" cy="972761"/>
            <a:chOff x="411598" y="1773197"/>
            <a:chExt cx="1444579" cy="972761"/>
          </a:xfrm>
        </p:grpSpPr>
        <p:pic>
          <p:nvPicPr>
            <p:cNvPr id="50" name="Picture 28" descr="cloud">
              <a:extLst>
                <a:ext uri="{FF2B5EF4-FFF2-40B4-BE49-F238E27FC236}">
                  <a16:creationId xmlns:a16="http://schemas.microsoft.com/office/drawing/2014/main" id="{86036E99-C8F9-4322-B32B-CAE76DE382D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1598" y="1773197"/>
              <a:ext cx="1444579" cy="972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文本框 58">
              <a:extLst>
                <a:ext uri="{FF2B5EF4-FFF2-40B4-BE49-F238E27FC236}">
                  <a16:creationId xmlns:a16="http://schemas.microsoft.com/office/drawing/2014/main" id="{A451D602-D2DB-4365-BA17-8D42D2A29281}"/>
                </a:ext>
              </a:extLst>
            </p:cNvPr>
            <p:cNvSpPr txBox="1"/>
            <p:nvPr/>
          </p:nvSpPr>
          <p:spPr>
            <a:xfrm>
              <a:off x="771789" y="2074911"/>
              <a:ext cx="724196" cy="369332"/>
            </a:xfrm>
            <a:prstGeom prst="rect">
              <a:avLst/>
            </a:prstGeom>
            <a:noFill/>
          </p:spPr>
          <p:txBody>
            <a:bodyPr wrap="square" rtlCol="0">
              <a:spAutoFit/>
            </a:bodyPr>
            <a:lstStyle/>
            <a:p>
              <a:pPr defTabSz="457200"/>
              <a:r>
                <a:rPr kumimoji="1" lang="zh-Hans" altLang="en-US" dirty="0">
                  <a:solidFill>
                    <a:prstClr val="black"/>
                  </a:solidFill>
                  <a:ea typeface="黑体" panose="02010609060101010101" pitchFamily="49" charset="-122"/>
                </a:rPr>
                <a:t>外网</a:t>
              </a:r>
              <a:endParaRPr kumimoji="1" lang="zh-CN" altLang="en-US" dirty="0">
                <a:solidFill>
                  <a:prstClr val="black"/>
                </a:solidFill>
                <a:ea typeface="黑体" panose="02010609060101010101" pitchFamily="49" charset="-122"/>
              </a:endParaRPr>
            </a:p>
          </p:txBody>
        </p:sp>
      </p:grpSp>
      <p:sp>
        <p:nvSpPr>
          <p:cNvPr id="52" name="文本框 59">
            <a:extLst>
              <a:ext uri="{FF2B5EF4-FFF2-40B4-BE49-F238E27FC236}">
                <a16:creationId xmlns:a16="http://schemas.microsoft.com/office/drawing/2014/main" id="{E56A7CB7-5119-421C-90A0-BD803DA4FD1D}"/>
              </a:ext>
            </a:extLst>
          </p:cNvPr>
          <p:cNvSpPr txBox="1"/>
          <p:nvPr/>
        </p:nvSpPr>
        <p:spPr>
          <a:xfrm>
            <a:off x="3662508" y="2272396"/>
            <a:ext cx="757238" cy="276999"/>
          </a:xfrm>
          <a:prstGeom prst="rect">
            <a:avLst/>
          </a:prstGeom>
          <a:noFill/>
        </p:spPr>
        <p:txBody>
          <a:bodyPr wrap="square" rtlCol="0">
            <a:spAutoFit/>
          </a:bodyPr>
          <a:lstStyle/>
          <a:p>
            <a:pPr defTabSz="457200"/>
            <a:r>
              <a:rPr kumimoji="1" lang="zh-Hans" altLang="en-US" sz="1200" dirty="0">
                <a:solidFill>
                  <a:prstClr val="black"/>
                </a:solidFill>
                <a:ea typeface="黑体" panose="02010609060101010101" pitchFamily="49" charset="-122"/>
              </a:rPr>
              <a:t>路由器</a:t>
            </a:r>
            <a:endParaRPr kumimoji="1" lang="zh-CN" altLang="en-US" sz="1200" dirty="0">
              <a:solidFill>
                <a:prstClr val="black"/>
              </a:solidFill>
              <a:ea typeface="黑体" panose="02010609060101010101" pitchFamily="49" charset="-122"/>
            </a:endParaRPr>
          </a:p>
        </p:txBody>
      </p:sp>
      <p:sp>
        <p:nvSpPr>
          <p:cNvPr id="53" name="文本框 60">
            <a:extLst>
              <a:ext uri="{FF2B5EF4-FFF2-40B4-BE49-F238E27FC236}">
                <a16:creationId xmlns:a16="http://schemas.microsoft.com/office/drawing/2014/main" id="{57BEEDDF-48DB-414D-9812-E463DAE67E69}"/>
              </a:ext>
            </a:extLst>
          </p:cNvPr>
          <p:cNvSpPr txBox="1"/>
          <p:nvPr/>
        </p:nvSpPr>
        <p:spPr>
          <a:xfrm>
            <a:off x="7592786" y="2272396"/>
            <a:ext cx="763464" cy="276999"/>
          </a:xfrm>
          <a:prstGeom prst="rect">
            <a:avLst/>
          </a:prstGeom>
          <a:noFill/>
        </p:spPr>
        <p:txBody>
          <a:bodyPr wrap="square" rtlCol="0">
            <a:spAutoFit/>
          </a:bodyPr>
          <a:lstStyle/>
          <a:p>
            <a:pPr defTabSz="457200"/>
            <a:r>
              <a:rPr kumimoji="1" lang="zh-Hans" altLang="en-US" sz="1200" dirty="0">
                <a:solidFill>
                  <a:prstClr val="black"/>
                </a:solidFill>
                <a:ea typeface="黑体" panose="02010609060101010101" pitchFamily="49" charset="-122"/>
              </a:rPr>
              <a:t>交换机</a:t>
            </a:r>
            <a:endParaRPr kumimoji="1" lang="zh-CN" altLang="en-US" sz="1200" dirty="0">
              <a:solidFill>
                <a:prstClr val="black"/>
              </a:solidFill>
              <a:ea typeface="黑体" panose="02010609060101010101" pitchFamily="49" charset="-122"/>
            </a:endParaRPr>
          </a:p>
        </p:txBody>
      </p:sp>
      <p:grpSp>
        <p:nvGrpSpPr>
          <p:cNvPr id="54" name="组合 74">
            <a:extLst>
              <a:ext uri="{FF2B5EF4-FFF2-40B4-BE49-F238E27FC236}">
                <a16:creationId xmlns:a16="http://schemas.microsoft.com/office/drawing/2014/main" id="{224457B5-EDAC-4E33-9B66-2ECACB2B8E4E}"/>
              </a:ext>
            </a:extLst>
          </p:cNvPr>
          <p:cNvGrpSpPr/>
          <p:nvPr/>
        </p:nvGrpSpPr>
        <p:grpSpPr>
          <a:xfrm>
            <a:off x="4245579" y="4914023"/>
            <a:ext cx="1154112" cy="1081861"/>
            <a:chOff x="3163888" y="3294063"/>
            <a:chExt cx="1154112" cy="1081861"/>
          </a:xfrm>
        </p:grpSpPr>
        <p:sp>
          <p:nvSpPr>
            <p:cNvPr id="55" name="Text Box 87">
              <a:extLst>
                <a:ext uri="{FF2B5EF4-FFF2-40B4-BE49-F238E27FC236}">
                  <a16:creationId xmlns:a16="http://schemas.microsoft.com/office/drawing/2014/main" id="{82030D4F-EEC8-494D-9618-25AAEEEC94D8}"/>
                </a:ext>
              </a:extLst>
            </p:cNvPr>
            <p:cNvSpPr txBox="1">
              <a:spLocks noChangeArrowheads="1"/>
            </p:cNvSpPr>
            <p:nvPr/>
          </p:nvSpPr>
          <p:spPr bwMode="auto">
            <a:xfrm>
              <a:off x="3163888" y="4098925"/>
              <a:ext cx="11525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457200" eaLnBrk="1" fontAlgn="auto" latinLnBrk="0" hangingPunct="1">
                <a:lnSpc>
                  <a:spcPct val="100000"/>
                </a:lnSpc>
                <a:spcBef>
                  <a:spcPct val="50000"/>
                </a:spcBef>
                <a:spcAft>
                  <a:spcPts val="0"/>
                </a:spcAft>
                <a:buClrTx/>
                <a:buSzTx/>
                <a:buFontTx/>
                <a:buNone/>
                <a:tabLst/>
                <a:defRPr/>
              </a:pPr>
              <a:r>
                <a:rPr lang="zh-CN" altLang="en-US" sz="1200" kern="0" dirty="0">
                  <a:solidFill>
                    <a:prstClr val="black"/>
                  </a:solidFill>
                </a:rPr>
                <a:t>设备</a:t>
              </a:r>
              <a:r>
                <a:rPr lang="en-US" altLang="zh-CN" sz="1200" kern="0" dirty="0">
                  <a:solidFill>
                    <a:prstClr val="black"/>
                  </a:solidFill>
                </a:rPr>
                <a:t>1</a:t>
              </a:r>
              <a:endParaRPr kumimoji="0" lang="en-US" altLang="zh-CN" sz="1200" b="0"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endParaRPr>
            </a:p>
          </p:txBody>
        </p:sp>
        <p:pic>
          <p:nvPicPr>
            <p:cNvPr id="56" name="Picture 88" descr="gray_VPN">
              <a:extLst>
                <a:ext uri="{FF2B5EF4-FFF2-40B4-BE49-F238E27FC236}">
                  <a16:creationId xmlns:a16="http://schemas.microsoft.com/office/drawing/2014/main" id="{B5F5DC49-45B9-477B-9820-0D48010A49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6913" y="3294063"/>
              <a:ext cx="1081087"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组合 77">
            <a:extLst>
              <a:ext uri="{FF2B5EF4-FFF2-40B4-BE49-F238E27FC236}">
                <a16:creationId xmlns:a16="http://schemas.microsoft.com/office/drawing/2014/main" id="{24B7A3EF-9F4D-4AFC-8993-E9B47A499F98}"/>
              </a:ext>
            </a:extLst>
          </p:cNvPr>
          <p:cNvGrpSpPr/>
          <p:nvPr/>
        </p:nvGrpSpPr>
        <p:grpSpPr>
          <a:xfrm>
            <a:off x="4962009" y="2502694"/>
            <a:ext cx="1780290" cy="657598"/>
            <a:chOff x="4089055" y="968016"/>
            <a:chExt cx="1780290" cy="657598"/>
          </a:xfrm>
        </p:grpSpPr>
        <p:pic>
          <p:nvPicPr>
            <p:cNvPr id="58" name="图片 78">
              <a:extLst>
                <a:ext uri="{FF2B5EF4-FFF2-40B4-BE49-F238E27FC236}">
                  <a16:creationId xmlns:a16="http://schemas.microsoft.com/office/drawing/2014/main" id="{9FDCC04A-8C0D-4ED8-8FDE-E2BF98E0B91C}"/>
                </a:ext>
              </a:extLst>
            </p:cNvPr>
            <p:cNvPicPr>
              <a:picLocks noChangeAspect="1"/>
            </p:cNvPicPr>
            <p:nvPr/>
          </p:nvPicPr>
          <p:blipFill>
            <a:blip r:embed="rId7"/>
            <a:stretch>
              <a:fillRect/>
            </a:stretch>
          </p:blipFill>
          <p:spPr>
            <a:xfrm>
              <a:off x="4089055" y="1302814"/>
              <a:ext cx="1780290" cy="322800"/>
            </a:xfrm>
            <a:prstGeom prst="rect">
              <a:avLst/>
            </a:prstGeom>
          </p:spPr>
        </p:pic>
        <p:sp>
          <p:nvSpPr>
            <p:cNvPr id="59" name="文本框 79">
              <a:extLst>
                <a:ext uri="{FF2B5EF4-FFF2-40B4-BE49-F238E27FC236}">
                  <a16:creationId xmlns:a16="http://schemas.microsoft.com/office/drawing/2014/main" id="{C8C87137-2F96-46AE-8965-072AFFB8CA68}"/>
                </a:ext>
              </a:extLst>
            </p:cNvPr>
            <p:cNvSpPr txBox="1"/>
            <p:nvPr/>
          </p:nvSpPr>
          <p:spPr>
            <a:xfrm>
              <a:off x="4397231" y="968016"/>
              <a:ext cx="1272226" cy="276999"/>
            </a:xfrm>
            <a:prstGeom prst="rect">
              <a:avLst/>
            </a:prstGeom>
            <a:noFill/>
          </p:spPr>
          <p:txBody>
            <a:bodyPr wrap="square" rtlCol="0">
              <a:spAutoFit/>
            </a:bodyPr>
            <a:lstStyle/>
            <a:p>
              <a:pPr defTabSz="457200"/>
              <a:r>
                <a:rPr kumimoji="1" lang="en-US" altLang="zh-Hans" sz="1200" dirty="0">
                  <a:solidFill>
                    <a:prstClr val="black"/>
                  </a:solidFill>
                  <a:ea typeface="黑体" panose="02010609060101010101" pitchFamily="49" charset="-122"/>
                </a:rPr>
                <a:t>Bypass</a:t>
              </a:r>
              <a:r>
                <a:rPr kumimoji="1" lang="zh-Hans" altLang="en-US" sz="1200" dirty="0">
                  <a:solidFill>
                    <a:prstClr val="black"/>
                  </a:solidFill>
                  <a:ea typeface="黑体" panose="02010609060101010101" pitchFamily="49" charset="-122"/>
                </a:rPr>
                <a:t>交换机</a:t>
              </a:r>
              <a:endParaRPr kumimoji="1" lang="zh-CN" altLang="en-US" sz="1200" dirty="0">
                <a:solidFill>
                  <a:prstClr val="black"/>
                </a:solidFill>
                <a:ea typeface="黑体" panose="02010609060101010101" pitchFamily="49" charset="-122"/>
              </a:endParaRPr>
            </a:p>
          </p:txBody>
        </p:sp>
      </p:grpSp>
      <p:cxnSp>
        <p:nvCxnSpPr>
          <p:cNvPr id="60" name="直线连接符 80">
            <a:extLst>
              <a:ext uri="{FF2B5EF4-FFF2-40B4-BE49-F238E27FC236}">
                <a16:creationId xmlns:a16="http://schemas.microsoft.com/office/drawing/2014/main" id="{D3538CDD-A801-4694-9148-7BBA3C41A810}"/>
              </a:ext>
            </a:extLst>
          </p:cNvPr>
          <p:cNvCxnSpPr/>
          <p:nvPr/>
        </p:nvCxnSpPr>
        <p:spPr>
          <a:xfrm>
            <a:off x="5568043" y="3173740"/>
            <a:ext cx="0" cy="595385"/>
          </a:xfrm>
          <a:prstGeom prst="line">
            <a:avLst/>
          </a:prstGeom>
          <a:noFill/>
          <a:ln w="19050" cap="flat" cmpd="sng" algn="ctr">
            <a:solidFill>
              <a:sysClr val="windowText" lastClr="000000">
                <a:lumMod val="75000"/>
                <a:lumOff val="25000"/>
              </a:sysClr>
            </a:solidFill>
            <a:prstDash val="solid"/>
            <a:miter lim="800000"/>
          </a:ln>
          <a:effectLst/>
        </p:spPr>
      </p:cxnSp>
      <p:cxnSp>
        <p:nvCxnSpPr>
          <p:cNvPr id="61" name="直线连接符 81">
            <a:extLst>
              <a:ext uri="{FF2B5EF4-FFF2-40B4-BE49-F238E27FC236}">
                <a16:creationId xmlns:a16="http://schemas.microsoft.com/office/drawing/2014/main" id="{B84CBB7B-58C1-4940-A56A-B0CC7FFAA7F9}"/>
              </a:ext>
            </a:extLst>
          </p:cNvPr>
          <p:cNvCxnSpPr/>
          <p:nvPr/>
        </p:nvCxnSpPr>
        <p:spPr>
          <a:xfrm>
            <a:off x="6096000" y="3160292"/>
            <a:ext cx="0" cy="595385"/>
          </a:xfrm>
          <a:prstGeom prst="line">
            <a:avLst/>
          </a:prstGeom>
          <a:noFill/>
          <a:ln w="19050" cap="flat" cmpd="sng" algn="ctr">
            <a:solidFill>
              <a:sysClr val="windowText" lastClr="000000">
                <a:lumMod val="75000"/>
                <a:lumOff val="25000"/>
              </a:sysClr>
            </a:solidFill>
            <a:prstDash val="solid"/>
            <a:miter lim="800000"/>
          </a:ln>
          <a:effectLst/>
        </p:spPr>
      </p:cxnSp>
      <p:pic>
        <p:nvPicPr>
          <p:cNvPr id="62" name="图片 32">
            <a:extLst>
              <a:ext uri="{FF2B5EF4-FFF2-40B4-BE49-F238E27FC236}">
                <a16:creationId xmlns:a16="http://schemas.microsoft.com/office/drawing/2014/main" id="{12799A16-120C-489F-994C-1ED5C48B453D}"/>
              </a:ext>
            </a:extLst>
          </p:cNvPr>
          <p:cNvPicPr>
            <a:picLocks noChangeAspect="1"/>
          </p:cNvPicPr>
          <p:nvPr/>
        </p:nvPicPr>
        <p:blipFill>
          <a:blip r:embed="rId8"/>
          <a:stretch>
            <a:fillRect/>
          </a:stretch>
        </p:blipFill>
        <p:spPr>
          <a:xfrm>
            <a:off x="4120295" y="3744843"/>
            <a:ext cx="3463717" cy="685800"/>
          </a:xfrm>
          <a:prstGeom prst="rect">
            <a:avLst/>
          </a:prstGeom>
        </p:spPr>
      </p:pic>
      <p:grpSp>
        <p:nvGrpSpPr>
          <p:cNvPr id="63" name="组合 33">
            <a:extLst>
              <a:ext uri="{FF2B5EF4-FFF2-40B4-BE49-F238E27FC236}">
                <a16:creationId xmlns:a16="http://schemas.microsoft.com/office/drawing/2014/main" id="{96F6491A-6C9D-4933-B168-90ADD6BFF1AE}"/>
              </a:ext>
            </a:extLst>
          </p:cNvPr>
          <p:cNvGrpSpPr/>
          <p:nvPr/>
        </p:nvGrpSpPr>
        <p:grpSpPr>
          <a:xfrm>
            <a:off x="5893617" y="4900687"/>
            <a:ext cx="1154112" cy="1081861"/>
            <a:chOff x="3163888" y="3294063"/>
            <a:chExt cx="1154112" cy="1081861"/>
          </a:xfrm>
        </p:grpSpPr>
        <p:sp>
          <p:nvSpPr>
            <p:cNvPr id="64" name="Text Box 87">
              <a:extLst>
                <a:ext uri="{FF2B5EF4-FFF2-40B4-BE49-F238E27FC236}">
                  <a16:creationId xmlns:a16="http://schemas.microsoft.com/office/drawing/2014/main" id="{90129524-434A-481D-A68C-0FFE1D50A97F}"/>
                </a:ext>
              </a:extLst>
            </p:cNvPr>
            <p:cNvSpPr txBox="1">
              <a:spLocks noChangeArrowheads="1"/>
            </p:cNvSpPr>
            <p:nvPr/>
          </p:nvSpPr>
          <p:spPr bwMode="auto">
            <a:xfrm>
              <a:off x="3163888" y="4098925"/>
              <a:ext cx="11525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457200" eaLnBrk="1" fontAlgn="auto" latinLnBrk="0" hangingPunct="1">
                <a:lnSpc>
                  <a:spcPct val="100000"/>
                </a:lnSpc>
                <a:spcBef>
                  <a:spcPct val="50000"/>
                </a:spcBef>
                <a:spcAft>
                  <a:spcPts val="0"/>
                </a:spcAft>
                <a:buClrTx/>
                <a:buSzTx/>
                <a:buFontTx/>
                <a:buNone/>
                <a:tabLst/>
                <a:defRPr/>
              </a:pPr>
              <a:r>
                <a:rPr lang="zh-CN" altLang="en-US" sz="1200" kern="0" dirty="0">
                  <a:solidFill>
                    <a:prstClr val="black"/>
                  </a:solidFill>
                </a:rPr>
                <a:t>设备</a:t>
              </a:r>
              <a:r>
                <a:rPr lang="en-US" altLang="zh-CN" sz="1200" kern="0" dirty="0">
                  <a:solidFill>
                    <a:prstClr val="black"/>
                  </a:solidFill>
                </a:rPr>
                <a:t>2</a:t>
              </a:r>
              <a:endParaRPr kumimoji="0" lang="en-US" altLang="zh-CN" sz="1200" b="0"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endParaRPr>
            </a:p>
          </p:txBody>
        </p:sp>
        <p:pic>
          <p:nvPicPr>
            <p:cNvPr id="65" name="Picture 88" descr="gray_VPN">
              <a:extLst>
                <a:ext uri="{FF2B5EF4-FFF2-40B4-BE49-F238E27FC236}">
                  <a16:creationId xmlns:a16="http://schemas.microsoft.com/office/drawing/2014/main" id="{DA68E310-AFEC-4940-B15A-DBB5216DE7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6913" y="3294063"/>
              <a:ext cx="1081087"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66" name="直线连接符 36">
            <a:extLst>
              <a:ext uri="{FF2B5EF4-FFF2-40B4-BE49-F238E27FC236}">
                <a16:creationId xmlns:a16="http://schemas.microsoft.com/office/drawing/2014/main" id="{D81BB165-E101-4BA1-B12C-0C41BA1BB196}"/>
              </a:ext>
            </a:extLst>
          </p:cNvPr>
          <p:cNvCxnSpPr/>
          <p:nvPr/>
        </p:nvCxnSpPr>
        <p:spPr>
          <a:xfrm>
            <a:off x="4593772" y="4444091"/>
            <a:ext cx="0" cy="595385"/>
          </a:xfrm>
          <a:prstGeom prst="line">
            <a:avLst/>
          </a:prstGeom>
          <a:noFill/>
          <a:ln w="19050" cap="flat" cmpd="sng" algn="ctr">
            <a:solidFill>
              <a:sysClr val="windowText" lastClr="000000">
                <a:lumMod val="75000"/>
                <a:lumOff val="25000"/>
              </a:sysClr>
            </a:solidFill>
            <a:prstDash val="solid"/>
            <a:miter lim="800000"/>
          </a:ln>
          <a:effectLst/>
        </p:spPr>
      </p:cxnSp>
      <p:cxnSp>
        <p:nvCxnSpPr>
          <p:cNvPr id="67" name="直线连接符 37">
            <a:extLst>
              <a:ext uri="{FF2B5EF4-FFF2-40B4-BE49-F238E27FC236}">
                <a16:creationId xmlns:a16="http://schemas.microsoft.com/office/drawing/2014/main" id="{429E6873-8648-4313-A809-7C219DE4B3B3}"/>
              </a:ext>
            </a:extLst>
          </p:cNvPr>
          <p:cNvCxnSpPr/>
          <p:nvPr/>
        </p:nvCxnSpPr>
        <p:spPr>
          <a:xfrm>
            <a:off x="5121729" y="4430643"/>
            <a:ext cx="0" cy="595385"/>
          </a:xfrm>
          <a:prstGeom prst="line">
            <a:avLst/>
          </a:prstGeom>
          <a:noFill/>
          <a:ln w="19050" cap="flat" cmpd="sng" algn="ctr">
            <a:solidFill>
              <a:sysClr val="windowText" lastClr="000000">
                <a:lumMod val="75000"/>
                <a:lumOff val="25000"/>
              </a:sysClr>
            </a:solidFill>
            <a:prstDash val="solid"/>
            <a:miter lim="800000"/>
          </a:ln>
          <a:effectLst/>
        </p:spPr>
      </p:cxnSp>
      <p:cxnSp>
        <p:nvCxnSpPr>
          <p:cNvPr id="68" name="直线连接符 38">
            <a:extLst>
              <a:ext uri="{FF2B5EF4-FFF2-40B4-BE49-F238E27FC236}">
                <a16:creationId xmlns:a16="http://schemas.microsoft.com/office/drawing/2014/main" id="{CFBE9F25-B7EB-40DB-97BE-51EDE74036B0}"/>
              </a:ext>
            </a:extLst>
          </p:cNvPr>
          <p:cNvCxnSpPr/>
          <p:nvPr/>
        </p:nvCxnSpPr>
        <p:spPr>
          <a:xfrm>
            <a:off x="6214342" y="4429532"/>
            <a:ext cx="0" cy="595385"/>
          </a:xfrm>
          <a:prstGeom prst="line">
            <a:avLst/>
          </a:prstGeom>
          <a:noFill/>
          <a:ln w="19050" cap="flat" cmpd="sng" algn="ctr">
            <a:solidFill>
              <a:sysClr val="windowText" lastClr="000000">
                <a:lumMod val="75000"/>
                <a:lumOff val="25000"/>
              </a:sysClr>
            </a:solidFill>
            <a:prstDash val="solid"/>
            <a:miter lim="800000"/>
          </a:ln>
          <a:effectLst/>
        </p:spPr>
      </p:cxnSp>
      <p:cxnSp>
        <p:nvCxnSpPr>
          <p:cNvPr id="69" name="直线连接符 39">
            <a:extLst>
              <a:ext uri="{FF2B5EF4-FFF2-40B4-BE49-F238E27FC236}">
                <a16:creationId xmlns:a16="http://schemas.microsoft.com/office/drawing/2014/main" id="{6C717FC6-BC08-4C1E-A99C-AD30E4D91609}"/>
              </a:ext>
            </a:extLst>
          </p:cNvPr>
          <p:cNvCxnSpPr/>
          <p:nvPr/>
        </p:nvCxnSpPr>
        <p:spPr>
          <a:xfrm>
            <a:off x="6742299" y="4416084"/>
            <a:ext cx="0" cy="595385"/>
          </a:xfrm>
          <a:prstGeom prst="line">
            <a:avLst/>
          </a:prstGeom>
          <a:noFill/>
          <a:ln w="19050" cap="flat" cmpd="sng" algn="ctr">
            <a:solidFill>
              <a:sysClr val="windowText" lastClr="000000">
                <a:lumMod val="75000"/>
                <a:lumOff val="25000"/>
              </a:sysClr>
            </a:solidFill>
            <a:prstDash val="solid"/>
            <a:miter lim="800000"/>
          </a:ln>
          <a:effectLst/>
        </p:spPr>
      </p:cxnSp>
      <p:sp>
        <p:nvSpPr>
          <p:cNvPr id="70" name="文本框 40">
            <a:extLst>
              <a:ext uri="{FF2B5EF4-FFF2-40B4-BE49-F238E27FC236}">
                <a16:creationId xmlns:a16="http://schemas.microsoft.com/office/drawing/2014/main" id="{CE50A146-97B0-4294-A7AB-6E188B81B688}"/>
              </a:ext>
            </a:extLst>
          </p:cNvPr>
          <p:cNvSpPr txBox="1"/>
          <p:nvPr/>
        </p:nvSpPr>
        <p:spPr>
          <a:xfrm>
            <a:off x="7597685" y="3965862"/>
            <a:ext cx="1606896" cy="369332"/>
          </a:xfrm>
          <a:prstGeom prst="rect">
            <a:avLst/>
          </a:prstGeom>
          <a:noFill/>
        </p:spPr>
        <p:txBody>
          <a:bodyPr wrap="square" rtlCol="0">
            <a:spAutoFit/>
          </a:bodyPr>
          <a:lstStyle/>
          <a:p>
            <a:pPr defTabSz="457200"/>
            <a:r>
              <a:rPr kumimoji="1" lang="zh-Hans" altLang="en-US" dirty="0">
                <a:solidFill>
                  <a:prstClr val="black"/>
                </a:solidFill>
                <a:ea typeface="黑体" panose="02010609060101010101" pitchFamily="49" charset="-122"/>
              </a:rPr>
              <a:t>网络交换矩阵</a:t>
            </a:r>
            <a:endParaRPr kumimoji="1" lang="zh-CN" altLang="en-US" dirty="0">
              <a:solidFill>
                <a:prstClr val="black"/>
              </a:solidFill>
              <a:ea typeface="黑体" panose="02010609060101010101" pitchFamily="49" charset="-122"/>
            </a:endParaRPr>
          </a:p>
        </p:txBody>
      </p:sp>
      <p:sp>
        <p:nvSpPr>
          <p:cNvPr id="71" name="椭圆 41">
            <a:extLst>
              <a:ext uri="{FF2B5EF4-FFF2-40B4-BE49-F238E27FC236}">
                <a16:creationId xmlns:a16="http://schemas.microsoft.com/office/drawing/2014/main" id="{0E19882A-1081-4E29-B946-9999D62C5EDE}"/>
              </a:ext>
            </a:extLst>
          </p:cNvPr>
          <p:cNvSpPr/>
          <p:nvPr/>
        </p:nvSpPr>
        <p:spPr>
          <a:xfrm>
            <a:off x="2393066" y="2869890"/>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
        <p:nvSpPr>
          <p:cNvPr id="72" name="椭圆 42">
            <a:extLst>
              <a:ext uri="{FF2B5EF4-FFF2-40B4-BE49-F238E27FC236}">
                <a16:creationId xmlns:a16="http://schemas.microsoft.com/office/drawing/2014/main" id="{397A21E6-A189-42F8-9137-BDE35F10C03E}"/>
              </a:ext>
            </a:extLst>
          </p:cNvPr>
          <p:cNvSpPr/>
          <p:nvPr/>
        </p:nvSpPr>
        <p:spPr>
          <a:xfrm>
            <a:off x="2431163" y="2891658"/>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
        <p:nvSpPr>
          <p:cNvPr id="73" name="椭圆 53">
            <a:extLst>
              <a:ext uri="{FF2B5EF4-FFF2-40B4-BE49-F238E27FC236}">
                <a16:creationId xmlns:a16="http://schemas.microsoft.com/office/drawing/2014/main" id="{01A58FB6-871E-4656-8AFB-16F3366F1F8C}"/>
              </a:ext>
            </a:extLst>
          </p:cNvPr>
          <p:cNvSpPr/>
          <p:nvPr/>
        </p:nvSpPr>
        <p:spPr>
          <a:xfrm>
            <a:off x="2414834" y="2859000"/>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
        <p:nvSpPr>
          <p:cNvPr id="74" name="椭圆 54">
            <a:extLst>
              <a:ext uri="{FF2B5EF4-FFF2-40B4-BE49-F238E27FC236}">
                <a16:creationId xmlns:a16="http://schemas.microsoft.com/office/drawing/2014/main" id="{24B4FF85-2C02-4227-AECC-2E61DA743712}"/>
              </a:ext>
            </a:extLst>
          </p:cNvPr>
          <p:cNvSpPr/>
          <p:nvPr/>
        </p:nvSpPr>
        <p:spPr>
          <a:xfrm>
            <a:off x="2452931" y="2880768"/>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
        <p:nvSpPr>
          <p:cNvPr id="75" name="乘 43">
            <a:extLst>
              <a:ext uri="{FF2B5EF4-FFF2-40B4-BE49-F238E27FC236}">
                <a16:creationId xmlns:a16="http://schemas.microsoft.com/office/drawing/2014/main" id="{26B2B8EB-4468-42C2-8B77-CBDE535AC356}"/>
              </a:ext>
            </a:extLst>
          </p:cNvPr>
          <p:cNvSpPr/>
          <p:nvPr/>
        </p:nvSpPr>
        <p:spPr>
          <a:xfrm>
            <a:off x="4327640" y="4780726"/>
            <a:ext cx="1076418" cy="1091006"/>
          </a:xfrm>
          <a:prstGeom prst="mathMultiply">
            <a:avLst/>
          </a:prstGeom>
          <a:solidFill>
            <a:srgbClr val="FF0000"/>
          </a:solidFill>
          <a:ln w="3175"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srgbClr val="FFFFFF"/>
              </a:solidFill>
              <a:effectLst/>
              <a:uLnTx/>
              <a:uFillTx/>
              <a:latin typeface="Arial" panose="020B0604020202020204"/>
              <a:ea typeface="黑体" panose="02010609060101010101" pitchFamily="49" charset="-122"/>
              <a:cs typeface="+mn-cs"/>
            </a:endParaRPr>
          </a:p>
        </p:txBody>
      </p:sp>
      <p:sp>
        <p:nvSpPr>
          <p:cNvPr id="76" name="椭圆 55">
            <a:extLst>
              <a:ext uri="{FF2B5EF4-FFF2-40B4-BE49-F238E27FC236}">
                <a16:creationId xmlns:a16="http://schemas.microsoft.com/office/drawing/2014/main" id="{5699B1E8-36A0-4AE2-ACBD-33A5CB7617AD}"/>
              </a:ext>
            </a:extLst>
          </p:cNvPr>
          <p:cNvSpPr/>
          <p:nvPr/>
        </p:nvSpPr>
        <p:spPr>
          <a:xfrm>
            <a:off x="2442041" y="2918865"/>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
        <p:nvSpPr>
          <p:cNvPr id="77" name="椭圆 61">
            <a:extLst>
              <a:ext uri="{FF2B5EF4-FFF2-40B4-BE49-F238E27FC236}">
                <a16:creationId xmlns:a16="http://schemas.microsoft.com/office/drawing/2014/main" id="{E9A61A9C-DEAC-4621-B156-91055B3D47AA}"/>
              </a:ext>
            </a:extLst>
          </p:cNvPr>
          <p:cNvSpPr/>
          <p:nvPr/>
        </p:nvSpPr>
        <p:spPr>
          <a:xfrm>
            <a:off x="2447480" y="2907976"/>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pic>
        <p:nvPicPr>
          <p:cNvPr id="40" name="图片 43">
            <a:extLst>
              <a:ext uri="{FF2B5EF4-FFF2-40B4-BE49-F238E27FC236}">
                <a16:creationId xmlns:a16="http://schemas.microsoft.com/office/drawing/2014/main" id="{521D38FD-1946-814B-A8E6-1C2EAD770CB9}"/>
              </a:ext>
            </a:extLst>
          </p:cNvPr>
          <p:cNvPicPr>
            <a:picLocks noChangeAspect="1"/>
          </p:cNvPicPr>
          <p:nvPr/>
        </p:nvPicPr>
        <p:blipFill>
          <a:blip r:embed="rId9">
            <a:alphaModFix amt="70000"/>
            <a:extLst>
              <a:ext uri="{BEBA8EAE-BF5A-486C-A8C5-ECC9F3942E4B}">
                <a14:imgProps xmlns:a14="http://schemas.microsoft.com/office/drawing/2010/main">
                  <a14:imgLayer>
                    <a14:imgEffect>
                      <a14:artisticPhotocopy/>
                    </a14:imgEffect>
                  </a14:imgLayer>
                </a14:imgProps>
              </a:ext>
            </a:extLst>
          </a:blip>
          <a:stretch>
            <a:fillRect/>
          </a:stretch>
        </p:blipFill>
        <p:spPr>
          <a:xfrm>
            <a:off x="4403480" y="5718885"/>
            <a:ext cx="924738" cy="724995"/>
          </a:xfrm>
          <a:prstGeom prst="rect">
            <a:avLst/>
          </a:prstGeom>
        </p:spPr>
      </p:pic>
    </p:spTree>
    <p:extLst>
      <p:ext uri="{BB962C8B-B14F-4D97-AF65-F5344CB8AC3E}">
        <p14:creationId xmlns:p14="http://schemas.microsoft.com/office/powerpoint/2010/main" val="137320177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decel="50000" fill="hold" grpId="0" nodeType="withEffect">
                                  <p:stCondLst>
                                    <p:cond delay="0"/>
                                  </p:stCondLst>
                                  <p:endCondLst>
                                    <p:cond evt="onNext" delay="0">
                                      <p:tgtEl>
                                        <p:sldTgt/>
                                      </p:tgtEl>
                                    </p:cond>
                                  </p:endCondLst>
                                  <p:childTnLst>
                                    <p:animMotion origin="layout" path="M 0 0 L 0 0 C 0.0039 0.00069 0.00794 0.00208 0.01198 0.00231 C 0.19844 0.00717 0.12487 -0.00671 0.19414 0.00694 C 0.19622 0.00856 0.20208 0.01296 0.20482 0.01412 C 0.20703 0.01504 0.20937 0.01551 0.21159 0.01666 C 0.21289 0.01713 0.21419 0.01875 0.21562 0.01898 C 0.22226 0.02037 0.22904 0.0206 0.23568 0.02129 C 0.2457 0.01875 0.24284 0.02291 0.24635 0.01666 L 0.24635 0.01666 L 0.24635 0.14051 L 0.24635 0.14051 C 0.24232 0.1419 0.23815 0.14236 0.23437 0.14514 C 0.22864 0.14954 0.2237 0.15671 0.21823 0.1618 C 0.21302 0.1669 0.20742 0.17083 0.20221 0.17616 C 0.18203 0.19653 0.19805 0.18565 0.18216 0.19514 C 0.18034 0.19768 0.17864 0.20046 0.17669 0.20231 C 0.17552 0.2037 0.17396 0.20347 0.17279 0.20463 C 0.16263 0.21458 0.16172 0.21435 0.16601 0.21435 L 0.16601 0.21435 C 0.16497 0.26412 0.16367 0.27708 0.16601 0.32384 C 0.16614 0.32569 0.16693 0.32708 0.16732 0.3287 L 0.16732 0.3287 C 0.19687 0.32546 0.18255 0.32616 0.21029 0.32616 L 0.21029 0.32616 C 0.21172 0.21736 0.21159 0.25787 0.21159 0.20463 L 0.21159 0.20463 C 0.21601 0.20069 0.22057 0.19699 0.225 0.19282 C 0.27669 0.14282 0.24245 0.17384 0.26914 0.15 C 0.27096 0.14838 0.27292 0.14722 0.27448 0.14514 C 0.28099 0.13657 0.27773 0.13935 0.28385 0.13565 C 0.28711 0.12708 0.28581 0.13102 0.28789 0.12384 L 0.28789 0.12384 C 0.28841 0.08403 0.28932 0.04444 0.28932 0.00463 L 0.28932 0.00463 L 0.55039 0 " pathEditMode="relative" ptsTypes="AAAAAAAAAAAAAAAAAAAAAAAAAAAAAAAAAAAA">
                                      <p:cBhvr>
                                        <p:cTn id="6" dur="3000" fill="hold"/>
                                        <p:tgtEl>
                                          <p:spTgt spid="71"/>
                                        </p:tgtEl>
                                        <p:attrNameLst>
                                          <p:attrName>ppt_x</p:attrName>
                                          <p:attrName>ppt_y</p:attrName>
                                        </p:attrNameLst>
                                      </p:cBhvr>
                                    </p:animMotion>
                                  </p:childTnLst>
                                  <p:subTnLst>
                                    <p:set>
                                      <p:cBhvr override="childStyle">
                                        <p:cTn dur="1" fill="hold" display="0" masterRel="nextClick" afterEffect="1"/>
                                        <p:tgtEl>
                                          <p:spTgt spid="71"/>
                                        </p:tgtEl>
                                        <p:attrNameLst>
                                          <p:attrName>style.visibility</p:attrName>
                                        </p:attrNameLst>
                                      </p:cBhvr>
                                      <p:to>
                                        <p:strVal val="hidden"/>
                                      </p:to>
                                    </p:set>
                                  </p:subTnLst>
                                </p:cTn>
                              </p:par>
                              <p:par>
                                <p:cTn id="7" presetID="0" presetClass="path" presetSubtype="0" repeatCount="indefinite" accel="50000" decel="50000" fill="hold" grpId="0" nodeType="withEffect">
                                  <p:stCondLst>
                                    <p:cond delay="0"/>
                                  </p:stCondLst>
                                  <p:childTnLst>
                                    <p:animMotion origin="layout" path="M -1.875E-6 -1.11111E-6 L -1.875E-6 0.00023 C 0.05222 0.00926 -0.00755 -0.00069 0.12448 0.00463 C 0.1263 0.00463 0.128 0.00625 0.12982 0.00695 C 0.13203 0.00787 0.13438 0.00857 0.13659 0.00949 C 0.15352 0.0162 0.12839 0.00695 0.14857 0.01412 L 0.20222 0.01181 C 0.25287 0.00857 0.18946 0.00949 0.24505 0.00949 L 0.24505 0.00972 C 0.24714 0.08148 0.24636 0.03958 0.24636 0.13565 L 0.24636 0.13588 C 0.25235 0.14097 0.26224 0.14838 0.26784 0.15695 C 0.27214 0.16366 0.27578 0.1713 0.27969 0.17847 C 0.28281 0.18357 0.28412 0.18704 0.28789 0.19028 C 0.28919 0.19144 0.29063 0.19167 0.2918 0.19259 C 0.29766 0.19792 0.29375 0.19745 0.29714 0.19745 L 0.29714 0.19769 C 0.29766 0.2331 0.29766 0.26898 0.29857 0.30463 C 0.29857 0.30787 0.29948 0.31088 0.3 0.31412 C 0.30039 0.31806 0.3013 0.32593 0.3013 0.32616 L 0.3013 0.32593 C 0.34141 0.32847 0.32722 0.32824 0.34414 0.32824 L 0.34414 0.32847 L 0.34284 0.1831 L 0.34284 0.18333 C 0.34219 0.18241 0.33164 0.16783 0.32813 0.16412 C 0.3263 0.16227 0.32435 0.16111 0.32266 0.15926 C 0.3155 0.15208 0.32188 0.15648 0.31459 0.15232 C 0.31276 0.14977 0.31081 0.14792 0.30925 0.14514 C 0.30821 0.14306 0.30781 0.13982 0.30664 0.13796 C 0.30417 0.13426 0.3013 0.13148 0.29857 0.12847 C 0.29714 0.12685 0.2961 0.12454 0.29453 0.12361 C 0.29323 0.12292 0.29167 0.12269 0.29063 0.1213 C 0.28972 0.12014 0.28972 0.11806 0.28919 0.11644 L 0.28919 0.11667 C 0.28972 0.1007 0.28985 0.08472 0.29063 0.06898 C 0.29089 0.05857 0.2918 0.04838 0.2918 0.03796 C 0.2918 0.02917 0.29063 0.0206 0.29063 0.01181 L 0.29063 0.01204 L 0.54375 0.01181 " pathEditMode="relative" rAng="0" ptsTypes="AAAAAAAAAAAAAAAAAAAAAAAAAAAAAAAAAAAAAAAA">
                                      <p:cBhvr>
                                        <p:cTn id="8" dur="3000" fill="hold"/>
                                        <p:tgtEl>
                                          <p:spTgt spid="73"/>
                                        </p:tgtEl>
                                        <p:attrNameLst>
                                          <p:attrName>ppt_x</p:attrName>
                                          <p:attrName>ppt_y</p:attrName>
                                        </p:attrNameLst>
                                      </p:cBhvr>
                                      <p:rCtr x="27187" y="16412"/>
                                    </p:animMotion>
                                  </p:childTnLst>
                                </p:cTn>
                              </p:par>
                              <p:par>
                                <p:cTn id="9" presetID="0" presetClass="path" presetSubtype="0" repeatCount="indefinite" accel="50000" decel="50000" fill="hold" grpId="0" nodeType="withEffect">
                                  <p:stCondLst>
                                    <p:cond delay="0"/>
                                  </p:stCondLst>
                                  <p:endCondLst>
                                    <p:cond evt="onNext" delay="0">
                                      <p:tgtEl>
                                        <p:sldTgt/>
                                      </p:tgtEl>
                                    </p:cond>
                                  </p:endCondLst>
                                  <p:childTnLst>
                                    <p:animMotion origin="layout" path="M 0 0 L 0 0 C 0.0039 0.00069 0.00794 0.00208 0.01198 0.00231 C 0.19844 0.00717 0.12487 -0.00671 0.19414 0.00694 C 0.19622 0.00856 0.20208 0.01296 0.20482 0.01412 C 0.20703 0.01504 0.20937 0.01551 0.21159 0.01666 C 0.21289 0.01713 0.21419 0.01875 0.21562 0.01898 C 0.22226 0.02037 0.22904 0.0206 0.23568 0.02129 C 0.2457 0.01875 0.24284 0.02291 0.24635 0.01666 L 0.24635 0.01666 L 0.24635 0.14051 L 0.24635 0.14051 C 0.24232 0.1419 0.23815 0.14236 0.23437 0.14514 C 0.22864 0.14954 0.2237 0.15671 0.21823 0.1618 C 0.21302 0.1669 0.20742 0.17083 0.20221 0.17616 C 0.18203 0.19653 0.19805 0.18565 0.18216 0.19514 C 0.18034 0.19768 0.17864 0.20046 0.17669 0.20231 C 0.17552 0.2037 0.17396 0.20347 0.17279 0.20463 C 0.16263 0.21458 0.16172 0.21435 0.16601 0.21435 L 0.16601 0.21435 C 0.16497 0.26412 0.16367 0.27708 0.16601 0.32384 C 0.16614 0.32569 0.16693 0.32708 0.16732 0.3287 L 0.16732 0.3287 C 0.19687 0.32546 0.18255 0.32616 0.21029 0.32616 L 0.21029 0.32616 C 0.21172 0.21736 0.21159 0.25787 0.21159 0.20463 L 0.21159 0.20463 C 0.21601 0.20069 0.22057 0.19699 0.225 0.19282 C 0.27669 0.14282 0.24245 0.17384 0.26914 0.15 C 0.27096 0.14838 0.27292 0.14722 0.27448 0.14514 C 0.28099 0.13657 0.27773 0.13935 0.28385 0.13565 C 0.28711 0.12708 0.28581 0.13102 0.28789 0.12384 L 0.28789 0.12384 C 0.28841 0.08403 0.28932 0.04444 0.28932 0.00463 L 0.28932 0.00463 L 0.55039 0 " pathEditMode="relative" ptsTypes="AAAAAAAAAAAAAAAAAAAAAAAAAAAAAAAAAAAA">
                                      <p:cBhvr>
                                        <p:cTn id="10" dur="3000" fill="hold"/>
                                        <p:tgtEl>
                                          <p:spTgt spid="72"/>
                                        </p:tgtEl>
                                        <p:attrNameLst>
                                          <p:attrName>ppt_x</p:attrName>
                                          <p:attrName>ppt_y</p:attrName>
                                        </p:attrNameLst>
                                      </p:cBhvr>
                                    </p:animMotion>
                                  </p:childTnLst>
                                  <p:subTnLst>
                                    <p:set>
                                      <p:cBhvr override="childStyle">
                                        <p:cTn dur="1" fill="hold" display="0" masterRel="nextClick" afterEffect="1"/>
                                        <p:tgtEl>
                                          <p:spTgt spid="72"/>
                                        </p:tgtEl>
                                        <p:attrNameLst>
                                          <p:attrName>style.visibility</p:attrName>
                                        </p:attrNameLst>
                                      </p:cBhvr>
                                      <p:to>
                                        <p:strVal val="hidden"/>
                                      </p:to>
                                    </p:set>
                                  </p:subTnLst>
                                </p:cTn>
                              </p:par>
                              <p:par>
                                <p:cTn id="11" presetID="0" presetClass="path" presetSubtype="0" repeatCount="indefinite" accel="50000" decel="50000" fill="hold" grpId="0" nodeType="withEffect">
                                  <p:stCondLst>
                                    <p:cond delay="0"/>
                                  </p:stCondLst>
                                  <p:childTnLst>
                                    <p:animMotion origin="layout" path="M 0.00026 -0.00486 L 0.00026 -0.00486 C 0.05247 0.0044 -0.0073 -0.00556 0.12474 -0.00023 C 0.12656 -0.00023 0.12825 0.00139 0.13007 0.00208 C 0.13229 0.00301 0.13463 0.0037 0.13685 0.00463 C 0.15377 0.01134 0.12864 0.00208 0.14882 0.00926 L 0.20247 0.00694 C 0.25312 0.0037 0.18971 0.00463 0.24531 0.00463 L 0.24531 0.00463 C 0.24739 0.07662 0.24661 0.03472 0.24661 0.13079 L 0.24661 0.13079 C 0.2526 0.13611 0.2625 0.14352 0.2681 0.15208 C 0.27239 0.1588 0.27604 0.16643 0.28007 0.17361 C 0.28307 0.1787 0.28437 0.18218 0.28815 0.18542 C 0.28945 0.18657 0.29088 0.18681 0.29218 0.18773 C 0.29804 0.19306 0.29414 0.19259 0.29752 0.19259 L 0.29752 0.19259 C 0.29791 0.22824 0.29804 0.26412 0.29882 0.29977 C 0.29895 0.30301 0.29974 0.30602 0.30026 0.30926 C 0.30065 0.31319 0.30156 0.32106 0.30156 0.32106 L 0.30156 0.32106 C 0.34166 0.32361 0.32747 0.32338 0.3444 0.32338 L 0.3444 0.32338 L 0.3431 0.17824 L 0.3431 0.17824 C 0.34244 0.17755 0.3319 0.16296 0.32838 0.15926 C 0.32656 0.15741 0.32474 0.15625 0.32291 0.1544 C 0.31575 0.14722 0.32226 0.15162 0.31497 0.14745 C 0.31315 0.14491 0.31119 0.14306 0.30963 0.14028 C 0.30846 0.13819 0.30807 0.13495 0.3069 0.1331 C 0.30442 0.1294 0.30156 0.12662 0.29882 0.12361 C 0.29752 0.12199 0.29635 0.11968 0.29479 0.11875 C 0.29349 0.11806 0.29192 0.11782 0.29088 0.11643 C 0.28997 0.11528 0.28997 0.11319 0.28945 0.11157 L 0.28945 0.11157 C 0.28997 0.09583 0.29023 0.07986 0.29088 0.06412 C 0.29114 0.0537 0.29218 0.04352 0.29218 0.0331 C 0.29218 0.02431 0.29088 0.01574 0.29088 0.00694 L 0.29088 0.00694 L 0.54401 0.00694 " pathEditMode="relative" ptsTypes="AAAAAAAAAAAAAAAAAAAAAAAAAAAAAAAAAAAAAAAA">
                                      <p:cBhvr>
                                        <p:cTn id="12" dur="3000" fill="hold"/>
                                        <p:tgtEl>
                                          <p:spTgt spid="74"/>
                                        </p:tgtEl>
                                        <p:attrNameLst>
                                          <p:attrName>ppt_x</p:attrName>
                                          <p:attrName>ppt_y</p:attrName>
                                        </p:attrNameLst>
                                      </p:cBhvr>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0" presetClass="path" presetSubtype="0" repeatCount="indefinite" accel="50000" decel="50000" fill="hold" grpId="0" nodeType="withEffect">
                                  <p:stCondLst>
                                    <p:cond delay="0"/>
                                  </p:stCondLst>
                                  <p:childTnLst>
                                    <p:animMotion origin="layout" path="M 0.00027 -0.00487 L 0.00027 -0.00463 C 0.05248 0.00439 -0.00729 -0.00556 0.12474 -0.00024 C 0.12657 -0.00024 0.12826 0.00138 0.13008 0.00208 C 0.1323 0.003 0.13464 0.0037 0.13685 0.00462 C 0.15378 0.01134 0.12865 0.00208 0.14883 0.00925 L 0.20248 0.00694 C 0.25313 0.0037 0.18972 0.00462 0.24532 0.00462 L 0.24532 0.00486 C 0.2474 0.07662 0.24662 0.03472 0.24662 0.13078 L 0.24662 0.13101 C 0.25261 0.13611 0.2625 0.14351 0.2681 0.15208 C 0.2724 0.15879 0.27605 0.16643 0.27995 0.17361 C 0.28308 0.1787 0.28438 0.18217 0.28816 0.18541 C 0.28946 0.18657 0.29089 0.1868 0.29206 0.18773 C 0.29792 0.19305 0.29402 0.19259 0.2974 0.19259 L 0.2974 0.19282 C 0.29792 0.22824 0.29792 0.26412 0.29883 0.29976 C 0.29883 0.303 0.29974 0.30601 0.30027 0.30925 C 0.30066 0.31319 0.30157 0.32106 0.30157 0.32129 L 0.30157 0.32106 C 0.34167 0.32361 0.32748 0.32337 0.34441 0.32337 L 0.34441 0.32361 L 0.3431 0.17824 L 0.3431 0.17847 C 0.34245 0.17754 0.33191 0.16296 0.32839 0.15925 C 0.32657 0.1574 0.32474 0.15625 0.32292 0.15439 C 0.31576 0.14722 0.32214 0.15162 0.31485 0.14745 C 0.31303 0.1449 0.31107 0.14305 0.30951 0.14027 C 0.30847 0.13819 0.30808 0.13495 0.30691 0.1331 C 0.30443 0.12939 0.30157 0.12662 0.29883 0.12361 C 0.2974 0.12199 0.29636 0.11967 0.2948 0.11875 C 0.29349 0.11805 0.29193 0.11782 0.29089 0.11643 C 0.28998 0.11527 0.28998 0.11319 0.28946 0.11157 L 0.28946 0.1118 C 0.28998 0.09583 0.29011 0.07986 0.29089 0.06412 C 0.29115 0.0537 0.29206 0.04351 0.29206 0.0331 C 0.29206 0.0243 0.29089 0.01574 0.29089 0.00694 L 0.29089 0.00717 L 0.54402 0.00694 " pathEditMode="relative" rAng="0" ptsTypes="AAAAAAAAAAAAAAAAAAAAAAAAAAAAAAAAAAAAAAAA">
                                      <p:cBhvr>
                                        <p:cTn id="18" dur="2000" fill="hold"/>
                                        <p:tgtEl>
                                          <p:spTgt spid="76"/>
                                        </p:tgtEl>
                                        <p:attrNameLst>
                                          <p:attrName>ppt_x</p:attrName>
                                          <p:attrName>ppt_y</p:attrName>
                                        </p:attrNameLst>
                                      </p:cBhvr>
                                      <p:rCtr x="27187" y="16412"/>
                                    </p:animMotion>
                                  </p:childTnLst>
                                </p:cTn>
                              </p:par>
                              <p:par>
                                <p:cTn id="19" presetID="0" presetClass="path" presetSubtype="0" repeatCount="indefinite" accel="50000" decel="50000" fill="hold" grpId="0" nodeType="withEffect">
                                  <p:stCondLst>
                                    <p:cond delay="500"/>
                                  </p:stCondLst>
                                  <p:childTnLst>
                                    <p:animMotion origin="layout" path="M 0.00026 -0.00486 L 0.00026 -0.00462 C 0.05247 0.0044 -0.0073 -0.00555 0.12474 -0.00023 C 0.12656 -0.00023 0.12825 0.00139 0.13007 0.00209 C 0.13229 0.00301 0.13463 0.00371 0.13684 0.00463 C 0.15377 0.01135 0.12864 0.00209 0.14882 0.00926 L 0.20247 0.00695 C 0.25312 0.00371 0.18971 0.00463 0.24531 0.00463 L 0.24531 0.00487 C 0.24739 0.07663 0.24661 0.03473 0.24661 0.13079 L 0.24661 0.13102 C 0.2526 0.13612 0.2625 0.14352 0.26809 0.15209 C 0.27239 0.1588 0.27604 0.16644 0.27994 0.17362 C 0.28307 0.17871 0.28437 0.18218 0.28815 0.18542 C 0.28945 0.18658 0.29088 0.18681 0.29205 0.18774 C 0.29791 0.19306 0.29401 0.1926 0.29739 0.1926 L 0.29739 0.19283 C 0.29791 0.22825 0.29791 0.26413 0.29882 0.29977 C 0.29882 0.30301 0.29974 0.30602 0.30026 0.30926 C 0.30065 0.3132 0.30156 0.32107 0.30156 0.3213 L 0.30156 0.32107 C 0.34166 0.32362 0.32747 0.32338 0.3444 0.32338 L 0.3444 0.32362 L 0.34309 0.17825 L 0.34309 0.17848 C 0.34244 0.17755 0.3319 0.16297 0.32838 0.15926 C 0.32656 0.15741 0.32474 0.15625 0.32291 0.1544 C 0.31575 0.14723 0.32213 0.15163 0.31484 0.14746 C 0.31302 0.14491 0.31106 0.14306 0.3095 0.14028 C 0.30846 0.1382 0.30807 0.13496 0.3069 0.13311 C 0.30442 0.1294 0.30156 0.12663 0.29882 0.12362 C 0.29739 0.122 0.29635 0.11968 0.29479 0.11875 C 0.29349 0.11806 0.29192 0.11783 0.29088 0.11644 C 0.28997 0.11528 0.28997 0.1132 0.28945 0.11158 L 0.28945 0.11181 C 0.28997 0.09584 0.2901 0.07987 0.29088 0.06413 C 0.29114 0.05371 0.29205 0.04352 0.29205 0.03311 C 0.29205 0.02431 0.29088 0.01575 0.29088 0.00695 L 0.29088 0.00718 L 0.54401 0.00695 " pathEditMode="relative" rAng="0" ptsTypes="AAAAAAAAAAAAAAAAAAAAAAAAAAAAAAAAAAAAAAAA">
                                      <p:cBhvr>
                                        <p:cTn id="20" dur="2000" fill="hold"/>
                                        <p:tgtEl>
                                          <p:spTgt spid="77"/>
                                        </p:tgtEl>
                                        <p:attrNameLst>
                                          <p:attrName>ppt_x</p:attrName>
                                          <p:attrName>ppt_y</p:attrName>
                                        </p:attrNameLst>
                                      </p:cBhvr>
                                      <p:rCtr x="27187" y="16412"/>
                                    </p:animMotion>
                                  </p:childTnLst>
                                </p:cTn>
                              </p:par>
                              <p:par>
                                <p:cTn id="21" presetID="1" presetClass="entr" presetSubtype="0"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2" grpId="0" animBg="1"/>
      <p:bldP spid="73" grpId="0" animBg="1"/>
      <p:bldP spid="74" grpId="0" animBg="1"/>
      <p:bldP spid="75" grpId="0" animBg="1"/>
      <p:bldP spid="76" grpId="0" animBg="1"/>
      <p:bldP spid="7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2395A16-855E-460C-A514-163F62467A94}"/>
              </a:ext>
            </a:extLst>
          </p:cNvPr>
          <p:cNvSpPr txBox="1">
            <a:spLocks/>
          </p:cNvSpPr>
          <p:nvPr/>
        </p:nvSpPr>
        <p:spPr>
          <a:xfrm>
            <a:off x="426720" y="127001"/>
            <a:ext cx="11338560" cy="641315"/>
          </a:xfrm>
          <a:prstGeom prst="rect">
            <a:avLst/>
          </a:prstGeom>
        </p:spPr>
        <p:txBody>
          <a:bodyPr vert="horz" lIns="91440" tIns="45720" rIns="91440" bIns="45720" rtlCol="0" anchor="b" anchorCtr="0">
            <a:normAutofit/>
          </a:bodyPr>
          <a:lstStyle>
            <a:lvl1pPr marL="0" algn="l" defTabSz="914400" rtl="0" eaLnBrk="1" latinLnBrk="0" hangingPunct="1">
              <a:lnSpc>
                <a:spcPct val="90000"/>
              </a:lnSpc>
              <a:spcBef>
                <a:spcPts val="0"/>
              </a:spcBef>
              <a:spcAft>
                <a:spcPts val="600"/>
              </a:spcAft>
              <a:buNone/>
              <a:defRPr lang="en-US" sz="3000" b="1" kern="1200" cap="all" spc="200" baseline="0">
                <a:solidFill>
                  <a:schemeClr val="bg2"/>
                </a:solidFill>
                <a:latin typeface="+mn-lt"/>
                <a:ea typeface="+mn-ea"/>
                <a:cs typeface="+mn-cs"/>
              </a:defRPr>
            </a:lvl1pPr>
          </a:lstStyle>
          <a:p>
            <a:r>
              <a:rPr lang="zh-CN" altLang="en-US" dirty="0"/>
              <a:t>维护设备不需要断网</a:t>
            </a:r>
          </a:p>
        </p:txBody>
      </p:sp>
      <p:pic>
        <p:nvPicPr>
          <p:cNvPr id="76" name="Picture 28" descr="图标10">
            <a:extLst>
              <a:ext uri="{FF2B5EF4-FFF2-40B4-BE49-F238E27FC236}">
                <a16:creationId xmlns:a16="http://schemas.microsoft.com/office/drawing/2014/main" id="{CA5AAA67-0384-4C14-AA4E-9B4F3A3B646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12100" y="2559046"/>
            <a:ext cx="884868" cy="814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10" descr="tubiao更改图形1(9">
            <a:extLst>
              <a:ext uri="{FF2B5EF4-FFF2-40B4-BE49-F238E27FC236}">
                <a16:creationId xmlns:a16="http://schemas.microsoft.com/office/drawing/2014/main" id="{64332048-56ED-472B-BA8E-304BF0A78F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2508" y="2553603"/>
            <a:ext cx="757238"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8" name="组合 47">
            <a:extLst>
              <a:ext uri="{FF2B5EF4-FFF2-40B4-BE49-F238E27FC236}">
                <a16:creationId xmlns:a16="http://schemas.microsoft.com/office/drawing/2014/main" id="{235244B7-2B27-4772-B0DA-4AFBA7EC6F56}"/>
              </a:ext>
            </a:extLst>
          </p:cNvPr>
          <p:cNvGrpSpPr/>
          <p:nvPr/>
        </p:nvGrpSpPr>
        <p:grpSpPr>
          <a:xfrm>
            <a:off x="9309374" y="2412606"/>
            <a:ext cx="1219200" cy="1493838"/>
            <a:chOff x="9664909" y="1625183"/>
            <a:chExt cx="1219200" cy="1493838"/>
          </a:xfrm>
        </p:grpSpPr>
        <p:sp>
          <p:nvSpPr>
            <p:cNvPr id="79" name="Rectangle 10">
              <a:extLst>
                <a:ext uri="{FF2B5EF4-FFF2-40B4-BE49-F238E27FC236}">
                  <a16:creationId xmlns:a16="http://schemas.microsoft.com/office/drawing/2014/main" id="{2962B71B-FB8B-4ED8-AA1E-D3E982944BE2}"/>
                </a:ext>
              </a:extLst>
            </p:cNvPr>
            <p:cNvSpPr>
              <a:spLocks noChangeArrowheads="1"/>
            </p:cNvSpPr>
            <p:nvPr/>
          </p:nvSpPr>
          <p:spPr bwMode="auto">
            <a:xfrm>
              <a:off x="9741109" y="2844383"/>
              <a:ext cx="793750" cy="274638"/>
            </a:xfrm>
            <a:prstGeom prst="rect">
              <a:avLst/>
            </a:prstGeom>
            <a:noFill/>
            <a:ln>
              <a:noFill/>
            </a:ln>
            <a:effectLst/>
            <a:extLst>
              <a:ext uri="{909E8E84-426E-40DD-AFC4-6F175D3DCCD1}">
                <a14:hiddenFill xmlns:a14="http://schemas.microsoft.com/office/drawing/2010/main">
                  <a:solidFill>
                    <a:srgbClr val="3366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457200">
                <a:spcBef>
                  <a:spcPct val="0"/>
                </a:spcBef>
                <a:buFontTx/>
                <a:buNone/>
              </a:pPr>
              <a:r>
                <a:rPr lang="zh-CN" altLang="en-US" sz="1200">
                  <a:solidFill>
                    <a:prstClr val="black"/>
                  </a:solidFill>
                  <a:latin typeface="宋体" panose="02010600030101010101" pitchFamily="2" charset="-122"/>
                </a:rPr>
                <a:t>服务器群</a:t>
              </a:r>
            </a:p>
          </p:txBody>
        </p:sp>
        <p:pic>
          <p:nvPicPr>
            <p:cNvPr id="80" name="Picture 16" descr="tubiao更改图形1(9">
              <a:extLst>
                <a:ext uri="{FF2B5EF4-FFF2-40B4-BE49-F238E27FC236}">
                  <a16:creationId xmlns:a16="http://schemas.microsoft.com/office/drawing/2014/main" id="{90208DFD-376A-4343-8A8E-03D435DCEC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4909" y="1625183"/>
              <a:ext cx="1219200"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81" name="直线连接符 50">
            <a:extLst>
              <a:ext uri="{FF2B5EF4-FFF2-40B4-BE49-F238E27FC236}">
                <a16:creationId xmlns:a16="http://schemas.microsoft.com/office/drawing/2014/main" id="{CC6CAAFC-CAF5-4611-9DB2-20E6C55D1890}"/>
              </a:ext>
            </a:extLst>
          </p:cNvPr>
          <p:cNvCxnSpPr>
            <a:cxnSpLocks/>
            <a:stCxn id="77" idx="3"/>
            <a:endCxn id="76" idx="1"/>
          </p:cNvCxnSpPr>
          <p:nvPr/>
        </p:nvCxnSpPr>
        <p:spPr>
          <a:xfrm flipV="1">
            <a:off x="4419746" y="2966454"/>
            <a:ext cx="2992354" cy="20537"/>
          </a:xfrm>
          <a:prstGeom prst="line">
            <a:avLst/>
          </a:prstGeom>
          <a:noFill/>
          <a:ln w="6350" cap="flat" cmpd="sng" algn="ctr">
            <a:solidFill>
              <a:sysClr val="windowText" lastClr="000000"/>
            </a:solidFill>
            <a:prstDash val="solid"/>
            <a:miter lim="800000"/>
          </a:ln>
          <a:effectLst/>
        </p:spPr>
      </p:cxnSp>
      <p:cxnSp>
        <p:nvCxnSpPr>
          <p:cNvPr id="82" name="直线连接符 51">
            <a:extLst>
              <a:ext uri="{FF2B5EF4-FFF2-40B4-BE49-F238E27FC236}">
                <a16:creationId xmlns:a16="http://schemas.microsoft.com/office/drawing/2014/main" id="{7EE47D73-8297-4697-A10F-6BC08A647B59}"/>
              </a:ext>
            </a:extLst>
          </p:cNvPr>
          <p:cNvCxnSpPr>
            <a:cxnSpLocks/>
            <a:stCxn id="85" idx="3"/>
            <a:endCxn id="77" idx="1"/>
          </p:cNvCxnSpPr>
          <p:nvPr/>
        </p:nvCxnSpPr>
        <p:spPr>
          <a:xfrm flipV="1">
            <a:off x="2545218" y="2986991"/>
            <a:ext cx="1117290" cy="2084"/>
          </a:xfrm>
          <a:prstGeom prst="line">
            <a:avLst/>
          </a:prstGeom>
          <a:noFill/>
          <a:ln w="6350" cap="flat" cmpd="sng" algn="ctr">
            <a:solidFill>
              <a:sysClr val="windowText" lastClr="000000"/>
            </a:solidFill>
            <a:prstDash val="solid"/>
            <a:miter lim="800000"/>
          </a:ln>
          <a:effectLst/>
        </p:spPr>
      </p:cxnSp>
      <p:cxnSp>
        <p:nvCxnSpPr>
          <p:cNvPr id="83" name="直线连接符 52">
            <a:extLst>
              <a:ext uri="{FF2B5EF4-FFF2-40B4-BE49-F238E27FC236}">
                <a16:creationId xmlns:a16="http://schemas.microsoft.com/office/drawing/2014/main" id="{AAF33173-BA61-4D33-BE4E-6AB61266C55C}"/>
              </a:ext>
            </a:extLst>
          </p:cNvPr>
          <p:cNvCxnSpPr>
            <a:stCxn id="76" idx="3"/>
            <a:endCxn id="80" idx="1"/>
          </p:cNvCxnSpPr>
          <p:nvPr/>
        </p:nvCxnSpPr>
        <p:spPr>
          <a:xfrm>
            <a:off x="8296968" y="2966454"/>
            <a:ext cx="1012406" cy="6540"/>
          </a:xfrm>
          <a:prstGeom prst="line">
            <a:avLst/>
          </a:prstGeom>
          <a:noFill/>
          <a:ln w="6350" cap="flat" cmpd="sng" algn="ctr">
            <a:solidFill>
              <a:sysClr val="windowText" lastClr="000000"/>
            </a:solidFill>
            <a:prstDash val="solid"/>
            <a:miter lim="800000"/>
          </a:ln>
          <a:effectLst/>
        </p:spPr>
      </p:cxnSp>
      <p:grpSp>
        <p:nvGrpSpPr>
          <p:cNvPr id="84" name="组合 56">
            <a:extLst>
              <a:ext uri="{FF2B5EF4-FFF2-40B4-BE49-F238E27FC236}">
                <a16:creationId xmlns:a16="http://schemas.microsoft.com/office/drawing/2014/main" id="{FD6BC30A-8B5E-4FCD-AAF0-A7E9972685A3}"/>
              </a:ext>
            </a:extLst>
          </p:cNvPr>
          <p:cNvGrpSpPr/>
          <p:nvPr/>
        </p:nvGrpSpPr>
        <p:grpSpPr>
          <a:xfrm>
            <a:off x="1100639" y="2502694"/>
            <a:ext cx="1444579" cy="972761"/>
            <a:chOff x="411598" y="1773197"/>
            <a:chExt cx="1444579" cy="972761"/>
          </a:xfrm>
        </p:grpSpPr>
        <p:pic>
          <p:nvPicPr>
            <p:cNvPr id="85" name="Picture 28" descr="cloud">
              <a:extLst>
                <a:ext uri="{FF2B5EF4-FFF2-40B4-BE49-F238E27FC236}">
                  <a16:creationId xmlns:a16="http://schemas.microsoft.com/office/drawing/2014/main" id="{50F86B0F-78F5-4EAA-8938-A8CD51F1905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1598" y="1773197"/>
              <a:ext cx="1444579" cy="972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 name="文本框 58">
              <a:extLst>
                <a:ext uri="{FF2B5EF4-FFF2-40B4-BE49-F238E27FC236}">
                  <a16:creationId xmlns:a16="http://schemas.microsoft.com/office/drawing/2014/main" id="{62E2F0A6-AC5E-4A4E-B8BE-A0EAE5E4BB95}"/>
                </a:ext>
              </a:extLst>
            </p:cNvPr>
            <p:cNvSpPr txBox="1"/>
            <p:nvPr/>
          </p:nvSpPr>
          <p:spPr>
            <a:xfrm>
              <a:off x="771789" y="2074911"/>
              <a:ext cx="724196" cy="369332"/>
            </a:xfrm>
            <a:prstGeom prst="rect">
              <a:avLst/>
            </a:prstGeom>
            <a:noFill/>
          </p:spPr>
          <p:txBody>
            <a:bodyPr wrap="square" rtlCol="0">
              <a:spAutoFit/>
            </a:bodyPr>
            <a:lstStyle/>
            <a:p>
              <a:pPr defTabSz="457200"/>
              <a:r>
                <a:rPr kumimoji="1" lang="zh-Hans" altLang="en-US" dirty="0">
                  <a:solidFill>
                    <a:prstClr val="black"/>
                  </a:solidFill>
                  <a:ea typeface="黑体" panose="02010609060101010101" pitchFamily="49" charset="-122"/>
                </a:rPr>
                <a:t>外网</a:t>
              </a:r>
              <a:endParaRPr kumimoji="1" lang="zh-CN" altLang="en-US" dirty="0">
                <a:solidFill>
                  <a:prstClr val="black"/>
                </a:solidFill>
                <a:ea typeface="黑体" panose="02010609060101010101" pitchFamily="49" charset="-122"/>
              </a:endParaRPr>
            </a:p>
          </p:txBody>
        </p:sp>
      </p:grpSp>
      <p:sp>
        <p:nvSpPr>
          <p:cNvPr id="87" name="文本框 59">
            <a:extLst>
              <a:ext uri="{FF2B5EF4-FFF2-40B4-BE49-F238E27FC236}">
                <a16:creationId xmlns:a16="http://schemas.microsoft.com/office/drawing/2014/main" id="{EA24D285-FA60-48B4-8B37-522C465E0A4E}"/>
              </a:ext>
            </a:extLst>
          </p:cNvPr>
          <p:cNvSpPr txBox="1"/>
          <p:nvPr/>
        </p:nvSpPr>
        <p:spPr>
          <a:xfrm>
            <a:off x="3662508" y="2272396"/>
            <a:ext cx="757238" cy="276999"/>
          </a:xfrm>
          <a:prstGeom prst="rect">
            <a:avLst/>
          </a:prstGeom>
          <a:noFill/>
        </p:spPr>
        <p:txBody>
          <a:bodyPr wrap="square" rtlCol="0">
            <a:spAutoFit/>
          </a:bodyPr>
          <a:lstStyle/>
          <a:p>
            <a:pPr defTabSz="457200"/>
            <a:r>
              <a:rPr kumimoji="1" lang="zh-Hans" altLang="en-US" sz="1200" dirty="0">
                <a:solidFill>
                  <a:prstClr val="black"/>
                </a:solidFill>
                <a:ea typeface="黑体" panose="02010609060101010101" pitchFamily="49" charset="-122"/>
              </a:rPr>
              <a:t>路由器</a:t>
            </a:r>
            <a:endParaRPr kumimoji="1" lang="zh-CN" altLang="en-US" sz="1200" dirty="0">
              <a:solidFill>
                <a:prstClr val="black"/>
              </a:solidFill>
              <a:ea typeface="黑体" panose="02010609060101010101" pitchFamily="49" charset="-122"/>
            </a:endParaRPr>
          </a:p>
        </p:txBody>
      </p:sp>
      <p:sp>
        <p:nvSpPr>
          <p:cNvPr id="88" name="文本框 60">
            <a:extLst>
              <a:ext uri="{FF2B5EF4-FFF2-40B4-BE49-F238E27FC236}">
                <a16:creationId xmlns:a16="http://schemas.microsoft.com/office/drawing/2014/main" id="{B5F2A759-EE74-46C0-B0DC-6344C1EC4011}"/>
              </a:ext>
            </a:extLst>
          </p:cNvPr>
          <p:cNvSpPr txBox="1"/>
          <p:nvPr/>
        </p:nvSpPr>
        <p:spPr>
          <a:xfrm>
            <a:off x="7592786" y="2272396"/>
            <a:ext cx="763464" cy="276999"/>
          </a:xfrm>
          <a:prstGeom prst="rect">
            <a:avLst/>
          </a:prstGeom>
          <a:noFill/>
        </p:spPr>
        <p:txBody>
          <a:bodyPr wrap="square" rtlCol="0">
            <a:spAutoFit/>
          </a:bodyPr>
          <a:lstStyle/>
          <a:p>
            <a:pPr defTabSz="457200"/>
            <a:r>
              <a:rPr kumimoji="1" lang="zh-Hans" altLang="en-US" sz="1200" dirty="0">
                <a:solidFill>
                  <a:prstClr val="black"/>
                </a:solidFill>
                <a:ea typeface="黑体" panose="02010609060101010101" pitchFamily="49" charset="-122"/>
              </a:rPr>
              <a:t>交换机</a:t>
            </a:r>
            <a:endParaRPr kumimoji="1" lang="zh-CN" altLang="en-US" sz="1200" dirty="0">
              <a:solidFill>
                <a:prstClr val="black"/>
              </a:solidFill>
              <a:ea typeface="黑体" panose="02010609060101010101" pitchFamily="49" charset="-122"/>
            </a:endParaRPr>
          </a:p>
        </p:txBody>
      </p:sp>
      <p:grpSp>
        <p:nvGrpSpPr>
          <p:cNvPr id="89" name="组合 74">
            <a:extLst>
              <a:ext uri="{FF2B5EF4-FFF2-40B4-BE49-F238E27FC236}">
                <a16:creationId xmlns:a16="http://schemas.microsoft.com/office/drawing/2014/main" id="{321445C6-1B1A-4C70-ABD2-876B95F9A38E}"/>
              </a:ext>
            </a:extLst>
          </p:cNvPr>
          <p:cNvGrpSpPr/>
          <p:nvPr/>
        </p:nvGrpSpPr>
        <p:grpSpPr>
          <a:xfrm>
            <a:off x="4245579" y="4914023"/>
            <a:ext cx="1154112" cy="1081861"/>
            <a:chOff x="3163888" y="3294063"/>
            <a:chExt cx="1154112" cy="1081861"/>
          </a:xfrm>
        </p:grpSpPr>
        <p:sp>
          <p:nvSpPr>
            <p:cNvPr id="90" name="Text Box 87">
              <a:extLst>
                <a:ext uri="{FF2B5EF4-FFF2-40B4-BE49-F238E27FC236}">
                  <a16:creationId xmlns:a16="http://schemas.microsoft.com/office/drawing/2014/main" id="{A2FE3E9A-A201-49A6-888B-4229AA1B641A}"/>
                </a:ext>
              </a:extLst>
            </p:cNvPr>
            <p:cNvSpPr txBox="1">
              <a:spLocks noChangeArrowheads="1"/>
            </p:cNvSpPr>
            <p:nvPr/>
          </p:nvSpPr>
          <p:spPr bwMode="auto">
            <a:xfrm>
              <a:off x="3163888" y="4098925"/>
              <a:ext cx="11525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457200" eaLnBrk="1" fontAlgn="auto" latinLnBrk="0" hangingPunct="1">
                <a:lnSpc>
                  <a:spcPct val="100000"/>
                </a:lnSpc>
                <a:spcBef>
                  <a:spcPct val="50000"/>
                </a:spcBef>
                <a:spcAft>
                  <a:spcPts val="0"/>
                </a:spcAft>
                <a:buClrTx/>
                <a:buSzTx/>
                <a:buFontTx/>
                <a:buNone/>
                <a:tabLst/>
                <a:defRPr/>
              </a:pPr>
              <a:r>
                <a:rPr lang="zh-CN" altLang="en-US" sz="1200" kern="0" dirty="0">
                  <a:solidFill>
                    <a:prstClr val="black"/>
                  </a:solidFill>
                </a:rPr>
                <a:t>设备</a:t>
              </a:r>
              <a:r>
                <a:rPr lang="en-US" altLang="zh-CN" sz="1200" kern="0" dirty="0">
                  <a:solidFill>
                    <a:prstClr val="black"/>
                  </a:solidFill>
                </a:rPr>
                <a:t>1</a:t>
              </a:r>
              <a:endParaRPr kumimoji="0" lang="en-US" altLang="zh-CN" sz="1200" b="0"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endParaRPr>
            </a:p>
          </p:txBody>
        </p:sp>
        <p:pic>
          <p:nvPicPr>
            <p:cNvPr id="91" name="Picture 88" descr="gray_VPN">
              <a:extLst>
                <a:ext uri="{FF2B5EF4-FFF2-40B4-BE49-F238E27FC236}">
                  <a16:creationId xmlns:a16="http://schemas.microsoft.com/office/drawing/2014/main" id="{0012D064-F536-4ECE-B905-51A8D3EB9B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6913" y="3294063"/>
              <a:ext cx="1081087"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2" name="组合 77">
            <a:extLst>
              <a:ext uri="{FF2B5EF4-FFF2-40B4-BE49-F238E27FC236}">
                <a16:creationId xmlns:a16="http://schemas.microsoft.com/office/drawing/2014/main" id="{75D3C923-EDA7-45DC-8010-F5AD630262FB}"/>
              </a:ext>
            </a:extLst>
          </p:cNvPr>
          <p:cNvGrpSpPr/>
          <p:nvPr/>
        </p:nvGrpSpPr>
        <p:grpSpPr>
          <a:xfrm>
            <a:off x="4962009" y="2502694"/>
            <a:ext cx="1780290" cy="657598"/>
            <a:chOff x="4089055" y="968016"/>
            <a:chExt cx="1780290" cy="657598"/>
          </a:xfrm>
        </p:grpSpPr>
        <p:pic>
          <p:nvPicPr>
            <p:cNvPr id="93" name="图片 78">
              <a:extLst>
                <a:ext uri="{FF2B5EF4-FFF2-40B4-BE49-F238E27FC236}">
                  <a16:creationId xmlns:a16="http://schemas.microsoft.com/office/drawing/2014/main" id="{C18D5538-658B-42E7-8977-51EEDE3D35E7}"/>
                </a:ext>
              </a:extLst>
            </p:cNvPr>
            <p:cNvPicPr>
              <a:picLocks noChangeAspect="1"/>
            </p:cNvPicPr>
            <p:nvPr/>
          </p:nvPicPr>
          <p:blipFill>
            <a:blip r:embed="rId7"/>
            <a:stretch>
              <a:fillRect/>
            </a:stretch>
          </p:blipFill>
          <p:spPr>
            <a:xfrm>
              <a:off x="4089055" y="1302814"/>
              <a:ext cx="1780290" cy="322800"/>
            </a:xfrm>
            <a:prstGeom prst="rect">
              <a:avLst/>
            </a:prstGeom>
          </p:spPr>
        </p:pic>
        <p:sp>
          <p:nvSpPr>
            <p:cNvPr id="94" name="文本框 79">
              <a:extLst>
                <a:ext uri="{FF2B5EF4-FFF2-40B4-BE49-F238E27FC236}">
                  <a16:creationId xmlns:a16="http://schemas.microsoft.com/office/drawing/2014/main" id="{E31E662F-5F36-4831-A314-A77DFFB0A59F}"/>
                </a:ext>
              </a:extLst>
            </p:cNvPr>
            <p:cNvSpPr txBox="1"/>
            <p:nvPr/>
          </p:nvSpPr>
          <p:spPr>
            <a:xfrm>
              <a:off x="4397231" y="968016"/>
              <a:ext cx="1272226" cy="276999"/>
            </a:xfrm>
            <a:prstGeom prst="rect">
              <a:avLst/>
            </a:prstGeom>
            <a:noFill/>
          </p:spPr>
          <p:txBody>
            <a:bodyPr wrap="square" rtlCol="0">
              <a:spAutoFit/>
            </a:bodyPr>
            <a:lstStyle/>
            <a:p>
              <a:pPr defTabSz="457200"/>
              <a:r>
                <a:rPr kumimoji="1" lang="en-US" altLang="zh-Hans" sz="1200" dirty="0">
                  <a:solidFill>
                    <a:prstClr val="black"/>
                  </a:solidFill>
                  <a:ea typeface="黑体" panose="02010609060101010101" pitchFamily="49" charset="-122"/>
                </a:rPr>
                <a:t>Bypass</a:t>
              </a:r>
              <a:r>
                <a:rPr kumimoji="1" lang="zh-Hans" altLang="en-US" sz="1200" dirty="0">
                  <a:solidFill>
                    <a:prstClr val="black"/>
                  </a:solidFill>
                  <a:ea typeface="黑体" panose="02010609060101010101" pitchFamily="49" charset="-122"/>
                </a:rPr>
                <a:t>交换机</a:t>
              </a:r>
              <a:endParaRPr kumimoji="1" lang="zh-CN" altLang="en-US" sz="1200" dirty="0">
                <a:solidFill>
                  <a:prstClr val="black"/>
                </a:solidFill>
                <a:ea typeface="黑体" panose="02010609060101010101" pitchFamily="49" charset="-122"/>
              </a:endParaRPr>
            </a:p>
          </p:txBody>
        </p:sp>
      </p:grpSp>
      <p:cxnSp>
        <p:nvCxnSpPr>
          <p:cNvPr id="95" name="直线连接符 80">
            <a:extLst>
              <a:ext uri="{FF2B5EF4-FFF2-40B4-BE49-F238E27FC236}">
                <a16:creationId xmlns:a16="http://schemas.microsoft.com/office/drawing/2014/main" id="{5ABDDBE9-CC77-43CE-BE6D-C0FC8B5BB726}"/>
              </a:ext>
            </a:extLst>
          </p:cNvPr>
          <p:cNvCxnSpPr/>
          <p:nvPr/>
        </p:nvCxnSpPr>
        <p:spPr>
          <a:xfrm>
            <a:off x="5568043" y="3173740"/>
            <a:ext cx="0" cy="595385"/>
          </a:xfrm>
          <a:prstGeom prst="line">
            <a:avLst/>
          </a:prstGeom>
          <a:noFill/>
          <a:ln w="19050" cap="flat" cmpd="sng" algn="ctr">
            <a:solidFill>
              <a:sysClr val="windowText" lastClr="000000">
                <a:lumMod val="75000"/>
                <a:lumOff val="25000"/>
              </a:sysClr>
            </a:solidFill>
            <a:prstDash val="solid"/>
            <a:miter lim="800000"/>
          </a:ln>
          <a:effectLst/>
        </p:spPr>
      </p:cxnSp>
      <p:cxnSp>
        <p:nvCxnSpPr>
          <p:cNvPr id="96" name="直线连接符 81">
            <a:extLst>
              <a:ext uri="{FF2B5EF4-FFF2-40B4-BE49-F238E27FC236}">
                <a16:creationId xmlns:a16="http://schemas.microsoft.com/office/drawing/2014/main" id="{BA5B0D19-C8C4-4AB1-983F-894E3E25A383}"/>
              </a:ext>
            </a:extLst>
          </p:cNvPr>
          <p:cNvCxnSpPr/>
          <p:nvPr/>
        </p:nvCxnSpPr>
        <p:spPr>
          <a:xfrm>
            <a:off x="6096000" y="3160292"/>
            <a:ext cx="0" cy="595385"/>
          </a:xfrm>
          <a:prstGeom prst="line">
            <a:avLst/>
          </a:prstGeom>
          <a:noFill/>
          <a:ln w="19050" cap="flat" cmpd="sng" algn="ctr">
            <a:solidFill>
              <a:sysClr val="windowText" lastClr="000000">
                <a:lumMod val="75000"/>
                <a:lumOff val="25000"/>
              </a:sysClr>
            </a:solidFill>
            <a:prstDash val="solid"/>
            <a:miter lim="800000"/>
          </a:ln>
          <a:effectLst/>
        </p:spPr>
      </p:cxnSp>
      <p:pic>
        <p:nvPicPr>
          <p:cNvPr id="97" name="图片 32">
            <a:extLst>
              <a:ext uri="{FF2B5EF4-FFF2-40B4-BE49-F238E27FC236}">
                <a16:creationId xmlns:a16="http://schemas.microsoft.com/office/drawing/2014/main" id="{48DAFF2E-5B67-420B-A729-08B1889E5482}"/>
              </a:ext>
            </a:extLst>
          </p:cNvPr>
          <p:cNvPicPr>
            <a:picLocks noChangeAspect="1"/>
          </p:cNvPicPr>
          <p:nvPr/>
        </p:nvPicPr>
        <p:blipFill>
          <a:blip r:embed="rId8"/>
          <a:stretch>
            <a:fillRect/>
          </a:stretch>
        </p:blipFill>
        <p:spPr>
          <a:xfrm>
            <a:off x="4120295" y="3744843"/>
            <a:ext cx="3463717" cy="685800"/>
          </a:xfrm>
          <a:prstGeom prst="rect">
            <a:avLst/>
          </a:prstGeom>
        </p:spPr>
      </p:pic>
      <p:grpSp>
        <p:nvGrpSpPr>
          <p:cNvPr id="98" name="组合 33">
            <a:extLst>
              <a:ext uri="{FF2B5EF4-FFF2-40B4-BE49-F238E27FC236}">
                <a16:creationId xmlns:a16="http://schemas.microsoft.com/office/drawing/2014/main" id="{5FF94C11-1905-4EFB-9333-CB126DC8E98A}"/>
              </a:ext>
            </a:extLst>
          </p:cNvPr>
          <p:cNvGrpSpPr/>
          <p:nvPr/>
        </p:nvGrpSpPr>
        <p:grpSpPr>
          <a:xfrm>
            <a:off x="5893617" y="4900687"/>
            <a:ext cx="1154112" cy="1081861"/>
            <a:chOff x="3163888" y="3294063"/>
            <a:chExt cx="1154112" cy="1081861"/>
          </a:xfrm>
        </p:grpSpPr>
        <p:sp>
          <p:nvSpPr>
            <p:cNvPr id="99" name="Text Box 87">
              <a:extLst>
                <a:ext uri="{FF2B5EF4-FFF2-40B4-BE49-F238E27FC236}">
                  <a16:creationId xmlns:a16="http://schemas.microsoft.com/office/drawing/2014/main" id="{EAA15FC0-6D5D-4A8D-BF0E-70B1A23E6D8F}"/>
                </a:ext>
              </a:extLst>
            </p:cNvPr>
            <p:cNvSpPr txBox="1">
              <a:spLocks noChangeArrowheads="1"/>
            </p:cNvSpPr>
            <p:nvPr/>
          </p:nvSpPr>
          <p:spPr bwMode="auto">
            <a:xfrm>
              <a:off x="3163888" y="4098925"/>
              <a:ext cx="11525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457200" eaLnBrk="1" fontAlgn="auto" latinLnBrk="0" hangingPunct="1">
                <a:lnSpc>
                  <a:spcPct val="100000"/>
                </a:lnSpc>
                <a:spcBef>
                  <a:spcPct val="50000"/>
                </a:spcBef>
                <a:spcAft>
                  <a:spcPts val="0"/>
                </a:spcAft>
                <a:buClrTx/>
                <a:buSzTx/>
                <a:buFontTx/>
                <a:buNone/>
                <a:tabLst/>
                <a:defRPr/>
              </a:pPr>
              <a:r>
                <a:rPr lang="zh-CN" altLang="en-US" sz="1200" kern="0" dirty="0">
                  <a:solidFill>
                    <a:prstClr val="black"/>
                  </a:solidFill>
                </a:rPr>
                <a:t>设备</a:t>
              </a:r>
              <a:r>
                <a:rPr lang="en-US" altLang="zh-CN" sz="1200" kern="0" dirty="0">
                  <a:solidFill>
                    <a:prstClr val="black"/>
                  </a:solidFill>
                </a:rPr>
                <a:t>2</a:t>
              </a:r>
              <a:endParaRPr kumimoji="0" lang="en-US" altLang="zh-CN" sz="1200" b="0"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endParaRPr>
            </a:p>
          </p:txBody>
        </p:sp>
        <p:pic>
          <p:nvPicPr>
            <p:cNvPr id="100" name="Picture 88" descr="gray_VPN">
              <a:extLst>
                <a:ext uri="{FF2B5EF4-FFF2-40B4-BE49-F238E27FC236}">
                  <a16:creationId xmlns:a16="http://schemas.microsoft.com/office/drawing/2014/main" id="{4342DC50-3BE5-4657-AEB7-B8846B049D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6913" y="3294063"/>
              <a:ext cx="1081087"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01" name="直线连接符 36">
            <a:extLst>
              <a:ext uri="{FF2B5EF4-FFF2-40B4-BE49-F238E27FC236}">
                <a16:creationId xmlns:a16="http://schemas.microsoft.com/office/drawing/2014/main" id="{CF7CCD6C-6026-40DF-855C-5FB1A6802A4C}"/>
              </a:ext>
            </a:extLst>
          </p:cNvPr>
          <p:cNvCxnSpPr/>
          <p:nvPr/>
        </p:nvCxnSpPr>
        <p:spPr>
          <a:xfrm>
            <a:off x="4593772" y="4444091"/>
            <a:ext cx="0" cy="595385"/>
          </a:xfrm>
          <a:prstGeom prst="line">
            <a:avLst/>
          </a:prstGeom>
          <a:noFill/>
          <a:ln w="19050" cap="flat" cmpd="sng" algn="ctr">
            <a:solidFill>
              <a:sysClr val="windowText" lastClr="000000">
                <a:lumMod val="75000"/>
                <a:lumOff val="25000"/>
              </a:sysClr>
            </a:solidFill>
            <a:prstDash val="solid"/>
            <a:miter lim="800000"/>
          </a:ln>
          <a:effectLst/>
        </p:spPr>
      </p:cxnSp>
      <p:cxnSp>
        <p:nvCxnSpPr>
          <p:cNvPr id="102" name="直线连接符 37">
            <a:extLst>
              <a:ext uri="{FF2B5EF4-FFF2-40B4-BE49-F238E27FC236}">
                <a16:creationId xmlns:a16="http://schemas.microsoft.com/office/drawing/2014/main" id="{AE09DBDD-9506-4AD5-91E2-9C0B615CE72E}"/>
              </a:ext>
            </a:extLst>
          </p:cNvPr>
          <p:cNvCxnSpPr/>
          <p:nvPr/>
        </p:nvCxnSpPr>
        <p:spPr>
          <a:xfrm>
            <a:off x="5121729" y="4430643"/>
            <a:ext cx="0" cy="595385"/>
          </a:xfrm>
          <a:prstGeom prst="line">
            <a:avLst/>
          </a:prstGeom>
          <a:noFill/>
          <a:ln w="19050" cap="flat" cmpd="sng" algn="ctr">
            <a:solidFill>
              <a:sysClr val="windowText" lastClr="000000">
                <a:lumMod val="75000"/>
                <a:lumOff val="25000"/>
              </a:sysClr>
            </a:solidFill>
            <a:prstDash val="solid"/>
            <a:miter lim="800000"/>
          </a:ln>
          <a:effectLst/>
        </p:spPr>
      </p:cxnSp>
      <p:cxnSp>
        <p:nvCxnSpPr>
          <p:cNvPr id="103" name="直线连接符 38">
            <a:extLst>
              <a:ext uri="{FF2B5EF4-FFF2-40B4-BE49-F238E27FC236}">
                <a16:creationId xmlns:a16="http://schemas.microsoft.com/office/drawing/2014/main" id="{6A0FCDAA-077B-4BFB-B573-C98C54B15B75}"/>
              </a:ext>
            </a:extLst>
          </p:cNvPr>
          <p:cNvCxnSpPr/>
          <p:nvPr/>
        </p:nvCxnSpPr>
        <p:spPr>
          <a:xfrm>
            <a:off x="6214342" y="4429532"/>
            <a:ext cx="0" cy="595385"/>
          </a:xfrm>
          <a:prstGeom prst="line">
            <a:avLst/>
          </a:prstGeom>
          <a:noFill/>
          <a:ln w="19050" cap="flat" cmpd="sng" algn="ctr">
            <a:solidFill>
              <a:sysClr val="windowText" lastClr="000000">
                <a:lumMod val="75000"/>
                <a:lumOff val="25000"/>
              </a:sysClr>
            </a:solidFill>
            <a:prstDash val="solid"/>
            <a:miter lim="800000"/>
          </a:ln>
          <a:effectLst/>
        </p:spPr>
      </p:cxnSp>
      <p:cxnSp>
        <p:nvCxnSpPr>
          <p:cNvPr id="104" name="直线连接符 39">
            <a:extLst>
              <a:ext uri="{FF2B5EF4-FFF2-40B4-BE49-F238E27FC236}">
                <a16:creationId xmlns:a16="http://schemas.microsoft.com/office/drawing/2014/main" id="{D01D2205-CD04-4BB4-9530-20AA768E2B21}"/>
              </a:ext>
            </a:extLst>
          </p:cNvPr>
          <p:cNvCxnSpPr/>
          <p:nvPr/>
        </p:nvCxnSpPr>
        <p:spPr>
          <a:xfrm>
            <a:off x="6742299" y="4416084"/>
            <a:ext cx="0" cy="595385"/>
          </a:xfrm>
          <a:prstGeom prst="line">
            <a:avLst/>
          </a:prstGeom>
          <a:noFill/>
          <a:ln w="19050" cap="flat" cmpd="sng" algn="ctr">
            <a:solidFill>
              <a:sysClr val="windowText" lastClr="000000">
                <a:lumMod val="75000"/>
                <a:lumOff val="25000"/>
              </a:sysClr>
            </a:solidFill>
            <a:prstDash val="solid"/>
            <a:miter lim="800000"/>
          </a:ln>
          <a:effectLst/>
        </p:spPr>
      </p:cxnSp>
      <p:sp>
        <p:nvSpPr>
          <p:cNvPr id="105" name="文本框 40">
            <a:extLst>
              <a:ext uri="{FF2B5EF4-FFF2-40B4-BE49-F238E27FC236}">
                <a16:creationId xmlns:a16="http://schemas.microsoft.com/office/drawing/2014/main" id="{5417E858-7FF9-4551-B553-96AA25A1D50B}"/>
              </a:ext>
            </a:extLst>
          </p:cNvPr>
          <p:cNvSpPr txBox="1"/>
          <p:nvPr/>
        </p:nvSpPr>
        <p:spPr>
          <a:xfrm>
            <a:off x="7597685" y="3965862"/>
            <a:ext cx="1606896" cy="369332"/>
          </a:xfrm>
          <a:prstGeom prst="rect">
            <a:avLst/>
          </a:prstGeom>
          <a:noFill/>
        </p:spPr>
        <p:txBody>
          <a:bodyPr wrap="square" rtlCol="0">
            <a:spAutoFit/>
          </a:bodyPr>
          <a:lstStyle/>
          <a:p>
            <a:pPr defTabSz="457200"/>
            <a:r>
              <a:rPr kumimoji="1" lang="zh-Hans" altLang="en-US" dirty="0">
                <a:solidFill>
                  <a:prstClr val="black"/>
                </a:solidFill>
                <a:ea typeface="黑体" panose="02010609060101010101" pitchFamily="49" charset="-122"/>
              </a:rPr>
              <a:t>网络交换矩阵</a:t>
            </a:r>
            <a:endParaRPr kumimoji="1" lang="zh-CN" altLang="en-US" dirty="0">
              <a:solidFill>
                <a:prstClr val="black"/>
              </a:solidFill>
              <a:ea typeface="黑体" panose="02010609060101010101" pitchFamily="49" charset="-122"/>
            </a:endParaRPr>
          </a:p>
        </p:txBody>
      </p:sp>
      <p:sp>
        <p:nvSpPr>
          <p:cNvPr id="106" name="椭圆 41">
            <a:extLst>
              <a:ext uri="{FF2B5EF4-FFF2-40B4-BE49-F238E27FC236}">
                <a16:creationId xmlns:a16="http://schemas.microsoft.com/office/drawing/2014/main" id="{4CCDEA09-5121-4F50-852A-242A338E2D48}"/>
              </a:ext>
            </a:extLst>
          </p:cNvPr>
          <p:cNvSpPr/>
          <p:nvPr/>
        </p:nvSpPr>
        <p:spPr>
          <a:xfrm>
            <a:off x="2393066" y="2869890"/>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
        <p:nvSpPr>
          <p:cNvPr id="107" name="椭圆 42">
            <a:extLst>
              <a:ext uri="{FF2B5EF4-FFF2-40B4-BE49-F238E27FC236}">
                <a16:creationId xmlns:a16="http://schemas.microsoft.com/office/drawing/2014/main" id="{7B4B1D7B-DC12-48C2-9FD1-95DFCC9A8260}"/>
              </a:ext>
            </a:extLst>
          </p:cNvPr>
          <p:cNvSpPr/>
          <p:nvPr/>
        </p:nvSpPr>
        <p:spPr>
          <a:xfrm>
            <a:off x="2431163" y="2891658"/>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
        <p:nvSpPr>
          <p:cNvPr id="108" name="椭圆 53">
            <a:extLst>
              <a:ext uri="{FF2B5EF4-FFF2-40B4-BE49-F238E27FC236}">
                <a16:creationId xmlns:a16="http://schemas.microsoft.com/office/drawing/2014/main" id="{B1A67144-D150-43FA-8223-D9E9A490E68C}"/>
              </a:ext>
            </a:extLst>
          </p:cNvPr>
          <p:cNvSpPr/>
          <p:nvPr/>
        </p:nvSpPr>
        <p:spPr>
          <a:xfrm>
            <a:off x="2414834" y="2859000"/>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
        <p:nvSpPr>
          <p:cNvPr id="109" name="椭圆 54">
            <a:extLst>
              <a:ext uri="{FF2B5EF4-FFF2-40B4-BE49-F238E27FC236}">
                <a16:creationId xmlns:a16="http://schemas.microsoft.com/office/drawing/2014/main" id="{D5715BBF-983A-4AB9-8E77-144ADED02CFA}"/>
              </a:ext>
            </a:extLst>
          </p:cNvPr>
          <p:cNvSpPr/>
          <p:nvPr/>
        </p:nvSpPr>
        <p:spPr>
          <a:xfrm>
            <a:off x="2452931" y="2880768"/>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pic>
        <p:nvPicPr>
          <p:cNvPr id="110" name="图片 43">
            <a:extLst>
              <a:ext uri="{FF2B5EF4-FFF2-40B4-BE49-F238E27FC236}">
                <a16:creationId xmlns:a16="http://schemas.microsoft.com/office/drawing/2014/main" id="{B9579538-7D05-45CF-BE6A-5D3759C39572}"/>
              </a:ext>
            </a:extLst>
          </p:cNvPr>
          <p:cNvPicPr>
            <a:picLocks noChangeAspect="1"/>
          </p:cNvPicPr>
          <p:nvPr/>
        </p:nvPicPr>
        <p:blipFill>
          <a:blip r:embed="rId9">
            <a:alphaModFix amt="70000"/>
            <a:extLst>
              <a:ext uri="{BEBA8EAE-BF5A-486C-A8C5-ECC9F3942E4B}">
                <a14:imgProps xmlns:a14="http://schemas.microsoft.com/office/drawing/2010/main">
                  <a14:imgLayer>
                    <a14:imgEffect>
                      <a14:artisticPhotocopy/>
                    </a14:imgEffect>
                  </a14:imgLayer>
                </a14:imgProps>
              </a:ext>
            </a:extLst>
          </a:blip>
          <a:stretch>
            <a:fillRect/>
          </a:stretch>
        </p:blipFill>
        <p:spPr>
          <a:xfrm>
            <a:off x="4295263" y="4902233"/>
            <a:ext cx="1201295" cy="941815"/>
          </a:xfrm>
          <a:prstGeom prst="rect">
            <a:avLst/>
          </a:prstGeom>
        </p:spPr>
      </p:pic>
      <p:pic>
        <p:nvPicPr>
          <p:cNvPr id="111" name="图片 44">
            <a:extLst>
              <a:ext uri="{FF2B5EF4-FFF2-40B4-BE49-F238E27FC236}">
                <a16:creationId xmlns:a16="http://schemas.microsoft.com/office/drawing/2014/main" id="{65B34610-304D-48D8-A122-9DCB56FBB03A}"/>
              </a:ext>
            </a:extLst>
          </p:cNvPr>
          <p:cNvPicPr>
            <a:picLocks noChangeAspect="1"/>
          </p:cNvPicPr>
          <p:nvPr/>
        </p:nvPicPr>
        <p:blipFill>
          <a:blip r:embed="rId9">
            <a:alphaModFix amt="70000"/>
            <a:extLst>
              <a:ext uri="{BEBA8EAE-BF5A-486C-A8C5-ECC9F3942E4B}">
                <a14:imgProps xmlns:a14="http://schemas.microsoft.com/office/drawing/2010/main">
                  <a14:imgLayer>
                    <a14:imgEffect>
                      <a14:artisticPhotocopy/>
                    </a14:imgEffect>
                  </a14:imgLayer>
                </a14:imgProps>
              </a:ext>
            </a:extLst>
          </a:blip>
          <a:stretch>
            <a:fillRect/>
          </a:stretch>
        </p:blipFill>
        <p:spPr>
          <a:xfrm>
            <a:off x="5992071" y="4823479"/>
            <a:ext cx="1201295" cy="941815"/>
          </a:xfrm>
          <a:prstGeom prst="rect">
            <a:avLst/>
          </a:prstGeom>
        </p:spPr>
      </p:pic>
    </p:spTree>
    <p:extLst>
      <p:ext uri="{BB962C8B-B14F-4D97-AF65-F5344CB8AC3E}">
        <p14:creationId xmlns:p14="http://schemas.microsoft.com/office/powerpoint/2010/main" val="358243572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decel="50000" fill="hold" grpId="0" nodeType="withEffect">
                                  <p:stCondLst>
                                    <p:cond delay="0"/>
                                  </p:stCondLst>
                                  <p:childTnLst>
                                    <p:animMotion origin="layout" path="M -2.29167E-6 -4.07407E-6 L -2.29167E-6 0.00024 C 0.05156 0.00903 -0.00625 -0.00046 0.12318 0.00463 C 0.1263 0.00487 0.12943 0.00625 0.13255 0.00695 L 0.14323 0.00949 C 0.14636 0.01019 0.14948 0.01158 0.15261 0.01181 C 0.19531 0.01436 0.20768 0.01412 0.24102 0.01412 L 0.24102 0.01436 C 0.24141 0.04908 0.24154 0.08403 0.24232 0.11875 C 0.24245 0.12524 0.24323 0.13149 0.24362 0.13774 C 0.24505 0.15533 0.24505 0.15649 0.24505 0.14977 L 0.24505 0.15 L 0.29193 0.15209 L 0.29193 0.15232 C 0.29141 0.11019 0.29141 0.06806 0.2905 0.02616 C 0.2905 0.02362 0.2892 0.02153 0.2892 0.01899 C 0.2892 0.01644 0.2905 0.01181 0.2905 0.01204 L 0.2905 0.01181 L 0.41237 0.01412 C 0.41472 0.01436 0.41693 0.01574 0.41914 0.01644 C 0.42175 0.01737 0.42448 0.01806 0.42722 0.01899 L 0.48347 0.01644 C 0.48698 0.01621 0.4905 0.01459 0.49414 0.01412 C 0.50482 0.01297 0.5155 0.0125 0.5263 0.01181 C 0.53698 0.00903 0.53242 0.00949 0.53972 0.00949 " pathEditMode="relative" rAng="0" ptsTypes="AAAAAAAAAAAAAAAAAAAAAAAAA">
                                      <p:cBhvr>
                                        <p:cTn id="6" dur="2000" fill="hold"/>
                                        <p:tgtEl>
                                          <p:spTgt spid="106"/>
                                        </p:tgtEl>
                                        <p:attrNameLst>
                                          <p:attrName>ppt_x</p:attrName>
                                          <p:attrName>ppt_y</p:attrName>
                                        </p:attrNameLst>
                                      </p:cBhvr>
                                      <p:rCtr x="26979" y="7662"/>
                                    </p:animMotion>
                                  </p:childTnLst>
                                </p:cTn>
                              </p:par>
                              <p:par>
                                <p:cTn id="7" presetID="0" presetClass="path" presetSubtype="0" repeatCount="indefinite" accel="50000" decel="50000" fill="hold" grpId="0" nodeType="withEffect">
                                  <p:stCondLst>
                                    <p:cond delay="500"/>
                                  </p:stCondLst>
                                  <p:childTnLst>
                                    <p:animMotion origin="layout" path="M 4.79167E-6 4.81481E-6 L 4.79167E-6 0.00023 C 0.05156 0.00902 -0.00625 -0.00047 0.12317 0.00462 C 0.1263 0.00486 0.12942 0.00625 0.13255 0.00694 L 0.14322 0.00949 C 0.14635 0.01018 0.14947 0.01157 0.1526 0.0118 C 0.19531 0.01435 0.20768 0.01412 0.24101 0.01412 L 0.24101 0.01435 C 0.2414 0.04907 0.24153 0.08402 0.24231 0.11875 C 0.24244 0.12523 0.24322 0.13148 0.24362 0.13773 C 0.24505 0.15532 0.24505 0.15648 0.24505 0.14976 L 0.24505 0.15 L 0.29192 0.15208 L 0.29192 0.15231 C 0.2914 0.11018 0.2914 0.06805 0.29049 0.02615 C 0.29049 0.02361 0.28919 0.02152 0.28919 0.01898 C 0.28919 0.01643 0.29049 0.0118 0.29049 0.01203 L 0.29049 0.0118 L 0.41237 0.01412 C 0.41471 0.01435 0.41692 0.01574 0.41914 0.01643 C 0.42174 0.01736 0.42447 0.01805 0.42721 0.01898 L 0.48346 0.01643 C 0.48697 0.0162 0.49049 0.01458 0.49414 0.01412 C 0.50481 0.01296 0.51549 0.0125 0.5263 0.0118 C 0.53697 0.00902 0.53242 0.00949 0.53971 0.00949 " pathEditMode="relative" rAng="0" ptsTypes="AAAAAAAAAAAAAAAAAAAAAAAAA">
                                      <p:cBhvr>
                                        <p:cTn id="8" dur="2000" fill="hold"/>
                                        <p:tgtEl>
                                          <p:spTgt spid="108"/>
                                        </p:tgtEl>
                                        <p:attrNameLst>
                                          <p:attrName>ppt_x</p:attrName>
                                          <p:attrName>ppt_y</p:attrName>
                                        </p:attrNameLst>
                                      </p:cBhvr>
                                      <p:rCtr x="26979" y="7662"/>
                                    </p:animMotion>
                                  </p:childTnLst>
                                </p:cTn>
                              </p:par>
                              <p:par>
                                <p:cTn id="9" presetID="0" presetClass="path" presetSubtype="0" repeatCount="indefinite" accel="50000" decel="50000" fill="hold" grpId="0" nodeType="withEffect">
                                  <p:stCondLst>
                                    <p:cond delay="1000"/>
                                  </p:stCondLst>
                                  <p:childTnLst>
                                    <p:animMotion origin="layout" path="M -3.95833E-6 -1.48148E-6 L -3.95833E-6 0.00023 C 0.05157 0.00903 -0.00625 -0.00046 0.12318 0.00463 C 0.12631 0.00486 0.12943 0.00625 0.13256 0.00695 L 0.14323 0.00949 C 0.14636 0.01019 0.14948 0.01158 0.15261 0.01181 C 0.19532 0.01435 0.20769 0.01412 0.24102 0.01412 L 0.24102 0.01435 C 0.24141 0.04908 0.24154 0.08403 0.24232 0.11875 C 0.24245 0.12523 0.24323 0.13148 0.24362 0.13773 C 0.24506 0.15533 0.24506 0.15648 0.24506 0.14977 L 0.24506 0.15 L 0.29193 0.15208 L 0.29193 0.15232 C 0.29141 0.11019 0.29141 0.06806 0.2905 0.02616 C 0.2905 0.02361 0.2892 0.02153 0.2892 0.01898 C 0.2892 0.01644 0.2905 0.01181 0.2905 0.01204 L 0.2905 0.01181 L 0.41237 0.01412 C 0.41472 0.01435 0.41693 0.01574 0.41914 0.01644 C 0.42175 0.01736 0.42448 0.01806 0.42722 0.01898 L 0.48347 0.01644 C 0.48698 0.01621 0.4905 0.01458 0.49414 0.01412 C 0.50482 0.01296 0.5155 0.0125 0.52631 0.01181 C 0.53698 0.00903 0.53243 0.00949 0.53972 0.00949 " pathEditMode="relative" rAng="0" ptsTypes="AAAAAAAAAAAAAAAAAAAAAAAAA">
                                      <p:cBhvr>
                                        <p:cTn id="10" dur="2000" fill="hold"/>
                                        <p:tgtEl>
                                          <p:spTgt spid="107"/>
                                        </p:tgtEl>
                                        <p:attrNameLst>
                                          <p:attrName>ppt_x</p:attrName>
                                          <p:attrName>ppt_y</p:attrName>
                                        </p:attrNameLst>
                                      </p:cBhvr>
                                      <p:rCtr x="26979" y="7662"/>
                                    </p:animMotion>
                                  </p:childTnLst>
                                </p:cTn>
                              </p:par>
                              <p:par>
                                <p:cTn id="11" presetID="0" presetClass="path" presetSubtype="0" repeatCount="indefinite" accel="50000" decel="50000" fill="hold" grpId="0" nodeType="withEffect">
                                  <p:stCondLst>
                                    <p:cond delay="1500"/>
                                  </p:stCondLst>
                                  <p:childTnLst>
                                    <p:animMotion origin="layout" path="M 0.00026 -0.00486 L 0.00026 -0.00486 C 0.05182 0.00417 -0.00599 -0.00532 0.12343 -0.00023 C 0.12656 3.7037E-7 0.12968 0.00139 0.13281 0.00208 L 0.14349 0.00463 C 0.14661 0.00532 0.14974 0.00671 0.15286 0.00694 C 0.19557 0.00949 0.20794 0.00926 0.24127 0.00926 L 0.24127 0.00926 C 0.24166 0.04421 0.24179 0.07917 0.24257 0.11389 C 0.2427 0.12037 0.24349 0.12662 0.24388 0.13287 C 0.24531 0.15046 0.24531 0.15162 0.24531 0.14491 L 0.24531 0.14491 L 0.29218 0.14722 L 0.29218 0.14722 C 0.29166 0.10532 0.29166 0.06319 0.29075 0.0213 C 0.29075 0.01875 0.28945 0.01667 0.28945 0.01412 C 0.28945 0.01157 0.29075 0.00694 0.29075 0.00694 L 0.29075 0.00694 L 0.41263 0.00926 C 0.41497 0.00949 0.41718 0.01088 0.4194 0.01157 C 0.422 0.0125 0.42474 0.01319 0.42747 0.01412 L 0.48372 0.01157 C 0.48724 0.01134 0.49075 0.00972 0.4944 0.00926 C 0.50507 0.0081 0.51575 0.00764 0.52656 0.00694 C 0.53724 0.00417 0.53268 0.00463 0.53997 0.00463 " pathEditMode="relative" ptsTypes="AAAAAAAAAAAAAAAAAAAAAAAAA">
                                      <p:cBhvr>
                                        <p:cTn id="12" dur="2000" fill="hold"/>
                                        <p:tgtEl>
                                          <p:spTgt spid="10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P spid="107" grpId="0" animBg="1"/>
      <p:bldP spid="108" grpId="0" animBg="1"/>
      <p:bldP spid="10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2395A16-855E-460C-A514-163F62467A94}"/>
              </a:ext>
            </a:extLst>
          </p:cNvPr>
          <p:cNvSpPr txBox="1">
            <a:spLocks/>
          </p:cNvSpPr>
          <p:nvPr/>
        </p:nvSpPr>
        <p:spPr>
          <a:xfrm>
            <a:off x="426720" y="127001"/>
            <a:ext cx="11338560" cy="641315"/>
          </a:xfrm>
          <a:prstGeom prst="rect">
            <a:avLst/>
          </a:prstGeom>
        </p:spPr>
        <p:txBody>
          <a:bodyPr vert="horz" lIns="91440" tIns="45720" rIns="91440" bIns="45720" rtlCol="0" anchor="b" anchorCtr="0">
            <a:normAutofit/>
          </a:bodyPr>
          <a:lstStyle>
            <a:lvl1pPr marL="0" algn="l" defTabSz="914400" rtl="0" eaLnBrk="1" latinLnBrk="0" hangingPunct="1">
              <a:lnSpc>
                <a:spcPct val="90000"/>
              </a:lnSpc>
              <a:spcBef>
                <a:spcPts val="0"/>
              </a:spcBef>
              <a:spcAft>
                <a:spcPts val="600"/>
              </a:spcAft>
              <a:buNone/>
              <a:defRPr lang="en-US" sz="3000" b="1" kern="1200" cap="all" spc="200" baseline="0">
                <a:solidFill>
                  <a:schemeClr val="bg2"/>
                </a:solidFill>
                <a:latin typeface="+mn-lt"/>
                <a:ea typeface="+mn-ea"/>
                <a:cs typeface="+mn-cs"/>
              </a:defRPr>
            </a:lvl1pPr>
          </a:lstStyle>
          <a:p>
            <a:r>
              <a:rPr lang="zh-CN" altLang="en-US" dirty="0"/>
              <a:t>实现设备的平滑扩容</a:t>
            </a:r>
          </a:p>
        </p:txBody>
      </p:sp>
      <p:pic>
        <p:nvPicPr>
          <p:cNvPr id="40" name="Picture 28" descr="图标10">
            <a:extLst>
              <a:ext uri="{FF2B5EF4-FFF2-40B4-BE49-F238E27FC236}">
                <a16:creationId xmlns:a16="http://schemas.microsoft.com/office/drawing/2014/main" id="{081176B4-85AE-4467-BB9D-CBDFC416DAF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12100" y="2036525"/>
            <a:ext cx="884868" cy="814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10" descr="tubiao更改图形1(9">
            <a:extLst>
              <a:ext uri="{FF2B5EF4-FFF2-40B4-BE49-F238E27FC236}">
                <a16:creationId xmlns:a16="http://schemas.microsoft.com/office/drawing/2014/main" id="{A3690561-DE91-42B4-9F45-5C64AF9A73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2508" y="2031082"/>
            <a:ext cx="757238"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9" name="组合 47">
            <a:extLst>
              <a:ext uri="{FF2B5EF4-FFF2-40B4-BE49-F238E27FC236}">
                <a16:creationId xmlns:a16="http://schemas.microsoft.com/office/drawing/2014/main" id="{ACBC64DA-94BA-4511-A481-E96A4CCC3ED8}"/>
              </a:ext>
            </a:extLst>
          </p:cNvPr>
          <p:cNvGrpSpPr/>
          <p:nvPr/>
        </p:nvGrpSpPr>
        <p:grpSpPr>
          <a:xfrm>
            <a:off x="9309374" y="1890085"/>
            <a:ext cx="1219200" cy="1493838"/>
            <a:chOff x="9664909" y="1625183"/>
            <a:chExt cx="1219200" cy="1493838"/>
          </a:xfrm>
        </p:grpSpPr>
        <p:sp>
          <p:nvSpPr>
            <p:cNvPr id="80" name="Rectangle 10">
              <a:extLst>
                <a:ext uri="{FF2B5EF4-FFF2-40B4-BE49-F238E27FC236}">
                  <a16:creationId xmlns:a16="http://schemas.microsoft.com/office/drawing/2014/main" id="{66A721A0-2CE7-4C11-8601-0D2C4A361F0C}"/>
                </a:ext>
              </a:extLst>
            </p:cNvPr>
            <p:cNvSpPr>
              <a:spLocks noChangeArrowheads="1"/>
            </p:cNvSpPr>
            <p:nvPr/>
          </p:nvSpPr>
          <p:spPr bwMode="auto">
            <a:xfrm>
              <a:off x="9741109" y="2844383"/>
              <a:ext cx="793750" cy="274638"/>
            </a:xfrm>
            <a:prstGeom prst="rect">
              <a:avLst/>
            </a:prstGeom>
            <a:noFill/>
            <a:ln>
              <a:noFill/>
            </a:ln>
            <a:effectLst/>
            <a:extLst>
              <a:ext uri="{909E8E84-426E-40DD-AFC4-6F175D3DCCD1}">
                <a14:hiddenFill xmlns:a14="http://schemas.microsoft.com/office/drawing/2010/main">
                  <a:solidFill>
                    <a:srgbClr val="3366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200">
                  <a:latin typeface="宋体" panose="02010600030101010101" pitchFamily="2" charset="-122"/>
                </a:rPr>
                <a:t>服务器群</a:t>
              </a:r>
            </a:p>
          </p:txBody>
        </p:sp>
        <p:pic>
          <p:nvPicPr>
            <p:cNvPr id="81" name="Picture 16" descr="tubiao更改图形1(9">
              <a:extLst>
                <a:ext uri="{FF2B5EF4-FFF2-40B4-BE49-F238E27FC236}">
                  <a16:creationId xmlns:a16="http://schemas.microsoft.com/office/drawing/2014/main" id="{D51CAB63-7DC2-4A4E-B137-CEA00D049D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4909" y="1625183"/>
              <a:ext cx="1219200"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82" name="直线连接符 50">
            <a:extLst>
              <a:ext uri="{FF2B5EF4-FFF2-40B4-BE49-F238E27FC236}">
                <a16:creationId xmlns:a16="http://schemas.microsoft.com/office/drawing/2014/main" id="{D0410CC8-4CFB-4815-9A1E-D6BD8F98DB1E}"/>
              </a:ext>
            </a:extLst>
          </p:cNvPr>
          <p:cNvCxnSpPr>
            <a:cxnSpLocks/>
            <a:stCxn id="78" idx="3"/>
            <a:endCxn id="40" idx="1"/>
          </p:cNvCxnSpPr>
          <p:nvPr/>
        </p:nvCxnSpPr>
        <p:spPr>
          <a:xfrm flipV="1">
            <a:off x="4419746" y="2443933"/>
            <a:ext cx="2992354" cy="20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线连接符 51">
            <a:extLst>
              <a:ext uri="{FF2B5EF4-FFF2-40B4-BE49-F238E27FC236}">
                <a16:creationId xmlns:a16="http://schemas.microsoft.com/office/drawing/2014/main" id="{344AD7DD-DC76-4FDA-8FF1-AC274E7CB64F}"/>
              </a:ext>
            </a:extLst>
          </p:cNvPr>
          <p:cNvCxnSpPr>
            <a:cxnSpLocks/>
            <a:stCxn id="86" idx="3"/>
            <a:endCxn id="78" idx="1"/>
          </p:cNvCxnSpPr>
          <p:nvPr/>
        </p:nvCxnSpPr>
        <p:spPr>
          <a:xfrm flipV="1">
            <a:off x="2545218" y="2464470"/>
            <a:ext cx="1117290" cy="20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线连接符 52">
            <a:extLst>
              <a:ext uri="{FF2B5EF4-FFF2-40B4-BE49-F238E27FC236}">
                <a16:creationId xmlns:a16="http://schemas.microsoft.com/office/drawing/2014/main" id="{196812F9-8AE2-44AF-90A2-03904BA70B3E}"/>
              </a:ext>
            </a:extLst>
          </p:cNvPr>
          <p:cNvCxnSpPr>
            <a:stCxn id="40" idx="3"/>
            <a:endCxn id="81" idx="1"/>
          </p:cNvCxnSpPr>
          <p:nvPr/>
        </p:nvCxnSpPr>
        <p:spPr>
          <a:xfrm>
            <a:off x="8296968" y="2443933"/>
            <a:ext cx="1012406" cy="65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5" name="组合 56">
            <a:extLst>
              <a:ext uri="{FF2B5EF4-FFF2-40B4-BE49-F238E27FC236}">
                <a16:creationId xmlns:a16="http://schemas.microsoft.com/office/drawing/2014/main" id="{1FC95FE7-9490-4DC1-98B3-698E678420C8}"/>
              </a:ext>
            </a:extLst>
          </p:cNvPr>
          <p:cNvGrpSpPr/>
          <p:nvPr/>
        </p:nvGrpSpPr>
        <p:grpSpPr>
          <a:xfrm>
            <a:off x="1100639" y="1980173"/>
            <a:ext cx="1444579" cy="972761"/>
            <a:chOff x="411598" y="1773197"/>
            <a:chExt cx="1444579" cy="972761"/>
          </a:xfrm>
        </p:grpSpPr>
        <p:pic>
          <p:nvPicPr>
            <p:cNvPr id="86" name="Picture 28" descr="cloud">
              <a:extLst>
                <a:ext uri="{FF2B5EF4-FFF2-40B4-BE49-F238E27FC236}">
                  <a16:creationId xmlns:a16="http://schemas.microsoft.com/office/drawing/2014/main" id="{1E52BE31-7778-4E8C-8F4E-5906F5806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1598" y="1773197"/>
              <a:ext cx="1444579" cy="972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文本框 58">
              <a:extLst>
                <a:ext uri="{FF2B5EF4-FFF2-40B4-BE49-F238E27FC236}">
                  <a16:creationId xmlns:a16="http://schemas.microsoft.com/office/drawing/2014/main" id="{D628E355-D085-480C-87A1-6EDDEC08F37E}"/>
                </a:ext>
              </a:extLst>
            </p:cNvPr>
            <p:cNvSpPr txBox="1"/>
            <p:nvPr/>
          </p:nvSpPr>
          <p:spPr>
            <a:xfrm>
              <a:off x="771789" y="2074911"/>
              <a:ext cx="724196" cy="369332"/>
            </a:xfrm>
            <a:prstGeom prst="rect">
              <a:avLst/>
            </a:prstGeom>
            <a:noFill/>
          </p:spPr>
          <p:txBody>
            <a:bodyPr wrap="square" rtlCol="0">
              <a:spAutoFit/>
            </a:bodyPr>
            <a:lstStyle/>
            <a:p>
              <a:r>
                <a:rPr kumimoji="1" lang="zh-Hans" altLang="en-US" dirty="0"/>
                <a:t>外网</a:t>
              </a:r>
              <a:endParaRPr kumimoji="1" lang="zh-CN" altLang="en-US" dirty="0"/>
            </a:p>
          </p:txBody>
        </p:sp>
      </p:grpSp>
      <p:sp>
        <p:nvSpPr>
          <p:cNvPr id="88" name="文本框 59">
            <a:extLst>
              <a:ext uri="{FF2B5EF4-FFF2-40B4-BE49-F238E27FC236}">
                <a16:creationId xmlns:a16="http://schemas.microsoft.com/office/drawing/2014/main" id="{3AC59257-4504-4A6E-ACFF-F6D4FA0477A6}"/>
              </a:ext>
            </a:extLst>
          </p:cNvPr>
          <p:cNvSpPr txBox="1"/>
          <p:nvPr/>
        </p:nvSpPr>
        <p:spPr>
          <a:xfrm>
            <a:off x="3662508" y="1749875"/>
            <a:ext cx="757238" cy="276999"/>
          </a:xfrm>
          <a:prstGeom prst="rect">
            <a:avLst/>
          </a:prstGeom>
          <a:noFill/>
        </p:spPr>
        <p:txBody>
          <a:bodyPr wrap="square" rtlCol="0">
            <a:spAutoFit/>
          </a:bodyPr>
          <a:lstStyle/>
          <a:p>
            <a:r>
              <a:rPr kumimoji="1" lang="zh-Hans" altLang="en-US" sz="1200" dirty="0"/>
              <a:t>路由器</a:t>
            </a:r>
            <a:endParaRPr kumimoji="1" lang="zh-CN" altLang="en-US" sz="1200" dirty="0"/>
          </a:p>
        </p:txBody>
      </p:sp>
      <p:sp>
        <p:nvSpPr>
          <p:cNvPr id="89" name="文本框 60">
            <a:extLst>
              <a:ext uri="{FF2B5EF4-FFF2-40B4-BE49-F238E27FC236}">
                <a16:creationId xmlns:a16="http://schemas.microsoft.com/office/drawing/2014/main" id="{FA3C31C9-DD69-40D6-B1E7-85E53B9DE953}"/>
              </a:ext>
            </a:extLst>
          </p:cNvPr>
          <p:cNvSpPr txBox="1"/>
          <p:nvPr/>
        </p:nvSpPr>
        <p:spPr>
          <a:xfrm>
            <a:off x="7592786" y="1749875"/>
            <a:ext cx="763464" cy="276999"/>
          </a:xfrm>
          <a:prstGeom prst="rect">
            <a:avLst/>
          </a:prstGeom>
          <a:noFill/>
        </p:spPr>
        <p:txBody>
          <a:bodyPr wrap="square" rtlCol="0">
            <a:spAutoFit/>
          </a:bodyPr>
          <a:lstStyle/>
          <a:p>
            <a:r>
              <a:rPr kumimoji="1" lang="zh-Hans" altLang="en-US" sz="1200" dirty="0"/>
              <a:t>交换机</a:t>
            </a:r>
            <a:endParaRPr kumimoji="1" lang="zh-CN" altLang="en-US" sz="1200" dirty="0"/>
          </a:p>
        </p:txBody>
      </p:sp>
      <p:grpSp>
        <p:nvGrpSpPr>
          <p:cNvPr id="90" name="组合 74">
            <a:extLst>
              <a:ext uri="{FF2B5EF4-FFF2-40B4-BE49-F238E27FC236}">
                <a16:creationId xmlns:a16="http://schemas.microsoft.com/office/drawing/2014/main" id="{BE5B9EAB-18A8-4FFF-A5A0-03858B1DC23A}"/>
              </a:ext>
            </a:extLst>
          </p:cNvPr>
          <p:cNvGrpSpPr/>
          <p:nvPr/>
        </p:nvGrpSpPr>
        <p:grpSpPr>
          <a:xfrm>
            <a:off x="4245579" y="4391502"/>
            <a:ext cx="1154112" cy="1081861"/>
            <a:chOff x="3163888" y="3294063"/>
            <a:chExt cx="1154112" cy="1081861"/>
          </a:xfrm>
        </p:grpSpPr>
        <p:sp>
          <p:nvSpPr>
            <p:cNvPr id="91" name="Text Box 87">
              <a:extLst>
                <a:ext uri="{FF2B5EF4-FFF2-40B4-BE49-F238E27FC236}">
                  <a16:creationId xmlns:a16="http://schemas.microsoft.com/office/drawing/2014/main" id="{58516249-977A-4E45-B2A3-E6297225BB23}"/>
                </a:ext>
              </a:extLst>
            </p:cNvPr>
            <p:cNvSpPr txBox="1">
              <a:spLocks noChangeArrowheads="1"/>
            </p:cNvSpPr>
            <p:nvPr/>
          </p:nvSpPr>
          <p:spPr bwMode="auto">
            <a:xfrm>
              <a:off x="3163888" y="4098925"/>
              <a:ext cx="11525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1200" dirty="0"/>
                <a:t>设备</a:t>
              </a:r>
              <a:r>
                <a:rPr lang="en-US" altLang="zh-CN" sz="1200" dirty="0"/>
                <a:t>1</a:t>
              </a:r>
            </a:p>
          </p:txBody>
        </p:sp>
        <p:pic>
          <p:nvPicPr>
            <p:cNvPr id="92" name="Picture 88" descr="gray_VPN">
              <a:extLst>
                <a:ext uri="{FF2B5EF4-FFF2-40B4-BE49-F238E27FC236}">
                  <a16:creationId xmlns:a16="http://schemas.microsoft.com/office/drawing/2014/main" id="{6D259470-9129-456C-B68B-2BB580205C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6913" y="3294063"/>
              <a:ext cx="1081087"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3" name="组合 77">
            <a:extLst>
              <a:ext uri="{FF2B5EF4-FFF2-40B4-BE49-F238E27FC236}">
                <a16:creationId xmlns:a16="http://schemas.microsoft.com/office/drawing/2014/main" id="{7F9027A3-C0A0-4C43-9940-B2CA914AC834}"/>
              </a:ext>
            </a:extLst>
          </p:cNvPr>
          <p:cNvGrpSpPr/>
          <p:nvPr/>
        </p:nvGrpSpPr>
        <p:grpSpPr>
          <a:xfrm>
            <a:off x="4962009" y="1980173"/>
            <a:ext cx="1780290" cy="657598"/>
            <a:chOff x="4089055" y="968016"/>
            <a:chExt cx="1780290" cy="657598"/>
          </a:xfrm>
        </p:grpSpPr>
        <p:pic>
          <p:nvPicPr>
            <p:cNvPr id="94" name="图片 78">
              <a:extLst>
                <a:ext uri="{FF2B5EF4-FFF2-40B4-BE49-F238E27FC236}">
                  <a16:creationId xmlns:a16="http://schemas.microsoft.com/office/drawing/2014/main" id="{EB5C99C4-367A-4BD3-B2B1-78A5E2FA2B30}"/>
                </a:ext>
              </a:extLst>
            </p:cNvPr>
            <p:cNvPicPr>
              <a:picLocks noChangeAspect="1"/>
            </p:cNvPicPr>
            <p:nvPr/>
          </p:nvPicPr>
          <p:blipFill>
            <a:blip r:embed="rId7"/>
            <a:stretch>
              <a:fillRect/>
            </a:stretch>
          </p:blipFill>
          <p:spPr>
            <a:xfrm>
              <a:off x="4089055" y="1302814"/>
              <a:ext cx="1780290" cy="322800"/>
            </a:xfrm>
            <a:prstGeom prst="rect">
              <a:avLst/>
            </a:prstGeom>
          </p:spPr>
        </p:pic>
        <p:sp>
          <p:nvSpPr>
            <p:cNvPr id="95" name="文本框 79">
              <a:extLst>
                <a:ext uri="{FF2B5EF4-FFF2-40B4-BE49-F238E27FC236}">
                  <a16:creationId xmlns:a16="http://schemas.microsoft.com/office/drawing/2014/main" id="{1CD4AB6D-9ED0-4653-8134-A4C403BB7516}"/>
                </a:ext>
              </a:extLst>
            </p:cNvPr>
            <p:cNvSpPr txBox="1"/>
            <p:nvPr/>
          </p:nvSpPr>
          <p:spPr>
            <a:xfrm>
              <a:off x="4397231" y="968016"/>
              <a:ext cx="1272226" cy="276999"/>
            </a:xfrm>
            <a:prstGeom prst="rect">
              <a:avLst/>
            </a:prstGeom>
            <a:noFill/>
          </p:spPr>
          <p:txBody>
            <a:bodyPr wrap="square" rtlCol="0">
              <a:spAutoFit/>
            </a:bodyPr>
            <a:lstStyle/>
            <a:p>
              <a:r>
                <a:rPr kumimoji="1" lang="en-US" altLang="zh-Hans" sz="1200" dirty="0"/>
                <a:t>Bypass</a:t>
              </a:r>
              <a:r>
                <a:rPr kumimoji="1" lang="zh-Hans" altLang="en-US" sz="1200" dirty="0"/>
                <a:t>交换机</a:t>
              </a:r>
              <a:endParaRPr kumimoji="1" lang="zh-CN" altLang="en-US" sz="1200" dirty="0"/>
            </a:p>
          </p:txBody>
        </p:sp>
      </p:grpSp>
      <p:cxnSp>
        <p:nvCxnSpPr>
          <p:cNvPr id="96" name="直线连接符 80">
            <a:extLst>
              <a:ext uri="{FF2B5EF4-FFF2-40B4-BE49-F238E27FC236}">
                <a16:creationId xmlns:a16="http://schemas.microsoft.com/office/drawing/2014/main" id="{BBDC6BF6-E7F0-48A6-B00C-512F252F16B4}"/>
              </a:ext>
            </a:extLst>
          </p:cNvPr>
          <p:cNvCxnSpPr/>
          <p:nvPr/>
        </p:nvCxnSpPr>
        <p:spPr>
          <a:xfrm>
            <a:off x="5568043" y="2651219"/>
            <a:ext cx="0" cy="59538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7" name="直线连接符 81">
            <a:extLst>
              <a:ext uri="{FF2B5EF4-FFF2-40B4-BE49-F238E27FC236}">
                <a16:creationId xmlns:a16="http://schemas.microsoft.com/office/drawing/2014/main" id="{44CD4151-1BAE-43D2-A118-D7F401EA8AA8}"/>
              </a:ext>
            </a:extLst>
          </p:cNvPr>
          <p:cNvCxnSpPr/>
          <p:nvPr/>
        </p:nvCxnSpPr>
        <p:spPr>
          <a:xfrm>
            <a:off x="6096000" y="2637771"/>
            <a:ext cx="0" cy="59538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98" name="图片 32">
            <a:extLst>
              <a:ext uri="{FF2B5EF4-FFF2-40B4-BE49-F238E27FC236}">
                <a16:creationId xmlns:a16="http://schemas.microsoft.com/office/drawing/2014/main" id="{939F63B5-5D9B-4A66-92C6-EAD513D22CDE}"/>
              </a:ext>
            </a:extLst>
          </p:cNvPr>
          <p:cNvPicPr>
            <a:picLocks noChangeAspect="1"/>
          </p:cNvPicPr>
          <p:nvPr/>
        </p:nvPicPr>
        <p:blipFill>
          <a:blip r:embed="rId8"/>
          <a:stretch>
            <a:fillRect/>
          </a:stretch>
        </p:blipFill>
        <p:spPr>
          <a:xfrm>
            <a:off x="4120295" y="3222322"/>
            <a:ext cx="3463717" cy="685800"/>
          </a:xfrm>
          <a:prstGeom prst="rect">
            <a:avLst/>
          </a:prstGeom>
        </p:spPr>
      </p:pic>
      <p:grpSp>
        <p:nvGrpSpPr>
          <p:cNvPr id="99" name="组合 33">
            <a:extLst>
              <a:ext uri="{FF2B5EF4-FFF2-40B4-BE49-F238E27FC236}">
                <a16:creationId xmlns:a16="http://schemas.microsoft.com/office/drawing/2014/main" id="{763E98FF-EF00-48D1-AC10-148B3C8E357E}"/>
              </a:ext>
            </a:extLst>
          </p:cNvPr>
          <p:cNvGrpSpPr/>
          <p:nvPr/>
        </p:nvGrpSpPr>
        <p:grpSpPr>
          <a:xfrm>
            <a:off x="5420083" y="4378166"/>
            <a:ext cx="1154112" cy="1081861"/>
            <a:chOff x="3163888" y="3294063"/>
            <a:chExt cx="1154112" cy="1081861"/>
          </a:xfrm>
        </p:grpSpPr>
        <p:sp>
          <p:nvSpPr>
            <p:cNvPr id="100" name="Text Box 87">
              <a:extLst>
                <a:ext uri="{FF2B5EF4-FFF2-40B4-BE49-F238E27FC236}">
                  <a16:creationId xmlns:a16="http://schemas.microsoft.com/office/drawing/2014/main" id="{34AC32AA-0E20-4B82-98B1-0A4A0547F902}"/>
                </a:ext>
              </a:extLst>
            </p:cNvPr>
            <p:cNvSpPr txBox="1">
              <a:spLocks noChangeArrowheads="1"/>
            </p:cNvSpPr>
            <p:nvPr/>
          </p:nvSpPr>
          <p:spPr bwMode="auto">
            <a:xfrm>
              <a:off x="3163888" y="4098925"/>
              <a:ext cx="11525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1200" dirty="0"/>
                <a:t>设备</a:t>
              </a:r>
              <a:r>
                <a:rPr lang="en-US" altLang="zh-CN" sz="1200" dirty="0"/>
                <a:t>2</a:t>
              </a:r>
            </a:p>
          </p:txBody>
        </p:sp>
        <p:pic>
          <p:nvPicPr>
            <p:cNvPr id="101" name="Picture 88" descr="gray_VPN">
              <a:extLst>
                <a:ext uri="{FF2B5EF4-FFF2-40B4-BE49-F238E27FC236}">
                  <a16:creationId xmlns:a16="http://schemas.microsoft.com/office/drawing/2014/main" id="{7154CDAB-011E-4155-B2A8-A0A245CFF6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6913" y="3294063"/>
              <a:ext cx="1081087"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02" name="直线连接符 36">
            <a:extLst>
              <a:ext uri="{FF2B5EF4-FFF2-40B4-BE49-F238E27FC236}">
                <a16:creationId xmlns:a16="http://schemas.microsoft.com/office/drawing/2014/main" id="{AE6B02FD-7362-4C69-9CCF-D9F56105948B}"/>
              </a:ext>
            </a:extLst>
          </p:cNvPr>
          <p:cNvCxnSpPr/>
          <p:nvPr/>
        </p:nvCxnSpPr>
        <p:spPr>
          <a:xfrm>
            <a:off x="4593772" y="3921570"/>
            <a:ext cx="0" cy="59538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3" name="直线连接符 37">
            <a:extLst>
              <a:ext uri="{FF2B5EF4-FFF2-40B4-BE49-F238E27FC236}">
                <a16:creationId xmlns:a16="http://schemas.microsoft.com/office/drawing/2014/main" id="{ABCB21A5-07C2-400E-A56C-9593A2E05677}"/>
              </a:ext>
            </a:extLst>
          </p:cNvPr>
          <p:cNvCxnSpPr/>
          <p:nvPr/>
        </p:nvCxnSpPr>
        <p:spPr>
          <a:xfrm>
            <a:off x="5121729" y="3908122"/>
            <a:ext cx="0" cy="59538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4" name="直线连接符 38">
            <a:extLst>
              <a:ext uri="{FF2B5EF4-FFF2-40B4-BE49-F238E27FC236}">
                <a16:creationId xmlns:a16="http://schemas.microsoft.com/office/drawing/2014/main" id="{C8270947-24D2-4EE2-9543-E0B4F9ACC0AD}"/>
              </a:ext>
            </a:extLst>
          </p:cNvPr>
          <p:cNvCxnSpPr/>
          <p:nvPr/>
        </p:nvCxnSpPr>
        <p:spPr>
          <a:xfrm>
            <a:off x="5740808" y="3907011"/>
            <a:ext cx="0" cy="59538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5" name="直线连接符 39">
            <a:extLst>
              <a:ext uri="{FF2B5EF4-FFF2-40B4-BE49-F238E27FC236}">
                <a16:creationId xmlns:a16="http://schemas.microsoft.com/office/drawing/2014/main" id="{829ED980-CACF-49BA-878B-B735DD04C4E8}"/>
              </a:ext>
            </a:extLst>
          </p:cNvPr>
          <p:cNvCxnSpPr/>
          <p:nvPr/>
        </p:nvCxnSpPr>
        <p:spPr>
          <a:xfrm>
            <a:off x="6268765" y="3893563"/>
            <a:ext cx="0" cy="59538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6" name="文本框 40">
            <a:extLst>
              <a:ext uri="{FF2B5EF4-FFF2-40B4-BE49-F238E27FC236}">
                <a16:creationId xmlns:a16="http://schemas.microsoft.com/office/drawing/2014/main" id="{7362F767-609D-4B98-9DDE-7D3530F8B277}"/>
              </a:ext>
            </a:extLst>
          </p:cNvPr>
          <p:cNvSpPr txBox="1"/>
          <p:nvPr/>
        </p:nvSpPr>
        <p:spPr>
          <a:xfrm>
            <a:off x="7597685" y="3443341"/>
            <a:ext cx="1606896" cy="369332"/>
          </a:xfrm>
          <a:prstGeom prst="rect">
            <a:avLst/>
          </a:prstGeom>
          <a:noFill/>
        </p:spPr>
        <p:txBody>
          <a:bodyPr wrap="square" rtlCol="0">
            <a:spAutoFit/>
          </a:bodyPr>
          <a:lstStyle/>
          <a:p>
            <a:r>
              <a:rPr kumimoji="1" lang="zh-Hans" altLang="en-US" dirty="0"/>
              <a:t>网络交换矩阵</a:t>
            </a:r>
            <a:endParaRPr kumimoji="1" lang="zh-CN" altLang="en-US" dirty="0"/>
          </a:p>
        </p:txBody>
      </p:sp>
      <p:grpSp>
        <p:nvGrpSpPr>
          <p:cNvPr id="107" name="组合 43">
            <a:extLst>
              <a:ext uri="{FF2B5EF4-FFF2-40B4-BE49-F238E27FC236}">
                <a16:creationId xmlns:a16="http://schemas.microsoft.com/office/drawing/2014/main" id="{64AEC4F4-1868-4729-95C2-2C902009535B}"/>
              </a:ext>
            </a:extLst>
          </p:cNvPr>
          <p:cNvGrpSpPr/>
          <p:nvPr/>
        </p:nvGrpSpPr>
        <p:grpSpPr>
          <a:xfrm>
            <a:off x="6569722" y="4360059"/>
            <a:ext cx="1154112" cy="1081861"/>
            <a:chOff x="3163888" y="3294063"/>
            <a:chExt cx="1154112" cy="1081861"/>
          </a:xfrm>
        </p:grpSpPr>
        <p:sp>
          <p:nvSpPr>
            <p:cNvPr id="108" name="Text Box 87">
              <a:extLst>
                <a:ext uri="{FF2B5EF4-FFF2-40B4-BE49-F238E27FC236}">
                  <a16:creationId xmlns:a16="http://schemas.microsoft.com/office/drawing/2014/main" id="{4947AB01-AD12-43AB-81B1-0BE3FF10828A}"/>
                </a:ext>
              </a:extLst>
            </p:cNvPr>
            <p:cNvSpPr txBox="1">
              <a:spLocks noChangeArrowheads="1"/>
            </p:cNvSpPr>
            <p:nvPr/>
          </p:nvSpPr>
          <p:spPr bwMode="auto">
            <a:xfrm>
              <a:off x="3163888" y="4098925"/>
              <a:ext cx="11525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1200" dirty="0"/>
                <a:t>设备</a:t>
              </a:r>
              <a:r>
                <a:rPr lang="en-US" altLang="zh-CN" sz="1200" dirty="0"/>
                <a:t>3</a:t>
              </a:r>
            </a:p>
          </p:txBody>
        </p:sp>
        <p:pic>
          <p:nvPicPr>
            <p:cNvPr id="109" name="Picture 88" descr="gray_VPN">
              <a:extLst>
                <a:ext uri="{FF2B5EF4-FFF2-40B4-BE49-F238E27FC236}">
                  <a16:creationId xmlns:a16="http://schemas.microsoft.com/office/drawing/2014/main" id="{3D373281-EA72-4ACD-AE6B-B0D7EC5358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6913" y="3294063"/>
              <a:ext cx="1081087"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10" name="直线连接符 61">
            <a:extLst>
              <a:ext uri="{FF2B5EF4-FFF2-40B4-BE49-F238E27FC236}">
                <a16:creationId xmlns:a16="http://schemas.microsoft.com/office/drawing/2014/main" id="{BEB8840B-E98D-42C3-9A0E-291E451102E0}"/>
              </a:ext>
            </a:extLst>
          </p:cNvPr>
          <p:cNvCxnSpPr/>
          <p:nvPr/>
        </p:nvCxnSpPr>
        <p:spPr>
          <a:xfrm>
            <a:off x="6890447" y="3888904"/>
            <a:ext cx="0" cy="59538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1" name="直线连接符 62">
            <a:extLst>
              <a:ext uri="{FF2B5EF4-FFF2-40B4-BE49-F238E27FC236}">
                <a16:creationId xmlns:a16="http://schemas.microsoft.com/office/drawing/2014/main" id="{30DD91F3-FA0C-46D1-B800-307D6EE51A0C}"/>
              </a:ext>
            </a:extLst>
          </p:cNvPr>
          <p:cNvCxnSpPr/>
          <p:nvPr/>
        </p:nvCxnSpPr>
        <p:spPr>
          <a:xfrm>
            <a:off x="7418404" y="3875456"/>
            <a:ext cx="0" cy="59538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2" name="文本框 1">
            <a:extLst>
              <a:ext uri="{FF2B5EF4-FFF2-40B4-BE49-F238E27FC236}">
                <a16:creationId xmlns:a16="http://schemas.microsoft.com/office/drawing/2014/main" id="{72B4E3E7-DB4C-4FCC-81B7-8D00477179B0}"/>
              </a:ext>
            </a:extLst>
          </p:cNvPr>
          <p:cNvSpPr txBox="1"/>
          <p:nvPr/>
        </p:nvSpPr>
        <p:spPr>
          <a:xfrm>
            <a:off x="8098971" y="4360059"/>
            <a:ext cx="3363686" cy="276999"/>
          </a:xfrm>
          <a:prstGeom prst="rect">
            <a:avLst/>
          </a:prstGeom>
          <a:noFill/>
        </p:spPr>
        <p:txBody>
          <a:bodyPr wrap="square" lIns="0" tIns="0" rIns="0" bIns="0" rtlCol="0">
            <a:spAutoFit/>
          </a:bodyPr>
          <a:lstStyle/>
          <a:p>
            <a:pPr algn="l"/>
            <a:r>
              <a:rPr kumimoji="1" lang="zh-CN" altLang="en-US" dirty="0">
                <a:solidFill>
                  <a:srgbClr val="C00000"/>
                </a:solidFill>
              </a:rPr>
              <a:t>充分利旧，保护投资！！</a:t>
            </a:r>
          </a:p>
        </p:txBody>
      </p:sp>
    </p:spTree>
    <p:extLst>
      <p:ext uri="{BB962C8B-B14F-4D97-AF65-F5344CB8AC3E}">
        <p14:creationId xmlns:p14="http://schemas.microsoft.com/office/powerpoint/2010/main" val="127205784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 calcmode="lin" valueType="num">
                                      <p:cBhvr additive="base">
                                        <p:cTn id="7" dur="500" fill="hold"/>
                                        <p:tgtEl>
                                          <p:spTgt spid="107"/>
                                        </p:tgtEl>
                                        <p:attrNameLst>
                                          <p:attrName>ppt_x</p:attrName>
                                        </p:attrNameLst>
                                      </p:cBhvr>
                                      <p:tavLst>
                                        <p:tav tm="0">
                                          <p:val>
                                            <p:strVal val="#ppt_x"/>
                                          </p:val>
                                        </p:tav>
                                        <p:tav tm="100000">
                                          <p:val>
                                            <p:strVal val="#ppt_x"/>
                                          </p:val>
                                        </p:tav>
                                      </p:tavLst>
                                    </p:anim>
                                    <p:anim calcmode="lin" valueType="num">
                                      <p:cBhvr additive="base">
                                        <p:cTn id="8" dur="500" fill="hold"/>
                                        <p:tgtEl>
                                          <p:spTgt spid="10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111"/>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1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112"/>
                                        </p:tgtEl>
                                        <p:attrNameLst>
                                          <p:attrName>style.visibility</p:attrName>
                                        </p:attrNameLst>
                                      </p:cBhvr>
                                      <p:to>
                                        <p:strVal val="visible"/>
                                      </p:to>
                                    </p:set>
                                    <p:animEffect transition="in" filter="blinds(horizontal)">
                                      <p:cBhvr>
                                        <p:cTn id="19"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2395A16-855E-460C-A514-163F62467A94}"/>
              </a:ext>
            </a:extLst>
          </p:cNvPr>
          <p:cNvSpPr txBox="1">
            <a:spLocks/>
          </p:cNvSpPr>
          <p:nvPr/>
        </p:nvSpPr>
        <p:spPr>
          <a:xfrm>
            <a:off x="426720" y="127001"/>
            <a:ext cx="11338560" cy="641315"/>
          </a:xfrm>
          <a:prstGeom prst="rect">
            <a:avLst/>
          </a:prstGeom>
        </p:spPr>
        <p:txBody>
          <a:bodyPr vert="horz" lIns="91440" tIns="45720" rIns="91440" bIns="45720" rtlCol="0" anchor="b" anchorCtr="0">
            <a:normAutofit/>
          </a:bodyPr>
          <a:lstStyle>
            <a:lvl1pPr marL="0" algn="l" defTabSz="914400" rtl="0" eaLnBrk="1" latinLnBrk="0" hangingPunct="1">
              <a:lnSpc>
                <a:spcPct val="90000"/>
              </a:lnSpc>
              <a:spcBef>
                <a:spcPts val="0"/>
              </a:spcBef>
              <a:spcAft>
                <a:spcPts val="600"/>
              </a:spcAft>
              <a:buNone/>
              <a:defRPr lang="en-US" sz="3000" b="1" kern="1200" cap="all" spc="200" baseline="0">
                <a:solidFill>
                  <a:schemeClr val="bg2"/>
                </a:solidFill>
                <a:latin typeface="+mn-lt"/>
                <a:ea typeface="+mn-ea"/>
                <a:cs typeface="+mn-cs"/>
              </a:defRPr>
            </a:lvl1pPr>
          </a:lstStyle>
          <a:p>
            <a:r>
              <a:rPr lang="zh-CN" altLang="en-US" dirty="0"/>
              <a:t>针对业务流量的过滤</a:t>
            </a:r>
          </a:p>
        </p:txBody>
      </p:sp>
      <p:pic>
        <p:nvPicPr>
          <p:cNvPr id="43" name="Picture 28" descr="图标10">
            <a:extLst>
              <a:ext uri="{FF2B5EF4-FFF2-40B4-BE49-F238E27FC236}">
                <a16:creationId xmlns:a16="http://schemas.microsoft.com/office/drawing/2014/main" id="{DF4029CA-F525-4590-9D29-E67F75620C5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12100" y="1954874"/>
            <a:ext cx="884868" cy="814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10" descr="tubiao更改图形1(9">
            <a:extLst>
              <a:ext uri="{FF2B5EF4-FFF2-40B4-BE49-F238E27FC236}">
                <a16:creationId xmlns:a16="http://schemas.microsoft.com/office/drawing/2014/main" id="{21D89092-EBE7-4DB2-B454-9697D2499A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2508" y="1949431"/>
            <a:ext cx="757238"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5" name="组合 47">
            <a:extLst>
              <a:ext uri="{FF2B5EF4-FFF2-40B4-BE49-F238E27FC236}">
                <a16:creationId xmlns:a16="http://schemas.microsoft.com/office/drawing/2014/main" id="{1F156E86-4F1F-456C-8A4F-522E9D453342}"/>
              </a:ext>
            </a:extLst>
          </p:cNvPr>
          <p:cNvGrpSpPr/>
          <p:nvPr/>
        </p:nvGrpSpPr>
        <p:grpSpPr>
          <a:xfrm>
            <a:off x="9309374" y="1808434"/>
            <a:ext cx="1219200" cy="1493838"/>
            <a:chOff x="9664909" y="1625183"/>
            <a:chExt cx="1219200" cy="1493838"/>
          </a:xfrm>
        </p:grpSpPr>
        <p:sp>
          <p:nvSpPr>
            <p:cNvPr id="46" name="Rectangle 10">
              <a:extLst>
                <a:ext uri="{FF2B5EF4-FFF2-40B4-BE49-F238E27FC236}">
                  <a16:creationId xmlns:a16="http://schemas.microsoft.com/office/drawing/2014/main" id="{96BD3988-8090-42D1-9D6F-E8A870948E43}"/>
                </a:ext>
              </a:extLst>
            </p:cNvPr>
            <p:cNvSpPr>
              <a:spLocks noChangeArrowheads="1"/>
            </p:cNvSpPr>
            <p:nvPr/>
          </p:nvSpPr>
          <p:spPr bwMode="auto">
            <a:xfrm>
              <a:off x="9741109" y="2844383"/>
              <a:ext cx="793750" cy="274638"/>
            </a:xfrm>
            <a:prstGeom prst="rect">
              <a:avLst/>
            </a:prstGeom>
            <a:noFill/>
            <a:ln>
              <a:noFill/>
            </a:ln>
            <a:effectLst/>
            <a:extLst>
              <a:ext uri="{909E8E84-426E-40DD-AFC4-6F175D3DCCD1}">
                <a14:hiddenFill xmlns:a14="http://schemas.microsoft.com/office/drawing/2010/main">
                  <a:solidFill>
                    <a:srgbClr val="3366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457200">
                <a:spcBef>
                  <a:spcPct val="0"/>
                </a:spcBef>
                <a:buFontTx/>
                <a:buNone/>
              </a:pPr>
              <a:r>
                <a:rPr lang="zh-CN" altLang="en-US" sz="1200">
                  <a:solidFill>
                    <a:prstClr val="black"/>
                  </a:solidFill>
                  <a:latin typeface="宋体" panose="02010600030101010101" pitchFamily="2" charset="-122"/>
                </a:rPr>
                <a:t>服务器群</a:t>
              </a:r>
            </a:p>
          </p:txBody>
        </p:sp>
        <p:pic>
          <p:nvPicPr>
            <p:cNvPr id="47" name="Picture 16" descr="tubiao更改图形1(9">
              <a:extLst>
                <a:ext uri="{FF2B5EF4-FFF2-40B4-BE49-F238E27FC236}">
                  <a16:creationId xmlns:a16="http://schemas.microsoft.com/office/drawing/2014/main" id="{07371345-45FD-473A-96E2-230006BB9C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4909" y="1625183"/>
              <a:ext cx="1219200"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48" name="直线连接符 50">
            <a:extLst>
              <a:ext uri="{FF2B5EF4-FFF2-40B4-BE49-F238E27FC236}">
                <a16:creationId xmlns:a16="http://schemas.microsoft.com/office/drawing/2014/main" id="{1EAF5306-643F-4D6D-8DAE-53A99722500F}"/>
              </a:ext>
            </a:extLst>
          </p:cNvPr>
          <p:cNvCxnSpPr>
            <a:cxnSpLocks/>
            <a:stCxn id="44" idx="3"/>
            <a:endCxn id="43" idx="1"/>
          </p:cNvCxnSpPr>
          <p:nvPr/>
        </p:nvCxnSpPr>
        <p:spPr>
          <a:xfrm flipV="1">
            <a:off x="4419746" y="2362282"/>
            <a:ext cx="2992354" cy="20537"/>
          </a:xfrm>
          <a:prstGeom prst="line">
            <a:avLst/>
          </a:prstGeom>
          <a:noFill/>
          <a:ln w="6350" cap="flat" cmpd="sng" algn="ctr">
            <a:solidFill>
              <a:sysClr val="windowText" lastClr="000000"/>
            </a:solidFill>
            <a:prstDash val="solid"/>
            <a:miter lim="800000"/>
          </a:ln>
          <a:effectLst/>
        </p:spPr>
      </p:cxnSp>
      <p:cxnSp>
        <p:nvCxnSpPr>
          <p:cNvPr id="49" name="直线连接符 51">
            <a:extLst>
              <a:ext uri="{FF2B5EF4-FFF2-40B4-BE49-F238E27FC236}">
                <a16:creationId xmlns:a16="http://schemas.microsoft.com/office/drawing/2014/main" id="{A243EBE7-692C-49AF-8B64-AE9E0F41B88B}"/>
              </a:ext>
            </a:extLst>
          </p:cNvPr>
          <p:cNvCxnSpPr>
            <a:cxnSpLocks/>
            <a:stCxn id="52" idx="3"/>
            <a:endCxn id="44" idx="1"/>
          </p:cNvCxnSpPr>
          <p:nvPr/>
        </p:nvCxnSpPr>
        <p:spPr>
          <a:xfrm flipV="1">
            <a:off x="2545218" y="2382819"/>
            <a:ext cx="1117290" cy="2084"/>
          </a:xfrm>
          <a:prstGeom prst="line">
            <a:avLst/>
          </a:prstGeom>
          <a:noFill/>
          <a:ln w="6350" cap="flat" cmpd="sng" algn="ctr">
            <a:solidFill>
              <a:sysClr val="windowText" lastClr="000000"/>
            </a:solidFill>
            <a:prstDash val="solid"/>
            <a:miter lim="800000"/>
          </a:ln>
          <a:effectLst/>
        </p:spPr>
      </p:cxnSp>
      <p:cxnSp>
        <p:nvCxnSpPr>
          <p:cNvPr id="50" name="直线连接符 52">
            <a:extLst>
              <a:ext uri="{FF2B5EF4-FFF2-40B4-BE49-F238E27FC236}">
                <a16:creationId xmlns:a16="http://schemas.microsoft.com/office/drawing/2014/main" id="{76F59D0C-CEE2-4F4F-846E-E41113C2AB0A}"/>
              </a:ext>
            </a:extLst>
          </p:cNvPr>
          <p:cNvCxnSpPr>
            <a:stCxn id="43" idx="3"/>
            <a:endCxn id="47" idx="1"/>
          </p:cNvCxnSpPr>
          <p:nvPr/>
        </p:nvCxnSpPr>
        <p:spPr>
          <a:xfrm>
            <a:off x="8296968" y="2362282"/>
            <a:ext cx="1012406" cy="6540"/>
          </a:xfrm>
          <a:prstGeom prst="line">
            <a:avLst/>
          </a:prstGeom>
          <a:noFill/>
          <a:ln w="6350" cap="flat" cmpd="sng" algn="ctr">
            <a:solidFill>
              <a:sysClr val="windowText" lastClr="000000"/>
            </a:solidFill>
            <a:prstDash val="solid"/>
            <a:miter lim="800000"/>
          </a:ln>
          <a:effectLst/>
        </p:spPr>
      </p:cxnSp>
      <p:grpSp>
        <p:nvGrpSpPr>
          <p:cNvPr id="51" name="组合 56">
            <a:extLst>
              <a:ext uri="{FF2B5EF4-FFF2-40B4-BE49-F238E27FC236}">
                <a16:creationId xmlns:a16="http://schemas.microsoft.com/office/drawing/2014/main" id="{BAD66C9D-537D-464E-B129-2E62B7957C17}"/>
              </a:ext>
            </a:extLst>
          </p:cNvPr>
          <p:cNvGrpSpPr/>
          <p:nvPr/>
        </p:nvGrpSpPr>
        <p:grpSpPr>
          <a:xfrm>
            <a:off x="1100639" y="1898522"/>
            <a:ext cx="1444579" cy="972761"/>
            <a:chOff x="411598" y="1773197"/>
            <a:chExt cx="1444579" cy="972761"/>
          </a:xfrm>
        </p:grpSpPr>
        <p:pic>
          <p:nvPicPr>
            <p:cNvPr id="52" name="Picture 28" descr="cloud">
              <a:extLst>
                <a:ext uri="{FF2B5EF4-FFF2-40B4-BE49-F238E27FC236}">
                  <a16:creationId xmlns:a16="http://schemas.microsoft.com/office/drawing/2014/main" id="{2124105C-F6E7-4CA8-B1F5-EDC9DD1BFF0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1598" y="1773197"/>
              <a:ext cx="1444579" cy="972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文本框 58">
              <a:extLst>
                <a:ext uri="{FF2B5EF4-FFF2-40B4-BE49-F238E27FC236}">
                  <a16:creationId xmlns:a16="http://schemas.microsoft.com/office/drawing/2014/main" id="{EEDF7F6F-BEC9-41F4-93FB-663C3EAC7B01}"/>
                </a:ext>
              </a:extLst>
            </p:cNvPr>
            <p:cNvSpPr txBox="1"/>
            <p:nvPr/>
          </p:nvSpPr>
          <p:spPr>
            <a:xfrm>
              <a:off x="771789" y="2074911"/>
              <a:ext cx="724196" cy="369332"/>
            </a:xfrm>
            <a:prstGeom prst="rect">
              <a:avLst/>
            </a:prstGeom>
            <a:noFill/>
          </p:spPr>
          <p:txBody>
            <a:bodyPr wrap="square" rtlCol="0">
              <a:spAutoFit/>
            </a:bodyPr>
            <a:lstStyle/>
            <a:p>
              <a:pPr defTabSz="457200"/>
              <a:r>
                <a:rPr kumimoji="1" lang="zh-Hans" altLang="en-US" dirty="0">
                  <a:solidFill>
                    <a:prstClr val="black"/>
                  </a:solidFill>
                  <a:ea typeface="黑体" panose="02010609060101010101" pitchFamily="49" charset="-122"/>
                </a:rPr>
                <a:t>外网</a:t>
              </a:r>
              <a:endParaRPr kumimoji="1" lang="zh-CN" altLang="en-US" dirty="0">
                <a:solidFill>
                  <a:prstClr val="black"/>
                </a:solidFill>
                <a:ea typeface="黑体" panose="02010609060101010101" pitchFamily="49" charset="-122"/>
              </a:endParaRPr>
            </a:p>
          </p:txBody>
        </p:sp>
      </p:grpSp>
      <p:sp>
        <p:nvSpPr>
          <p:cNvPr id="54" name="文本框 59">
            <a:extLst>
              <a:ext uri="{FF2B5EF4-FFF2-40B4-BE49-F238E27FC236}">
                <a16:creationId xmlns:a16="http://schemas.microsoft.com/office/drawing/2014/main" id="{6E7A67D5-6393-449A-B5BD-199BEC768771}"/>
              </a:ext>
            </a:extLst>
          </p:cNvPr>
          <p:cNvSpPr txBox="1"/>
          <p:nvPr/>
        </p:nvSpPr>
        <p:spPr>
          <a:xfrm>
            <a:off x="3662508" y="1668224"/>
            <a:ext cx="757238" cy="276999"/>
          </a:xfrm>
          <a:prstGeom prst="rect">
            <a:avLst/>
          </a:prstGeom>
          <a:noFill/>
        </p:spPr>
        <p:txBody>
          <a:bodyPr wrap="square" rtlCol="0">
            <a:spAutoFit/>
          </a:bodyPr>
          <a:lstStyle/>
          <a:p>
            <a:pPr defTabSz="457200"/>
            <a:r>
              <a:rPr kumimoji="1" lang="zh-Hans" altLang="en-US" sz="1200" dirty="0">
                <a:solidFill>
                  <a:prstClr val="black"/>
                </a:solidFill>
                <a:ea typeface="黑体" panose="02010609060101010101" pitchFamily="49" charset="-122"/>
              </a:rPr>
              <a:t>路由器</a:t>
            </a:r>
            <a:endParaRPr kumimoji="1" lang="zh-CN" altLang="en-US" sz="1200" dirty="0">
              <a:solidFill>
                <a:prstClr val="black"/>
              </a:solidFill>
              <a:ea typeface="黑体" panose="02010609060101010101" pitchFamily="49" charset="-122"/>
            </a:endParaRPr>
          </a:p>
        </p:txBody>
      </p:sp>
      <p:sp>
        <p:nvSpPr>
          <p:cNvPr id="55" name="文本框 60">
            <a:extLst>
              <a:ext uri="{FF2B5EF4-FFF2-40B4-BE49-F238E27FC236}">
                <a16:creationId xmlns:a16="http://schemas.microsoft.com/office/drawing/2014/main" id="{92EDEF6D-AE75-42D0-958B-63B556942617}"/>
              </a:ext>
            </a:extLst>
          </p:cNvPr>
          <p:cNvSpPr txBox="1"/>
          <p:nvPr/>
        </p:nvSpPr>
        <p:spPr>
          <a:xfrm>
            <a:off x="7592786" y="1668224"/>
            <a:ext cx="763464" cy="276999"/>
          </a:xfrm>
          <a:prstGeom prst="rect">
            <a:avLst/>
          </a:prstGeom>
          <a:noFill/>
        </p:spPr>
        <p:txBody>
          <a:bodyPr wrap="square" rtlCol="0">
            <a:spAutoFit/>
          </a:bodyPr>
          <a:lstStyle/>
          <a:p>
            <a:pPr defTabSz="457200"/>
            <a:r>
              <a:rPr kumimoji="1" lang="zh-Hans" altLang="en-US" sz="1200" dirty="0">
                <a:solidFill>
                  <a:prstClr val="black"/>
                </a:solidFill>
                <a:ea typeface="黑体" panose="02010609060101010101" pitchFamily="49" charset="-122"/>
              </a:rPr>
              <a:t>交换机</a:t>
            </a:r>
            <a:endParaRPr kumimoji="1" lang="zh-CN" altLang="en-US" sz="1200" dirty="0">
              <a:solidFill>
                <a:prstClr val="black"/>
              </a:solidFill>
              <a:ea typeface="黑体" panose="02010609060101010101" pitchFamily="49" charset="-122"/>
            </a:endParaRPr>
          </a:p>
        </p:txBody>
      </p:sp>
      <p:grpSp>
        <p:nvGrpSpPr>
          <p:cNvPr id="56" name="组合 74">
            <a:extLst>
              <a:ext uri="{FF2B5EF4-FFF2-40B4-BE49-F238E27FC236}">
                <a16:creationId xmlns:a16="http://schemas.microsoft.com/office/drawing/2014/main" id="{ACBC0067-34DF-4DF2-9D37-B4DAF17E0762}"/>
              </a:ext>
            </a:extLst>
          </p:cNvPr>
          <p:cNvGrpSpPr/>
          <p:nvPr/>
        </p:nvGrpSpPr>
        <p:grpSpPr>
          <a:xfrm>
            <a:off x="4245579" y="4309851"/>
            <a:ext cx="1154112" cy="1081861"/>
            <a:chOff x="3163888" y="3294063"/>
            <a:chExt cx="1154112" cy="1081861"/>
          </a:xfrm>
        </p:grpSpPr>
        <p:sp>
          <p:nvSpPr>
            <p:cNvPr id="57" name="Text Box 87">
              <a:extLst>
                <a:ext uri="{FF2B5EF4-FFF2-40B4-BE49-F238E27FC236}">
                  <a16:creationId xmlns:a16="http://schemas.microsoft.com/office/drawing/2014/main" id="{C48E21AC-B2B6-4B76-8300-A13DA9080C0E}"/>
                </a:ext>
              </a:extLst>
            </p:cNvPr>
            <p:cNvSpPr txBox="1">
              <a:spLocks noChangeArrowheads="1"/>
            </p:cNvSpPr>
            <p:nvPr/>
          </p:nvSpPr>
          <p:spPr bwMode="auto">
            <a:xfrm>
              <a:off x="3163888" y="4098925"/>
              <a:ext cx="11525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457200" eaLnBrk="1" fontAlgn="auto" latinLnBrk="0" hangingPunct="1">
                <a:lnSpc>
                  <a:spcPct val="100000"/>
                </a:lnSpc>
                <a:spcBef>
                  <a:spcPct val="5000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rPr>
                <a:t>WAF</a:t>
              </a:r>
            </a:p>
          </p:txBody>
        </p:sp>
        <p:pic>
          <p:nvPicPr>
            <p:cNvPr id="58" name="Picture 88" descr="gray_VPN">
              <a:extLst>
                <a:ext uri="{FF2B5EF4-FFF2-40B4-BE49-F238E27FC236}">
                  <a16:creationId xmlns:a16="http://schemas.microsoft.com/office/drawing/2014/main" id="{1B9E7F15-0252-4AA0-9A42-F1C063E7DC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6913" y="3294063"/>
              <a:ext cx="1081087"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9" name="组合 77">
            <a:extLst>
              <a:ext uri="{FF2B5EF4-FFF2-40B4-BE49-F238E27FC236}">
                <a16:creationId xmlns:a16="http://schemas.microsoft.com/office/drawing/2014/main" id="{72D1630B-8682-43C7-A468-4851CA96C482}"/>
              </a:ext>
            </a:extLst>
          </p:cNvPr>
          <p:cNvGrpSpPr/>
          <p:nvPr/>
        </p:nvGrpSpPr>
        <p:grpSpPr>
          <a:xfrm>
            <a:off x="4962009" y="1898522"/>
            <a:ext cx="1780290" cy="657598"/>
            <a:chOff x="4089055" y="968016"/>
            <a:chExt cx="1780290" cy="657598"/>
          </a:xfrm>
        </p:grpSpPr>
        <p:pic>
          <p:nvPicPr>
            <p:cNvPr id="60" name="图片 78">
              <a:extLst>
                <a:ext uri="{FF2B5EF4-FFF2-40B4-BE49-F238E27FC236}">
                  <a16:creationId xmlns:a16="http://schemas.microsoft.com/office/drawing/2014/main" id="{EF1E77D8-B341-4413-9124-6434CC3A20E7}"/>
                </a:ext>
              </a:extLst>
            </p:cNvPr>
            <p:cNvPicPr>
              <a:picLocks noChangeAspect="1"/>
            </p:cNvPicPr>
            <p:nvPr/>
          </p:nvPicPr>
          <p:blipFill>
            <a:blip r:embed="rId7"/>
            <a:stretch>
              <a:fillRect/>
            </a:stretch>
          </p:blipFill>
          <p:spPr>
            <a:xfrm>
              <a:off x="4089055" y="1302814"/>
              <a:ext cx="1780290" cy="322800"/>
            </a:xfrm>
            <a:prstGeom prst="rect">
              <a:avLst/>
            </a:prstGeom>
          </p:spPr>
        </p:pic>
        <p:sp>
          <p:nvSpPr>
            <p:cNvPr id="61" name="文本框 79">
              <a:extLst>
                <a:ext uri="{FF2B5EF4-FFF2-40B4-BE49-F238E27FC236}">
                  <a16:creationId xmlns:a16="http://schemas.microsoft.com/office/drawing/2014/main" id="{6313F693-41AC-47F4-AB4F-9B4ECF70EB94}"/>
                </a:ext>
              </a:extLst>
            </p:cNvPr>
            <p:cNvSpPr txBox="1"/>
            <p:nvPr/>
          </p:nvSpPr>
          <p:spPr>
            <a:xfrm>
              <a:off x="4397231" y="968016"/>
              <a:ext cx="1272226" cy="276999"/>
            </a:xfrm>
            <a:prstGeom prst="rect">
              <a:avLst/>
            </a:prstGeom>
            <a:noFill/>
          </p:spPr>
          <p:txBody>
            <a:bodyPr wrap="square" rtlCol="0">
              <a:spAutoFit/>
            </a:bodyPr>
            <a:lstStyle/>
            <a:p>
              <a:pPr defTabSz="457200"/>
              <a:r>
                <a:rPr kumimoji="1" lang="en-US" altLang="zh-Hans" sz="1200" dirty="0">
                  <a:solidFill>
                    <a:prstClr val="black"/>
                  </a:solidFill>
                  <a:ea typeface="黑体" panose="02010609060101010101" pitchFamily="49" charset="-122"/>
                </a:rPr>
                <a:t>Bypass</a:t>
              </a:r>
              <a:r>
                <a:rPr kumimoji="1" lang="zh-Hans" altLang="en-US" sz="1200" dirty="0">
                  <a:solidFill>
                    <a:prstClr val="black"/>
                  </a:solidFill>
                  <a:ea typeface="黑体" panose="02010609060101010101" pitchFamily="49" charset="-122"/>
                </a:rPr>
                <a:t>交换机</a:t>
              </a:r>
              <a:endParaRPr kumimoji="1" lang="zh-CN" altLang="en-US" sz="1200" dirty="0">
                <a:solidFill>
                  <a:prstClr val="black"/>
                </a:solidFill>
                <a:ea typeface="黑体" panose="02010609060101010101" pitchFamily="49" charset="-122"/>
              </a:endParaRPr>
            </a:p>
          </p:txBody>
        </p:sp>
      </p:grpSp>
      <p:cxnSp>
        <p:nvCxnSpPr>
          <p:cNvPr id="62" name="直线连接符 80">
            <a:extLst>
              <a:ext uri="{FF2B5EF4-FFF2-40B4-BE49-F238E27FC236}">
                <a16:creationId xmlns:a16="http://schemas.microsoft.com/office/drawing/2014/main" id="{5FD29D57-E06B-48EE-BA9A-DDE1600D0057}"/>
              </a:ext>
            </a:extLst>
          </p:cNvPr>
          <p:cNvCxnSpPr/>
          <p:nvPr/>
        </p:nvCxnSpPr>
        <p:spPr>
          <a:xfrm>
            <a:off x="5568043" y="2569568"/>
            <a:ext cx="0" cy="595385"/>
          </a:xfrm>
          <a:prstGeom prst="line">
            <a:avLst/>
          </a:prstGeom>
          <a:noFill/>
          <a:ln w="19050" cap="flat" cmpd="sng" algn="ctr">
            <a:solidFill>
              <a:sysClr val="windowText" lastClr="000000">
                <a:lumMod val="75000"/>
                <a:lumOff val="25000"/>
              </a:sysClr>
            </a:solidFill>
            <a:prstDash val="solid"/>
            <a:miter lim="800000"/>
          </a:ln>
          <a:effectLst/>
        </p:spPr>
      </p:cxnSp>
      <p:cxnSp>
        <p:nvCxnSpPr>
          <p:cNvPr id="63" name="直线连接符 81">
            <a:extLst>
              <a:ext uri="{FF2B5EF4-FFF2-40B4-BE49-F238E27FC236}">
                <a16:creationId xmlns:a16="http://schemas.microsoft.com/office/drawing/2014/main" id="{1925718D-7AF6-4BD8-B91D-9BBD27B61744}"/>
              </a:ext>
            </a:extLst>
          </p:cNvPr>
          <p:cNvCxnSpPr/>
          <p:nvPr/>
        </p:nvCxnSpPr>
        <p:spPr>
          <a:xfrm>
            <a:off x="6096000" y="2556120"/>
            <a:ext cx="0" cy="595385"/>
          </a:xfrm>
          <a:prstGeom prst="line">
            <a:avLst/>
          </a:prstGeom>
          <a:noFill/>
          <a:ln w="19050" cap="flat" cmpd="sng" algn="ctr">
            <a:solidFill>
              <a:sysClr val="windowText" lastClr="000000">
                <a:lumMod val="75000"/>
                <a:lumOff val="25000"/>
              </a:sysClr>
            </a:solidFill>
            <a:prstDash val="solid"/>
            <a:miter lim="800000"/>
          </a:ln>
          <a:effectLst/>
        </p:spPr>
      </p:cxnSp>
      <p:pic>
        <p:nvPicPr>
          <p:cNvPr id="64" name="图片 32">
            <a:extLst>
              <a:ext uri="{FF2B5EF4-FFF2-40B4-BE49-F238E27FC236}">
                <a16:creationId xmlns:a16="http://schemas.microsoft.com/office/drawing/2014/main" id="{3F2ACC92-CB1B-4D21-8B19-9954EEDA2BEA}"/>
              </a:ext>
            </a:extLst>
          </p:cNvPr>
          <p:cNvPicPr>
            <a:picLocks noChangeAspect="1"/>
          </p:cNvPicPr>
          <p:nvPr/>
        </p:nvPicPr>
        <p:blipFill>
          <a:blip r:embed="rId8"/>
          <a:stretch>
            <a:fillRect/>
          </a:stretch>
        </p:blipFill>
        <p:spPr>
          <a:xfrm>
            <a:off x="4120295" y="3140671"/>
            <a:ext cx="3463717" cy="685800"/>
          </a:xfrm>
          <a:prstGeom prst="rect">
            <a:avLst/>
          </a:prstGeom>
        </p:spPr>
      </p:pic>
      <p:grpSp>
        <p:nvGrpSpPr>
          <p:cNvPr id="65" name="组合 33">
            <a:extLst>
              <a:ext uri="{FF2B5EF4-FFF2-40B4-BE49-F238E27FC236}">
                <a16:creationId xmlns:a16="http://schemas.microsoft.com/office/drawing/2014/main" id="{B86AAC95-A6F0-49D6-A6FF-09289703E6CF}"/>
              </a:ext>
            </a:extLst>
          </p:cNvPr>
          <p:cNvGrpSpPr/>
          <p:nvPr/>
        </p:nvGrpSpPr>
        <p:grpSpPr>
          <a:xfrm>
            <a:off x="5893617" y="4296515"/>
            <a:ext cx="1154112" cy="1081861"/>
            <a:chOff x="3163888" y="3294063"/>
            <a:chExt cx="1154112" cy="1081861"/>
          </a:xfrm>
        </p:grpSpPr>
        <p:sp>
          <p:nvSpPr>
            <p:cNvPr id="66" name="Text Box 87">
              <a:extLst>
                <a:ext uri="{FF2B5EF4-FFF2-40B4-BE49-F238E27FC236}">
                  <a16:creationId xmlns:a16="http://schemas.microsoft.com/office/drawing/2014/main" id="{264486F2-A63C-4BD5-B73E-E6417AC93565}"/>
                </a:ext>
              </a:extLst>
            </p:cNvPr>
            <p:cNvSpPr txBox="1">
              <a:spLocks noChangeArrowheads="1"/>
            </p:cNvSpPr>
            <p:nvPr/>
          </p:nvSpPr>
          <p:spPr bwMode="auto">
            <a:xfrm>
              <a:off x="3163888" y="4098925"/>
              <a:ext cx="11525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457200" eaLnBrk="1" fontAlgn="auto" latinLnBrk="0" hangingPunct="1">
                <a:lnSpc>
                  <a:spcPct val="100000"/>
                </a:lnSpc>
                <a:spcBef>
                  <a:spcPct val="5000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rPr>
                <a:t>WAF</a:t>
              </a:r>
            </a:p>
          </p:txBody>
        </p:sp>
        <p:pic>
          <p:nvPicPr>
            <p:cNvPr id="67" name="Picture 88" descr="gray_VPN">
              <a:extLst>
                <a:ext uri="{FF2B5EF4-FFF2-40B4-BE49-F238E27FC236}">
                  <a16:creationId xmlns:a16="http://schemas.microsoft.com/office/drawing/2014/main" id="{DFB2F3C1-0506-4536-82FF-C97D118EEE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6913" y="3294063"/>
              <a:ext cx="1081087"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68" name="直线连接符 36">
            <a:extLst>
              <a:ext uri="{FF2B5EF4-FFF2-40B4-BE49-F238E27FC236}">
                <a16:creationId xmlns:a16="http://schemas.microsoft.com/office/drawing/2014/main" id="{8E0CCAF7-38B7-42CA-9690-76508A195A9A}"/>
              </a:ext>
            </a:extLst>
          </p:cNvPr>
          <p:cNvCxnSpPr/>
          <p:nvPr/>
        </p:nvCxnSpPr>
        <p:spPr>
          <a:xfrm>
            <a:off x="4593772" y="3839919"/>
            <a:ext cx="0" cy="595385"/>
          </a:xfrm>
          <a:prstGeom prst="line">
            <a:avLst/>
          </a:prstGeom>
          <a:noFill/>
          <a:ln w="19050" cap="flat" cmpd="sng" algn="ctr">
            <a:solidFill>
              <a:sysClr val="windowText" lastClr="000000">
                <a:lumMod val="75000"/>
                <a:lumOff val="25000"/>
              </a:sysClr>
            </a:solidFill>
            <a:prstDash val="solid"/>
            <a:miter lim="800000"/>
          </a:ln>
          <a:effectLst/>
        </p:spPr>
      </p:cxnSp>
      <p:cxnSp>
        <p:nvCxnSpPr>
          <p:cNvPr id="69" name="直线连接符 37">
            <a:extLst>
              <a:ext uri="{FF2B5EF4-FFF2-40B4-BE49-F238E27FC236}">
                <a16:creationId xmlns:a16="http://schemas.microsoft.com/office/drawing/2014/main" id="{C91F4040-C8F8-4400-A076-18732EBCB154}"/>
              </a:ext>
            </a:extLst>
          </p:cNvPr>
          <p:cNvCxnSpPr/>
          <p:nvPr/>
        </p:nvCxnSpPr>
        <p:spPr>
          <a:xfrm>
            <a:off x="5121729" y="3826471"/>
            <a:ext cx="0" cy="595385"/>
          </a:xfrm>
          <a:prstGeom prst="line">
            <a:avLst/>
          </a:prstGeom>
          <a:noFill/>
          <a:ln w="19050" cap="flat" cmpd="sng" algn="ctr">
            <a:solidFill>
              <a:sysClr val="windowText" lastClr="000000">
                <a:lumMod val="75000"/>
                <a:lumOff val="25000"/>
              </a:sysClr>
            </a:solidFill>
            <a:prstDash val="solid"/>
            <a:miter lim="800000"/>
          </a:ln>
          <a:effectLst/>
        </p:spPr>
      </p:cxnSp>
      <p:cxnSp>
        <p:nvCxnSpPr>
          <p:cNvPr id="70" name="直线连接符 38">
            <a:extLst>
              <a:ext uri="{FF2B5EF4-FFF2-40B4-BE49-F238E27FC236}">
                <a16:creationId xmlns:a16="http://schemas.microsoft.com/office/drawing/2014/main" id="{51BA1B75-B1FF-4BD7-968B-5536E5AA8469}"/>
              </a:ext>
            </a:extLst>
          </p:cNvPr>
          <p:cNvCxnSpPr/>
          <p:nvPr/>
        </p:nvCxnSpPr>
        <p:spPr>
          <a:xfrm>
            <a:off x="6214342" y="3825360"/>
            <a:ext cx="0" cy="595385"/>
          </a:xfrm>
          <a:prstGeom prst="line">
            <a:avLst/>
          </a:prstGeom>
          <a:noFill/>
          <a:ln w="19050" cap="flat" cmpd="sng" algn="ctr">
            <a:solidFill>
              <a:sysClr val="windowText" lastClr="000000">
                <a:lumMod val="75000"/>
                <a:lumOff val="25000"/>
              </a:sysClr>
            </a:solidFill>
            <a:prstDash val="solid"/>
            <a:miter lim="800000"/>
          </a:ln>
          <a:effectLst/>
        </p:spPr>
      </p:cxnSp>
      <p:cxnSp>
        <p:nvCxnSpPr>
          <p:cNvPr id="71" name="直线连接符 39">
            <a:extLst>
              <a:ext uri="{FF2B5EF4-FFF2-40B4-BE49-F238E27FC236}">
                <a16:creationId xmlns:a16="http://schemas.microsoft.com/office/drawing/2014/main" id="{EC4CE4B3-DB8F-4218-812E-2098070AE9AE}"/>
              </a:ext>
            </a:extLst>
          </p:cNvPr>
          <p:cNvCxnSpPr/>
          <p:nvPr/>
        </p:nvCxnSpPr>
        <p:spPr>
          <a:xfrm>
            <a:off x="6742299" y="3811912"/>
            <a:ext cx="0" cy="595385"/>
          </a:xfrm>
          <a:prstGeom prst="line">
            <a:avLst/>
          </a:prstGeom>
          <a:noFill/>
          <a:ln w="19050" cap="flat" cmpd="sng" algn="ctr">
            <a:solidFill>
              <a:sysClr val="windowText" lastClr="000000">
                <a:lumMod val="75000"/>
                <a:lumOff val="25000"/>
              </a:sysClr>
            </a:solidFill>
            <a:prstDash val="solid"/>
            <a:miter lim="800000"/>
          </a:ln>
          <a:effectLst/>
        </p:spPr>
      </p:cxnSp>
      <p:sp>
        <p:nvSpPr>
          <p:cNvPr id="72" name="文本框 40">
            <a:extLst>
              <a:ext uri="{FF2B5EF4-FFF2-40B4-BE49-F238E27FC236}">
                <a16:creationId xmlns:a16="http://schemas.microsoft.com/office/drawing/2014/main" id="{361B3628-4DAC-4738-A225-C631E7412E76}"/>
              </a:ext>
            </a:extLst>
          </p:cNvPr>
          <p:cNvSpPr txBox="1"/>
          <p:nvPr/>
        </p:nvSpPr>
        <p:spPr>
          <a:xfrm>
            <a:off x="7597685" y="3361690"/>
            <a:ext cx="1606896" cy="369332"/>
          </a:xfrm>
          <a:prstGeom prst="rect">
            <a:avLst/>
          </a:prstGeom>
          <a:noFill/>
        </p:spPr>
        <p:txBody>
          <a:bodyPr wrap="square" rtlCol="0">
            <a:spAutoFit/>
          </a:bodyPr>
          <a:lstStyle/>
          <a:p>
            <a:pPr defTabSz="457200"/>
            <a:r>
              <a:rPr kumimoji="1" lang="zh-Hans" altLang="en-US" dirty="0">
                <a:solidFill>
                  <a:prstClr val="black"/>
                </a:solidFill>
                <a:ea typeface="黑体" panose="02010609060101010101" pitchFamily="49" charset="-122"/>
              </a:rPr>
              <a:t>网络交换矩阵</a:t>
            </a:r>
            <a:endParaRPr kumimoji="1" lang="zh-CN" altLang="en-US" dirty="0">
              <a:solidFill>
                <a:prstClr val="black"/>
              </a:solidFill>
              <a:ea typeface="黑体" panose="02010609060101010101" pitchFamily="49" charset="-122"/>
            </a:endParaRPr>
          </a:p>
        </p:txBody>
      </p:sp>
      <p:sp>
        <p:nvSpPr>
          <p:cNvPr id="73" name="椭圆 44">
            <a:extLst>
              <a:ext uri="{FF2B5EF4-FFF2-40B4-BE49-F238E27FC236}">
                <a16:creationId xmlns:a16="http://schemas.microsoft.com/office/drawing/2014/main" id="{D0B71C47-04C0-403A-9EB3-DE5D283C0BEC}"/>
              </a:ext>
            </a:extLst>
          </p:cNvPr>
          <p:cNvSpPr/>
          <p:nvPr/>
        </p:nvSpPr>
        <p:spPr>
          <a:xfrm>
            <a:off x="2452931" y="2276596"/>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
        <p:nvSpPr>
          <p:cNvPr id="74" name="椭圆 63">
            <a:extLst>
              <a:ext uri="{FF2B5EF4-FFF2-40B4-BE49-F238E27FC236}">
                <a16:creationId xmlns:a16="http://schemas.microsoft.com/office/drawing/2014/main" id="{04BA637F-6BF9-4EEF-B141-82EA8B6C9340}"/>
              </a:ext>
            </a:extLst>
          </p:cNvPr>
          <p:cNvSpPr/>
          <p:nvPr/>
        </p:nvSpPr>
        <p:spPr>
          <a:xfrm>
            <a:off x="2474700" y="2298364"/>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
        <p:nvSpPr>
          <p:cNvPr id="75" name="椭圆 64">
            <a:extLst>
              <a:ext uri="{FF2B5EF4-FFF2-40B4-BE49-F238E27FC236}">
                <a16:creationId xmlns:a16="http://schemas.microsoft.com/office/drawing/2014/main" id="{E5137B05-C864-4FF0-B0ED-9D182E277939}"/>
              </a:ext>
            </a:extLst>
          </p:cNvPr>
          <p:cNvSpPr/>
          <p:nvPr/>
        </p:nvSpPr>
        <p:spPr>
          <a:xfrm>
            <a:off x="2447481" y="2271145"/>
            <a:ext cx="216000" cy="216000"/>
          </a:xfrm>
          <a:prstGeom prst="ellipse">
            <a:avLst/>
          </a:prstGeom>
          <a:solidFill>
            <a:srgbClr val="FFFF00"/>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
        <p:nvSpPr>
          <p:cNvPr id="76" name="椭圆 65">
            <a:extLst>
              <a:ext uri="{FF2B5EF4-FFF2-40B4-BE49-F238E27FC236}">
                <a16:creationId xmlns:a16="http://schemas.microsoft.com/office/drawing/2014/main" id="{A895BD3B-AAD2-45AB-AE44-B3E6D0AEEABA}"/>
              </a:ext>
            </a:extLst>
          </p:cNvPr>
          <p:cNvSpPr/>
          <p:nvPr/>
        </p:nvSpPr>
        <p:spPr>
          <a:xfrm>
            <a:off x="2501907" y="2292913"/>
            <a:ext cx="216000" cy="216000"/>
          </a:xfrm>
          <a:prstGeom prst="ellipse">
            <a:avLst/>
          </a:prstGeom>
          <a:solidFill>
            <a:srgbClr val="FFFF00"/>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
        <p:nvSpPr>
          <p:cNvPr id="77" name="文本框 1">
            <a:extLst>
              <a:ext uri="{FF2B5EF4-FFF2-40B4-BE49-F238E27FC236}">
                <a16:creationId xmlns:a16="http://schemas.microsoft.com/office/drawing/2014/main" id="{85936F9C-97BE-4356-BDB2-225A7DD665B6}"/>
              </a:ext>
            </a:extLst>
          </p:cNvPr>
          <p:cNvSpPr txBox="1"/>
          <p:nvPr/>
        </p:nvSpPr>
        <p:spPr>
          <a:xfrm>
            <a:off x="7592786" y="4296515"/>
            <a:ext cx="3592285" cy="553998"/>
          </a:xfrm>
          <a:prstGeom prst="rect">
            <a:avLst/>
          </a:prstGeom>
          <a:noFill/>
        </p:spPr>
        <p:txBody>
          <a:bodyPr wrap="square" lIns="0" tIns="0" rIns="0" bIns="0" rtlCol="0">
            <a:spAutoFit/>
          </a:bodyPr>
          <a:lstStyle/>
          <a:p>
            <a:pPr defTabSz="457200"/>
            <a:r>
              <a:rPr kumimoji="1" lang="zh-CN" altLang="en-US" dirty="0">
                <a:solidFill>
                  <a:srgbClr val="C00000"/>
                </a:solidFill>
                <a:ea typeface="黑体" panose="02010609060101010101" pitchFamily="49" charset="-122"/>
              </a:rPr>
              <a:t>流量经筛选后送交安全设备处理，避免不必要的资源浪费</a:t>
            </a:r>
          </a:p>
        </p:txBody>
      </p:sp>
      <p:sp>
        <p:nvSpPr>
          <p:cNvPr id="78" name="椭圆 66">
            <a:extLst>
              <a:ext uri="{FF2B5EF4-FFF2-40B4-BE49-F238E27FC236}">
                <a16:creationId xmlns:a16="http://schemas.microsoft.com/office/drawing/2014/main" id="{B199E202-A69C-4CE0-9142-6F5F5EC9BFC1}"/>
              </a:ext>
            </a:extLst>
          </p:cNvPr>
          <p:cNvSpPr/>
          <p:nvPr/>
        </p:nvSpPr>
        <p:spPr>
          <a:xfrm>
            <a:off x="662221" y="3921611"/>
            <a:ext cx="216000" cy="216000"/>
          </a:xfrm>
          <a:prstGeom prst="ellipse">
            <a:avLst/>
          </a:prstGeom>
          <a:solidFill>
            <a:srgbClr val="FFFF00"/>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
        <p:nvSpPr>
          <p:cNvPr id="79" name="椭圆 67">
            <a:extLst>
              <a:ext uri="{FF2B5EF4-FFF2-40B4-BE49-F238E27FC236}">
                <a16:creationId xmlns:a16="http://schemas.microsoft.com/office/drawing/2014/main" id="{9026A2FC-5066-4677-A209-D294F7002605}"/>
              </a:ext>
            </a:extLst>
          </p:cNvPr>
          <p:cNvSpPr/>
          <p:nvPr/>
        </p:nvSpPr>
        <p:spPr>
          <a:xfrm>
            <a:off x="662221" y="3375571"/>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
        <p:nvSpPr>
          <p:cNvPr id="80" name="文本框 2">
            <a:extLst>
              <a:ext uri="{FF2B5EF4-FFF2-40B4-BE49-F238E27FC236}">
                <a16:creationId xmlns:a16="http://schemas.microsoft.com/office/drawing/2014/main" id="{97BB7A50-7D43-4FD3-8465-8B98ADC3E786}"/>
              </a:ext>
            </a:extLst>
          </p:cNvPr>
          <p:cNvSpPr txBox="1"/>
          <p:nvPr/>
        </p:nvSpPr>
        <p:spPr>
          <a:xfrm>
            <a:off x="1100639" y="3302272"/>
            <a:ext cx="2279375" cy="276999"/>
          </a:xfrm>
          <a:prstGeom prst="rect">
            <a:avLst/>
          </a:prstGeom>
          <a:noFill/>
        </p:spPr>
        <p:txBody>
          <a:bodyPr wrap="square" lIns="0" tIns="0" rIns="0" bIns="0" rtlCol="0">
            <a:spAutoFit/>
          </a:bodyPr>
          <a:lstStyle/>
          <a:p>
            <a:pPr defTabSz="457200"/>
            <a:r>
              <a:rPr kumimoji="1" lang="en-US" altLang="zh-CN" dirty="0">
                <a:solidFill>
                  <a:prstClr val="black">
                    <a:lumMod val="85000"/>
                    <a:lumOff val="15000"/>
                  </a:prstClr>
                </a:solidFill>
                <a:ea typeface="黑体" panose="02010609060101010101" pitchFamily="49" charset="-122"/>
              </a:rPr>
              <a:t>Web</a:t>
            </a:r>
            <a:r>
              <a:rPr kumimoji="1" lang="zh-CN" altLang="en-US" dirty="0">
                <a:solidFill>
                  <a:prstClr val="black">
                    <a:lumMod val="85000"/>
                    <a:lumOff val="15000"/>
                  </a:prstClr>
                </a:solidFill>
                <a:ea typeface="黑体" panose="02010609060101010101" pitchFamily="49" charset="-122"/>
              </a:rPr>
              <a:t>业务数据包</a:t>
            </a:r>
          </a:p>
        </p:txBody>
      </p:sp>
      <p:sp>
        <p:nvSpPr>
          <p:cNvPr id="81" name="文本框 68">
            <a:extLst>
              <a:ext uri="{FF2B5EF4-FFF2-40B4-BE49-F238E27FC236}">
                <a16:creationId xmlns:a16="http://schemas.microsoft.com/office/drawing/2014/main" id="{4C9B6BA5-1DE0-4081-8A77-6CB389A3989F}"/>
              </a:ext>
            </a:extLst>
          </p:cNvPr>
          <p:cNvSpPr txBox="1"/>
          <p:nvPr/>
        </p:nvSpPr>
        <p:spPr>
          <a:xfrm>
            <a:off x="1100639" y="3860612"/>
            <a:ext cx="2279375" cy="276999"/>
          </a:xfrm>
          <a:prstGeom prst="rect">
            <a:avLst/>
          </a:prstGeom>
          <a:noFill/>
        </p:spPr>
        <p:txBody>
          <a:bodyPr wrap="square" lIns="0" tIns="0" rIns="0" bIns="0" rtlCol="0">
            <a:spAutoFit/>
          </a:bodyPr>
          <a:lstStyle/>
          <a:p>
            <a:pPr defTabSz="457200"/>
            <a:r>
              <a:rPr kumimoji="1" lang="zh-CN" altLang="en-US" dirty="0">
                <a:solidFill>
                  <a:prstClr val="black">
                    <a:lumMod val="85000"/>
                    <a:lumOff val="15000"/>
                  </a:prstClr>
                </a:solidFill>
                <a:ea typeface="黑体" panose="02010609060101010101" pitchFamily="49" charset="-122"/>
              </a:rPr>
              <a:t>其它数据包</a:t>
            </a:r>
          </a:p>
        </p:txBody>
      </p:sp>
    </p:spTree>
    <p:extLst>
      <p:ext uri="{BB962C8B-B14F-4D97-AF65-F5344CB8AC3E}">
        <p14:creationId xmlns:p14="http://schemas.microsoft.com/office/powerpoint/2010/main" val="145967938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decel="50000" fill="hold" grpId="0" nodeType="afterEffect">
                                  <p:stCondLst>
                                    <p:cond delay="0"/>
                                  </p:stCondLst>
                                  <p:childTnLst>
                                    <p:animMotion origin="layout" path="M 0.00026 -0.00487 L 0.00026 -0.00463 C 0.05247 0.00439 -0.0073 -0.00556 0.12474 -0.00024 C 0.12656 -0.00024 0.12825 0.00138 0.13007 0.00208 C 0.13229 0.003 0.13463 0.0037 0.13685 0.00462 C 0.15377 0.01134 0.12864 0.00208 0.14882 0.00925 L 0.20247 0.00694 C 0.25312 0.0037 0.18971 0.00462 0.24531 0.00462 L 0.24531 0.00486 C 0.24739 0.07662 0.24661 0.03472 0.24661 0.13078 L 0.24661 0.13101 C 0.2526 0.13611 0.2625 0.14351 0.2681 0.15208 C 0.27239 0.15879 0.27604 0.16643 0.27994 0.17361 C 0.28307 0.1787 0.28437 0.18217 0.28815 0.18541 C 0.28945 0.18657 0.29088 0.1868 0.29205 0.18773 C 0.29791 0.19305 0.29401 0.19259 0.29739 0.19259 L 0.29739 0.19282 C 0.29791 0.22824 0.29791 0.26412 0.29882 0.29976 C 0.29882 0.303 0.29974 0.30601 0.30026 0.30925 C 0.30065 0.31319 0.30156 0.32106 0.30156 0.32129 L 0.30156 0.32106 C 0.34166 0.32361 0.32747 0.32337 0.3444 0.32337 L 0.3444 0.32361 L 0.3431 0.17824 L 0.3431 0.17847 C 0.34244 0.17754 0.3319 0.16296 0.32838 0.15925 C 0.32656 0.1574 0.32474 0.15625 0.32291 0.15439 C 0.31575 0.14722 0.32213 0.15162 0.31484 0.14745 C 0.31302 0.1449 0.31106 0.14305 0.3095 0.14027 C 0.30846 0.13819 0.30807 0.13495 0.3069 0.1331 C 0.30442 0.12939 0.30156 0.12662 0.29882 0.12361 C 0.29739 0.12199 0.29635 0.11967 0.29479 0.11875 C 0.29349 0.11805 0.29192 0.11782 0.29088 0.11643 C 0.28997 0.11527 0.28997 0.11319 0.28945 0.11157 L 0.28945 0.1118 C 0.28997 0.09583 0.2901 0.07986 0.29088 0.06412 C 0.29114 0.0537 0.29205 0.04351 0.29205 0.0331 C 0.29205 0.0243 0.29088 0.01574 0.29088 0.00694 L 0.29088 0.00717 L 0.54401 0.00694 " pathEditMode="relative" rAng="0" ptsTypes="AAAAAAAAAAAAAAAAAAAAAAAAAAAAAAAAAAAAAAAA">
                                      <p:cBhvr>
                                        <p:cTn id="6" dur="2000" fill="hold"/>
                                        <p:tgtEl>
                                          <p:spTgt spid="73"/>
                                        </p:tgtEl>
                                        <p:attrNameLst>
                                          <p:attrName>ppt_x</p:attrName>
                                          <p:attrName>ppt_y</p:attrName>
                                        </p:attrNameLst>
                                      </p:cBhvr>
                                      <p:rCtr x="27187" y="16412"/>
                                    </p:animMotion>
                                  </p:childTnLst>
                                </p:cTn>
                              </p:par>
                              <p:par>
                                <p:cTn id="7" presetID="0" presetClass="path" presetSubtype="0" repeatCount="indefinite" accel="50000" decel="50000" fill="hold" grpId="0" nodeType="withEffect">
                                  <p:stCondLst>
                                    <p:cond delay="500"/>
                                  </p:stCondLst>
                                  <p:childTnLst>
                                    <p:animMotion origin="layout" path="M -0.0056 0.00138 L -0.0056 0.00162 C 0.08776 0.01527 0.00508 0.00393 0.24349 0.00393 L 0.24349 0.00416 C 0.24193 0.10069 0.24206 0.0625 0.24206 0.11805 L 0.24206 0.11828 C 0.22825 0.13935 0.23294 0.13333 0.21263 0.15625 C 0.20351 0.16666 0.20586 0.16458 0.19792 0.16828 C 0.19661 0.16967 0.19505 0.17106 0.19388 0.17291 C 0.19245 0.175 0.19141 0.17824 0.18984 0.18009 C 0.18867 0.18148 0.18724 0.18171 0.18581 0.1824 C 0.18138 0.18842 0.17891 0.19213 0.17383 0.19676 C 0.1668 0.20301 0.17226 0.19467 0.16706 0.20393 L 0.16706 0.20416 L 0.16706 0.32546 L 0.16706 0.32569 C 0.20234 0.32268 0.18763 0.32291 0.21133 0.32291 L 0.21133 0.32314 C 0.20989 0.21273 0.20989 0.25162 0.20989 0.20625 L 0.20989 0.20648 C 0.22148 0.18564 0.23945 0.15162 0.25417 0.13009 C 0.26042 0.12083 0.26354 0.11597 0.27018 0.11111 C 0.27148 0.10995 0.27279 0.10902 0.27422 0.10856 C 0.27825 0.1074 0.28633 0.10625 0.28633 0.10648 L 0.28633 0.10625 C 0.28672 0.08472 0.28633 0.06319 0.28763 0.04189 C 0.29271 -0.04051 0.29167 0.0743 0.29167 0.00138 L 0.29167 0.00162 C 0.33333 0.00208 0.4319 0.00694 0.48984 0.00138 C 0.4957 0.00092 0.51888 -0.00371 0.52864 -0.00556 C 0.53854 -0.00324 0.53489 -0.00324 0.53945 -0.00324 " pathEditMode="relative" rAng="0" ptsTypes="AAAAAAAAAAAAAAAAAAAAAAAAAAAAAAA">
                                      <p:cBhvr>
                                        <p:cTn id="8" dur="2000" fill="hold"/>
                                        <p:tgtEl>
                                          <p:spTgt spid="74"/>
                                        </p:tgtEl>
                                        <p:attrNameLst>
                                          <p:attrName>ppt_x</p:attrName>
                                          <p:attrName>ppt_y</p:attrName>
                                        </p:attrNameLst>
                                      </p:cBhvr>
                                      <p:rCtr x="27253" y="15856"/>
                                    </p:animMotion>
                                  </p:childTnLst>
                                </p:cTn>
                              </p:par>
                              <p:par>
                                <p:cTn id="9" presetID="0" presetClass="path" presetSubtype="0" repeatCount="indefinite" accel="50000" decel="50000" fill="hold" grpId="0" nodeType="withEffect">
                                  <p:stCondLst>
                                    <p:cond delay="1000"/>
                                  </p:stCondLst>
                                  <p:childTnLst>
                                    <p:animMotion origin="layout" path="M 0.00468 0.0007 L 0.00468 0.00093 C 0.09817 0.01088 -0.00665 -7.40741E-7 0.23489 0.00532 C 0.24322 0.00556 0.2444 0.01296 0.24166 0.00301 L 0.24166 0.00324 L 0.24296 0.13403 L 0.24296 0.13426 L 0.29518 0.13403 L 0.29518 0.13426 C 0.29479 0.10764 0.29492 0.08148 0.29388 0.05532 C 0.29362 0.04884 0.29231 0.04259 0.29114 0.03634 C 0.29023 0.03148 0.28841 0.02708 0.28841 0.02199 L 0.28841 0.00764 L 0.28841 0.00787 L 0.34739 0.00532 C 0.35195 0.00509 0.35638 0.00301 0.3608 0.00301 C 0.3746 0.00301 0.38854 0.00463 0.40234 0.00532 C 0.40638 0.00625 0.41028 0.00718 0.41432 0.00764 C 0.42539 0.00903 0.46953 0.01181 0.47864 0.0125 L 0.52018 0.01019 C 0.52643 0.00972 0.53268 0.0088 0.53893 0.00764 C 0.55247 0.00509 0.54205 0.00532 0.54687 0.00532 " pathEditMode="relative" rAng="0" ptsTypes="AAAAAAAAAAAAAAAAAAAAAA">
                                      <p:cBhvr>
                                        <p:cTn id="10" dur="2000" fill="hold"/>
                                        <p:tgtEl>
                                          <p:spTgt spid="75"/>
                                        </p:tgtEl>
                                        <p:attrNameLst>
                                          <p:attrName>ppt_x</p:attrName>
                                          <p:attrName>ppt_y</p:attrName>
                                        </p:attrNameLst>
                                      </p:cBhvr>
                                      <p:rCtr x="27109" y="6667"/>
                                    </p:animMotion>
                                  </p:childTnLst>
                                </p:cTn>
                              </p:par>
                              <p:par>
                                <p:cTn id="11" presetID="0" presetClass="path" presetSubtype="0" repeatCount="indefinite" accel="50000" decel="50000" fill="hold" grpId="0" nodeType="withEffect">
                                  <p:stCondLst>
                                    <p:cond delay="1500"/>
                                  </p:stCondLst>
                                  <p:childTnLst>
                                    <p:animMotion origin="layout" path="M 0.00469 0.00069 L 0.00469 0.00093 C 0.09818 0.01088 -0.00664 0 0.2349 0.00532 C 0.24323 0.00556 0.2444 0.01296 0.24167 0.00301 L 0.24167 0.00324 L 0.24297 0.13403 L 0.24297 0.13426 L 0.29518 0.13403 L 0.29518 0.13426 C 0.29479 0.10764 0.29492 0.08148 0.29388 0.05532 C 0.29362 0.04884 0.29232 0.04259 0.29115 0.03634 C 0.29024 0.03148 0.28841 0.02708 0.28841 0.02199 L 0.28841 0.00764 L 0.28841 0.00787 L 0.3474 0.00532 C 0.35196 0.00509 0.35638 0.00301 0.36081 0.00301 C 0.37461 0.00301 0.38854 0.00463 0.40235 0.00532 C 0.40638 0.00625 0.41029 0.00718 0.41433 0.00764 C 0.42539 0.00903 0.46953 0.01181 0.47865 0.0125 L 0.52018 0.01019 C 0.52643 0.00972 0.53268 0.0088 0.53893 0.00764 C 0.55248 0.00509 0.54206 0.00532 0.54688 0.00532 " pathEditMode="relative" rAng="0" ptsTypes="AAAAAAAAAAAAAAAAAAAAAA">
                                      <p:cBhvr>
                                        <p:cTn id="12" dur="2000" fill="hold"/>
                                        <p:tgtEl>
                                          <p:spTgt spid="76"/>
                                        </p:tgtEl>
                                        <p:attrNameLst>
                                          <p:attrName>ppt_x</p:attrName>
                                          <p:attrName>ppt_y</p:attrName>
                                        </p:attrNameLst>
                                      </p:cBhvr>
                                      <p:rCtr x="27109" y="6667"/>
                                    </p:animMotion>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blinds(horizontal)">
                                      <p:cBhvr>
                                        <p:cTn id="1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animBg="1"/>
      <p:bldP spid="75" grpId="0" animBg="1"/>
      <p:bldP spid="76" grpId="0" animBg="1"/>
      <p:bldP spid="7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2395A16-855E-460C-A514-163F62467A94}"/>
              </a:ext>
            </a:extLst>
          </p:cNvPr>
          <p:cNvSpPr txBox="1">
            <a:spLocks/>
          </p:cNvSpPr>
          <p:nvPr/>
        </p:nvSpPr>
        <p:spPr>
          <a:xfrm>
            <a:off x="426720" y="127001"/>
            <a:ext cx="11338560" cy="641315"/>
          </a:xfrm>
          <a:prstGeom prst="rect">
            <a:avLst/>
          </a:prstGeom>
        </p:spPr>
        <p:txBody>
          <a:bodyPr vert="horz" lIns="91440" tIns="45720" rIns="91440" bIns="45720" rtlCol="0" anchor="b" anchorCtr="0">
            <a:normAutofit/>
          </a:bodyPr>
          <a:lstStyle>
            <a:lvl1pPr marL="0" algn="l" defTabSz="914400" rtl="0" eaLnBrk="1" latinLnBrk="0" hangingPunct="1">
              <a:lnSpc>
                <a:spcPct val="90000"/>
              </a:lnSpc>
              <a:spcBef>
                <a:spcPts val="0"/>
              </a:spcBef>
              <a:spcAft>
                <a:spcPts val="600"/>
              </a:spcAft>
              <a:buNone/>
              <a:defRPr lang="en-US" sz="3000" b="1" kern="1200" cap="all" spc="200" baseline="0">
                <a:solidFill>
                  <a:schemeClr val="bg2"/>
                </a:solidFill>
                <a:latin typeface="+mn-lt"/>
                <a:ea typeface="+mn-ea"/>
                <a:cs typeface="+mn-cs"/>
              </a:defRPr>
            </a:lvl1pPr>
          </a:lstStyle>
          <a:p>
            <a:r>
              <a:rPr lang="zh-CN" altLang="en-US" dirty="0"/>
              <a:t>针对不同用户流量的差别化的服务链</a:t>
            </a:r>
          </a:p>
        </p:txBody>
      </p:sp>
      <p:pic>
        <p:nvPicPr>
          <p:cNvPr id="43" name="Picture 28" descr="图标10">
            <a:extLst>
              <a:ext uri="{FF2B5EF4-FFF2-40B4-BE49-F238E27FC236}">
                <a16:creationId xmlns:a16="http://schemas.microsoft.com/office/drawing/2014/main" id="{DF4029CA-F525-4590-9D29-E67F75620C5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12100" y="1954874"/>
            <a:ext cx="884868" cy="814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10" descr="tubiao更改图形1(9">
            <a:extLst>
              <a:ext uri="{FF2B5EF4-FFF2-40B4-BE49-F238E27FC236}">
                <a16:creationId xmlns:a16="http://schemas.microsoft.com/office/drawing/2014/main" id="{21D89092-EBE7-4DB2-B454-9697D2499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2508" y="1949431"/>
            <a:ext cx="757238"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5" name="组合 47">
            <a:extLst>
              <a:ext uri="{FF2B5EF4-FFF2-40B4-BE49-F238E27FC236}">
                <a16:creationId xmlns:a16="http://schemas.microsoft.com/office/drawing/2014/main" id="{1F156E86-4F1F-456C-8A4F-522E9D453342}"/>
              </a:ext>
            </a:extLst>
          </p:cNvPr>
          <p:cNvGrpSpPr/>
          <p:nvPr/>
        </p:nvGrpSpPr>
        <p:grpSpPr>
          <a:xfrm>
            <a:off x="9309374" y="1808434"/>
            <a:ext cx="1219200" cy="1493838"/>
            <a:chOff x="9664909" y="1625183"/>
            <a:chExt cx="1219200" cy="1493838"/>
          </a:xfrm>
        </p:grpSpPr>
        <p:sp>
          <p:nvSpPr>
            <p:cNvPr id="46" name="Rectangle 10">
              <a:extLst>
                <a:ext uri="{FF2B5EF4-FFF2-40B4-BE49-F238E27FC236}">
                  <a16:creationId xmlns:a16="http://schemas.microsoft.com/office/drawing/2014/main" id="{96BD3988-8090-42D1-9D6F-E8A870948E43}"/>
                </a:ext>
              </a:extLst>
            </p:cNvPr>
            <p:cNvSpPr>
              <a:spLocks noChangeArrowheads="1"/>
            </p:cNvSpPr>
            <p:nvPr/>
          </p:nvSpPr>
          <p:spPr bwMode="auto">
            <a:xfrm>
              <a:off x="9741109" y="2844383"/>
              <a:ext cx="793750" cy="274638"/>
            </a:xfrm>
            <a:prstGeom prst="rect">
              <a:avLst/>
            </a:prstGeom>
            <a:noFill/>
            <a:ln>
              <a:noFill/>
            </a:ln>
            <a:effectLst/>
            <a:extLst>
              <a:ext uri="{909E8E84-426E-40DD-AFC4-6F175D3DCCD1}">
                <a14:hiddenFill xmlns:a14="http://schemas.microsoft.com/office/drawing/2010/main">
                  <a:solidFill>
                    <a:srgbClr val="3366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457200">
                <a:spcBef>
                  <a:spcPct val="0"/>
                </a:spcBef>
                <a:buFontTx/>
                <a:buNone/>
              </a:pPr>
              <a:r>
                <a:rPr lang="zh-CN" altLang="en-US" sz="1200">
                  <a:solidFill>
                    <a:prstClr val="black"/>
                  </a:solidFill>
                  <a:latin typeface="宋体" panose="02010600030101010101" pitchFamily="2" charset="-122"/>
                </a:rPr>
                <a:t>服务器群</a:t>
              </a:r>
            </a:p>
          </p:txBody>
        </p:sp>
        <p:pic>
          <p:nvPicPr>
            <p:cNvPr id="47" name="Picture 16" descr="tubiao更改图形1(9">
              <a:extLst>
                <a:ext uri="{FF2B5EF4-FFF2-40B4-BE49-F238E27FC236}">
                  <a16:creationId xmlns:a16="http://schemas.microsoft.com/office/drawing/2014/main" id="{07371345-45FD-473A-96E2-230006BB9C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4909" y="1625183"/>
              <a:ext cx="1219200"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48" name="直线连接符 50">
            <a:extLst>
              <a:ext uri="{FF2B5EF4-FFF2-40B4-BE49-F238E27FC236}">
                <a16:creationId xmlns:a16="http://schemas.microsoft.com/office/drawing/2014/main" id="{1EAF5306-643F-4D6D-8DAE-53A99722500F}"/>
              </a:ext>
            </a:extLst>
          </p:cNvPr>
          <p:cNvCxnSpPr>
            <a:cxnSpLocks/>
            <a:stCxn id="44" idx="3"/>
            <a:endCxn id="43" idx="1"/>
          </p:cNvCxnSpPr>
          <p:nvPr/>
        </p:nvCxnSpPr>
        <p:spPr>
          <a:xfrm flipV="1">
            <a:off x="4419746" y="2362282"/>
            <a:ext cx="2992354" cy="20537"/>
          </a:xfrm>
          <a:prstGeom prst="line">
            <a:avLst/>
          </a:prstGeom>
          <a:noFill/>
          <a:ln w="6350" cap="flat" cmpd="sng" algn="ctr">
            <a:solidFill>
              <a:sysClr val="windowText" lastClr="000000"/>
            </a:solidFill>
            <a:prstDash val="solid"/>
            <a:miter lim="800000"/>
          </a:ln>
          <a:effectLst/>
        </p:spPr>
      </p:cxnSp>
      <p:cxnSp>
        <p:nvCxnSpPr>
          <p:cNvPr id="49" name="直线连接符 51">
            <a:extLst>
              <a:ext uri="{FF2B5EF4-FFF2-40B4-BE49-F238E27FC236}">
                <a16:creationId xmlns:a16="http://schemas.microsoft.com/office/drawing/2014/main" id="{A243EBE7-692C-49AF-8B64-AE9E0F41B88B}"/>
              </a:ext>
            </a:extLst>
          </p:cNvPr>
          <p:cNvCxnSpPr>
            <a:cxnSpLocks/>
            <a:stCxn id="52" idx="3"/>
            <a:endCxn id="44" idx="1"/>
          </p:cNvCxnSpPr>
          <p:nvPr/>
        </p:nvCxnSpPr>
        <p:spPr>
          <a:xfrm flipV="1">
            <a:off x="2545218" y="2382819"/>
            <a:ext cx="1117290" cy="2084"/>
          </a:xfrm>
          <a:prstGeom prst="line">
            <a:avLst/>
          </a:prstGeom>
          <a:noFill/>
          <a:ln w="6350" cap="flat" cmpd="sng" algn="ctr">
            <a:solidFill>
              <a:sysClr val="windowText" lastClr="000000"/>
            </a:solidFill>
            <a:prstDash val="solid"/>
            <a:miter lim="800000"/>
          </a:ln>
          <a:effectLst/>
        </p:spPr>
      </p:cxnSp>
      <p:cxnSp>
        <p:nvCxnSpPr>
          <p:cNvPr id="50" name="直线连接符 52">
            <a:extLst>
              <a:ext uri="{FF2B5EF4-FFF2-40B4-BE49-F238E27FC236}">
                <a16:creationId xmlns:a16="http://schemas.microsoft.com/office/drawing/2014/main" id="{76F59D0C-CEE2-4F4F-846E-E41113C2AB0A}"/>
              </a:ext>
            </a:extLst>
          </p:cNvPr>
          <p:cNvCxnSpPr>
            <a:stCxn id="43" idx="3"/>
            <a:endCxn id="47" idx="1"/>
          </p:cNvCxnSpPr>
          <p:nvPr/>
        </p:nvCxnSpPr>
        <p:spPr>
          <a:xfrm>
            <a:off x="8296968" y="2362282"/>
            <a:ext cx="1012406" cy="6540"/>
          </a:xfrm>
          <a:prstGeom prst="line">
            <a:avLst/>
          </a:prstGeom>
          <a:noFill/>
          <a:ln w="6350" cap="flat" cmpd="sng" algn="ctr">
            <a:solidFill>
              <a:sysClr val="windowText" lastClr="000000"/>
            </a:solidFill>
            <a:prstDash val="solid"/>
            <a:miter lim="800000"/>
          </a:ln>
          <a:effectLst/>
        </p:spPr>
      </p:cxnSp>
      <p:grpSp>
        <p:nvGrpSpPr>
          <p:cNvPr id="51" name="组合 56">
            <a:extLst>
              <a:ext uri="{FF2B5EF4-FFF2-40B4-BE49-F238E27FC236}">
                <a16:creationId xmlns:a16="http://schemas.microsoft.com/office/drawing/2014/main" id="{BAD66C9D-537D-464E-B129-2E62B7957C17}"/>
              </a:ext>
            </a:extLst>
          </p:cNvPr>
          <p:cNvGrpSpPr/>
          <p:nvPr/>
        </p:nvGrpSpPr>
        <p:grpSpPr>
          <a:xfrm>
            <a:off x="1100639" y="1898522"/>
            <a:ext cx="1444579" cy="972761"/>
            <a:chOff x="411598" y="1773197"/>
            <a:chExt cx="1444579" cy="972761"/>
          </a:xfrm>
        </p:grpSpPr>
        <p:pic>
          <p:nvPicPr>
            <p:cNvPr id="52" name="Picture 28" descr="cloud">
              <a:extLst>
                <a:ext uri="{FF2B5EF4-FFF2-40B4-BE49-F238E27FC236}">
                  <a16:creationId xmlns:a16="http://schemas.microsoft.com/office/drawing/2014/main" id="{2124105C-F6E7-4CA8-B1F5-EDC9DD1BFF0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1598" y="1773197"/>
              <a:ext cx="1444579" cy="972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文本框 58">
              <a:extLst>
                <a:ext uri="{FF2B5EF4-FFF2-40B4-BE49-F238E27FC236}">
                  <a16:creationId xmlns:a16="http://schemas.microsoft.com/office/drawing/2014/main" id="{EEDF7F6F-BEC9-41F4-93FB-663C3EAC7B01}"/>
                </a:ext>
              </a:extLst>
            </p:cNvPr>
            <p:cNvSpPr txBox="1"/>
            <p:nvPr/>
          </p:nvSpPr>
          <p:spPr>
            <a:xfrm>
              <a:off x="771789" y="2074911"/>
              <a:ext cx="724196" cy="369332"/>
            </a:xfrm>
            <a:prstGeom prst="rect">
              <a:avLst/>
            </a:prstGeom>
            <a:noFill/>
          </p:spPr>
          <p:txBody>
            <a:bodyPr wrap="square" rtlCol="0">
              <a:spAutoFit/>
            </a:bodyPr>
            <a:lstStyle/>
            <a:p>
              <a:pPr defTabSz="457200"/>
              <a:r>
                <a:rPr kumimoji="1" lang="zh-Hans" altLang="en-US" dirty="0">
                  <a:solidFill>
                    <a:prstClr val="black"/>
                  </a:solidFill>
                  <a:ea typeface="黑体" panose="02010609060101010101" pitchFamily="49" charset="-122"/>
                </a:rPr>
                <a:t>外网</a:t>
              </a:r>
              <a:endParaRPr kumimoji="1" lang="zh-CN" altLang="en-US" dirty="0">
                <a:solidFill>
                  <a:prstClr val="black"/>
                </a:solidFill>
                <a:ea typeface="黑体" panose="02010609060101010101" pitchFamily="49" charset="-122"/>
              </a:endParaRPr>
            </a:p>
          </p:txBody>
        </p:sp>
      </p:grpSp>
      <p:sp>
        <p:nvSpPr>
          <p:cNvPr id="54" name="文本框 59">
            <a:extLst>
              <a:ext uri="{FF2B5EF4-FFF2-40B4-BE49-F238E27FC236}">
                <a16:creationId xmlns:a16="http://schemas.microsoft.com/office/drawing/2014/main" id="{6E7A67D5-6393-449A-B5BD-199BEC768771}"/>
              </a:ext>
            </a:extLst>
          </p:cNvPr>
          <p:cNvSpPr txBox="1"/>
          <p:nvPr/>
        </p:nvSpPr>
        <p:spPr>
          <a:xfrm>
            <a:off x="3662508" y="1668224"/>
            <a:ext cx="757238" cy="276999"/>
          </a:xfrm>
          <a:prstGeom prst="rect">
            <a:avLst/>
          </a:prstGeom>
          <a:noFill/>
        </p:spPr>
        <p:txBody>
          <a:bodyPr wrap="square" rtlCol="0">
            <a:spAutoFit/>
          </a:bodyPr>
          <a:lstStyle/>
          <a:p>
            <a:pPr defTabSz="457200"/>
            <a:r>
              <a:rPr kumimoji="1" lang="zh-Hans" altLang="en-US" sz="1200" dirty="0">
                <a:solidFill>
                  <a:prstClr val="black"/>
                </a:solidFill>
                <a:ea typeface="黑体" panose="02010609060101010101" pitchFamily="49" charset="-122"/>
              </a:rPr>
              <a:t>路由器</a:t>
            </a:r>
            <a:endParaRPr kumimoji="1" lang="zh-CN" altLang="en-US" sz="1200" dirty="0">
              <a:solidFill>
                <a:prstClr val="black"/>
              </a:solidFill>
              <a:ea typeface="黑体" panose="02010609060101010101" pitchFamily="49" charset="-122"/>
            </a:endParaRPr>
          </a:p>
        </p:txBody>
      </p:sp>
      <p:sp>
        <p:nvSpPr>
          <p:cNvPr id="55" name="文本框 60">
            <a:extLst>
              <a:ext uri="{FF2B5EF4-FFF2-40B4-BE49-F238E27FC236}">
                <a16:creationId xmlns:a16="http://schemas.microsoft.com/office/drawing/2014/main" id="{92EDEF6D-AE75-42D0-958B-63B556942617}"/>
              </a:ext>
            </a:extLst>
          </p:cNvPr>
          <p:cNvSpPr txBox="1"/>
          <p:nvPr/>
        </p:nvSpPr>
        <p:spPr>
          <a:xfrm>
            <a:off x="7592786" y="1668224"/>
            <a:ext cx="763464" cy="276999"/>
          </a:xfrm>
          <a:prstGeom prst="rect">
            <a:avLst/>
          </a:prstGeom>
          <a:noFill/>
        </p:spPr>
        <p:txBody>
          <a:bodyPr wrap="square" rtlCol="0">
            <a:spAutoFit/>
          </a:bodyPr>
          <a:lstStyle/>
          <a:p>
            <a:pPr defTabSz="457200"/>
            <a:r>
              <a:rPr kumimoji="1" lang="zh-Hans" altLang="en-US" sz="1200" dirty="0">
                <a:solidFill>
                  <a:prstClr val="black"/>
                </a:solidFill>
                <a:ea typeface="黑体" panose="02010609060101010101" pitchFamily="49" charset="-122"/>
              </a:rPr>
              <a:t>交换机</a:t>
            </a:r>
            <a:endParaRPr kumimoji="1" lang="zh-CN" altLang="en-US" sz="1200" dirty="0">
              <a:solidFill>
                <a:prstClr val="black"/>
              </a:solidFill>
              <a:ea typeface="黑体" panose="02010609060101010101" pitchFamily="49" charset="-122"/>
            </a:endParaRPr>
          </a:p>
        </p:txBody>
      </p:sp>
      <p:grpSp>
        <p:nvGrpSpPr>
          <p:cNvPr id="56" name="组合 74">
            <a:extLst>
              <a:ext uri="{FF2B5EF4-FFF2-40B4-BE49-F238E27FC236}">
                <a16:creationId xmlns:a16="http://schemas.microsoft.com/office/drawing/2014/main" id="{ACBC0067-34DF-4DF2-9D37-B4DAF17E0762}"/>
              </a:ext>
            </a:extLst>
          </p:cNvPr>
          <p:cNvGrpSpPr/>
          <p:nvPr/>
        </p:nvGrpSpPr>
        <p:grpSpPr>
          <a:xfrm>
            <a:off x="4245579" y="4309851"/>
            <a:ext cx="1154112" cy="1081861"/>
            <a:chOff x="3163888" y="3294063"/>
            <a:chExt cx="1154112" cy="1081861"/>
          </a:xfrm>
        </p:grpSpPr>
        <p:sp>
          <p:nvSpPr>
            <p:cNvPr id="57" name="Text Box 87">
              <a:extLst>
                <a:ext uri="{FF2B5EF4-FFF2-40B4-BE49-F238E27FC236}">
                  <a16:creationId xmlns:a16="http://schemas.microsoft.com/office/drawing/2014/main" id="{C48E21AC-B2B6-4B76-8300-A13DA9080C0E}"/>
                </a:ext>
              </a:extLst>
            </p:cNvPr>
            <p:cNvSpPr txBox="1">
              <a:spLocks noChangeArrowheads="1"/>
            </p:cNvSpPr>
            <p:nvPr/>
          </p:nvSpPr>
          <p:spPr bwMode="auto">
            <a:xfrm>
              <a:off x="3163888" y="4098925"/>
              <a:ext cx="11525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457200" eaLnBrk="1" fontAlgn="auto" latinLnBrk="0" hangingPunct="1">
                <a:lnSpc>
                  <a:spcPct val="100000"/>
                </a:lnSpc>
                <a:spcBef>
                  <a:spcPct val="50000"/>
                </a:spcBef>
                <a:spcAft>
                  <a:spcPts val="0"/>
                </a:spcAft>
                <a:buClrTx/>
                <a:buSzTx/>
                <a:buFontTx/>
                <a:buNone/>
                <a:tabLst/>
                <a:defRPr/>
              </a:pPr>
              <a:r>
                <a:rPr lang="en-US" altLang="zh-CN" sz="1200" kern="0" dirty="0">
                  <a:solidFill>
                    <a:prstClr val="black"/>
                  </a:solidFill>
                </a:rPr>
                <a:t>IDS</a:t>
              </a:r>
              <a:endParaRPr kumimoji="0" lang="en-US" altLang="zh-CN" sz="1200" b="0"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endParaRPr>
            </a:p>
          </p:txBody>
        </p:sp>
        <p:pic>
          <p:nvPicPr>
            <p:cNvPr id="58" name="Picture 88" descr="gray_VPN">
              <a:extLst>
                <a:ext uri="{FF2B5EF4-FFF2-40B4-BE49-F238E27FC236}">
                  <a16:creationId xmlns:a16="http://schemas.microsoft.com/office/drawing/2014/main" id="{1B9E7F15-0252-4AA0-9A42-F1C063E7DC9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6913" y="3294063"/>
              <a:ext cx="1081087"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9" name="组合 77">
            <a:extLst>
              <a:ext uri="{FF2B5EF4-FFF2-40B4-BE49-F238E27FC236}">
                <a16:creationId xmlns:a16="http://schemas.microsoft.com/office/drawing/2014/main" id="{72D1630B-8682-43C7-A468-4851CA96C482}"/>
              </a:ext>
            </a:extLst>
          </p:cNvPr>
          <p:cNvGrpSpPr/>
          <p:nvPr/>
        </p:nvGrpSpPr>
        <p:grpSpPr>
          <a:xfrm>
            <a:off x="4962009" y="1898522"/>
            <a:ext cx="1780290" cy="657598"/>
            <a:chOff x="4089055" y="968016"/>
            <a:chExt cx="1780290" cy="657598"/>
          </a:xfrm>
        </p:grpSpPr>
        <p:pic>
          <p:nvPicPr>
            <p:cNvPr id="60" name="图片 78">
              <a:extLst>
                <a:ext uri="{FF2B5EF4-FFF2-40B4-BE49-F238E27FC236}">
                  <a16:creationId xmlns:a16="http://schemas.microsoft.com/office/drawing/2014/main" id="{EF1E77D8-B341-4413-9124-6434CC3A20E7}"/>
                </a:ext>
              </a:extLst>
            </p:cNvPr>
            <p:cNvPicPr>
              <a:picLocks noChangeAspect="1"/>
            </p:cNvPicPr>
            <p:nvPr/>
          </p:nvPicPr>
          <p:blipFill>
            <a:blip r:embed="rId8"/>
            <a:stretch>
              <a:fillRect/>
            </a:stretch>
          </p:blipFill>
          <p:spPr>
            <a:xfrm>
              <a:off x="4089055" y="1302814"/>
              <a:ext cx="1780290" cy="322800"/>
            </a:xfrm>
            <a:prstGeom prst="rect">
              <a:avLst/>
            </a:prstGeom>
          </p:spPr>
        </p:pic>
        <p:sp>
          <p:nvSpPr>
            <p:cNvPr id="61" name="文本框 79">
              <a:extLst>
                <a:ext uri="{FF2B5EF4-FFF2-40B4-BE49-F238E27FC236}">
                  <a16:creationId xmlns:a16="http://schemas.microsoft.com/office/drawing/2014/main" id="{6313F693-41AC-47F4-AB4F-9B4ECF70EB94}"/>
                </a:ext>
              </a:extLst>
            </p:cNvPr>
            <p:cNvSpPr txBox="1"/>
            <p:nvPr/>
          </p:nvSpPr>
          <p:spPr>
            <a:xfrm>
              <a:off x="4397231" y="968016"/>
              <a:ext cx="1272226" cy="276999"/>
            </a:xfrm>
            <a:prstGeom prst="rect">
              <a:avLst/>
            </a:prstGeom>
            <a:noFill/>
          </p:spPr>
          <p:txBody>
            <a:bodyPr wrap="square" rtlCol="0">
              <a:spAutoFit/>
            </a:bodyPr>
            <a:lstStyle/>
            <a:p>
              <a:pPr defTabSz="457200"/>
              <a:r>
                <a:rPr kumimoji="1" lang="en-US" altLang="zh-Hans" sz="1200" dirty="0">
                  <a:solidFill>
                    <a:prstClr val="black"/>
                  </a:solidFill>
                  <a:ea typeface="黑体" panose="02010609060101010101" pitchFamily="49" charset="-122"/>
                </a:rPr>
                <a:t>Bypass</a:t>
              </a:r>
              <a:r>
                <a:rPr kumimoji="1" lang="zh-Hans" altLang="en-US" sz="1200" dirty="0">
                  <a:solidFill>
                    <a:prstClr val="black"/>
                  </a:solidFill>
                  <a:ea typeface="黑体" panose="02010609060101010101" pitchFamily="49" charset="-122"/>
                </a:rPr>
                <a:t>交换机</a:t>
              </a:r>
              <a:endParaRPr kumimoji="1" lang="zh-CN" altLang="en-US" sz="1200" dirty="0">
                <a:solidFill>
                  <a:prstClr val="black"/>
                </a:solidFill>
                <a:ea typeface="黑体" panose="02010609060101010101" pitchFamily="49" charset="-122"/>
              </a:endParaRPr>
            </a:p>
          </p:txBody>
        </p:sp>
      </p:grpSp>
      <p:cxnSp>
        <p:nvCxnSpPr>
          <p:cNvPr id="62" name="直线连接符 80">
            <a:extLst>
              <a:ext uri="{FF2B5EF4-FFF2-40B4-BE49-F238E27FC236}">
                <a16:creationId xmlns:a16="http://schemas.microsoft.com/office/drawing/2014/main" id="{5FD29D57-E06B-48EE-BA9A-DDE1600D0057}"/>
              </a:ext>
            </a:extLst>
          </p:cNvPr>
          <p:cNvCxnSpPr/>
          <p:nvPr/>
        </p:nvCxnSpPr>
        <p:spPr>
          <a:xfrm>
            <a:off x="5568043" y="2569568"/>
            <a:ext cx="0" cy="595385"/>
          </a:xfrm>
          <a:prstGeom prst="line">
            <a:avLst/>
          </a:prstGeom>
          <a:noFill/>
          <a:ln w="19050" cap="flat" cmpd="sng" algn="ctr">
            <a:solidFill>
              <a:sysClr val="windowText" lastClr="000000">
                <a:lumMod val="75000"/>
                <a:lumOff val="25000"/>
              </a:sysClr>
            </a:solidFill>
            <a:prstDash val="solid"/>
            <a:miter lim="800000"/>
          </a:ln>
          <a:effectLst/>
        </p:spPr>
      </p:cxnSp>
      <p:cxnSp>
        <p:nvCxnSpPr>
          <p:cNvPr id="63" name="直线连接符 81">
            <a:extLst>
              <a:ext uri="{FF2B5EF4-FFF2-40B4-BE49-F238E27FC236}">
                <a16:creationId xmlns:a16="http://schemas.microsoft.com/office/drawing/2014/main" id="{1925718D-7AF6-4BD8-B91D-9BBD27B61744}"/>
              </a:ext>
            </a:extLst>
          </p:cNvPr>
          <p:cNvCxnSpPr/>
          <p:nvPr/>
        </p:nvCxnSpPr>
        <p:spPr>
          <a:xfrm>
            <a:off x="6096000" y="2556120"/>
            <a:ext cx="0" cy="595385"/>
          </a:xfrm>
          <a:prstGeom prst="line">
            <a:avLst/>
          </a:prstGeom>
          <a:noFill/>
          <a:ln w="19050" cap="flat" cmpd="sng" algn="ctr">
            <a:solidFill>
              <a:sysClr val="windowText" lastClr="000000">
                <a:lumMod val="75000"/>
                <a:lumOff val="25000"/>
              </a:sysClr>
            </a:solidFill>
            <a:prstDash val="solid"/>
            <a:miter lim="800000"/>
          </a:ln>
          <a:effectLst/>
        </p:spPr>
      </p:cxnSp>
      <p:pic>
        <p:nvPicPr>
          <p:cNvPr id="64" name="图片 32">
            <a:extLst>
              <a:ext uri="{FF2B5EF4-FFF2-40B4-BE49-F238E27FC236}">
                <a16:creationId xmlns:a16="http://schemas.microsoft.com/office/drawing/2014/main" id="{3F2ACC92-CB1B-4D21-8B19-9954EEDA2BEA}"/>
              </a:ext>
            </a:extLst>
          </p:cNvPr>
          <p:cNvPicPr>
            <a:picLocks noChangeAspect="1"/>
          </p:cNvPicPr>
          <p:nvPr/>
        </p:nvPicPr>
        <p:blipFill>
          <a:blip r:embed="rId9"/>
          <a:stretch>
            <a:fillRect/>
          </a:stretch>
        </p:blipFill>
        <p:spPr>
          <a:xfrm>
            <a:off x="4120295" y="3140671"/>
            <a:ext cx="3463717" cy="685800"/>
          </a:xfrm>
          <a:prstGeom prst="rect">
            <a:avLst/>
          </a:prstGeom>
        </p:spPr>
      </p:pic>
      <p:grpSp>
        <p:nvGrpSpPr>
          <p:cNvPr id="65" name="组合 33">
            <a:extLst>
              <a:ext uri="{FF2B5EF4-FFF2-40B4-BE49-F238E27FC236}">
                <a16:creationId xmlns:a16="http://schemas.microsoft.com/office/drawing/2014/main" id="{B86AAC95-A6F0-49D6-A6FF-09289703E6CF}"/>
              </a:ext>
            </a:extLst>
          </p:cNvPr>
          <p:cNvGrpSpPr/>
          <p:nvPr/>
        </p:nvGrpSpPr>
        <p:grpSpPr>
          <a:xfrm>
            <a:off x="5893617" y="4296515"/>
            <a:ext cx="1154112" cy="1081861"/>
            <a:chOff x="3163888" y="3294063"/>
            <a:chExt cx="1154112" cy="1081861"/>
          </a:xfrm>
        </p:grpSpPr>
        <p:sp>
          <p:nvSpPr>
            <p:cNvPr id="66" name="Text Box 87">
              <a:extLst>
                <a:ext uri="{FF2B5EF4-FFF2-40B4-BE49-F238E27FC236}">
                  <a16:creationId xmlns:a16="http://schemas.microsoft.com/office/drawing/2014/main" id="{264486F2-A63C-4BD5-B73E-E6417AC93565}"/>
                </a:ext>
              </a:extLst>
            </p:cNvPr>
            <p:cNvSpPr txBox="1">
              <a:spLocks noChangeArrowheads="1"/>
            </p:cNvSpPr>
            <p:nvPr/>
          </p:nvSpPr>
          <p:spPr bwMode="auto">
            <a:xfrm>
              <a:off x="3163888" y="4098925"/>
              <a:ext cx="11525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457200" eaLnBrk="1" fontAlgn="auto" latinLnBrk="0" hangingPunct="1">
                <a:lnSpc>
                  <a:spcPct val="100000"/>
                </a:lnSpc>
                <a:spcBef>
                  <a:spcPct val="50000"/>
                </a:spcBef>
                <a:spcAft>
                  <a:spcPts val="0"/>
                </a:spcAft>
                <a:buClrTx/>
                <a:buSzTx/>
                <a:buFontTx/>
                <a:buNone/>
                <a:tabLst/>
                <a:defRPr/>
              </a:pPr>
              <a:r>
                <a:rPr lang="en-US" altLang="zh-CN" sz="1200" kern="0" dirty="0">
                  <a:solidFill>
                    <a:prstClr val="black"/>
                  </a:solidFill>
                </a:rPr>
                <a:t>APT</a:t>
              </a:r>
              <a:endParaRPr kumimoji="0" lang="en-US" altLang="zh-CN" sz="1200" b="0"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endParaRPr>
            </a:p>
          </p:txBody>
        </p:sp>
        <p:pic>
          <p:nvPicPr>
            <p:cNvPr id="67" name="Picture 88" descr="gray_VPN">
              <a:extLst>
                <a:ext uri="{FF2B5EF4-FFF2-40B4-BE49-F238E27FC236}">
                  <a16:creationId xmlns:a16="http://schemas.microsoft.com/office/drawing/2014/main" id="{DFB2F3C1-0506-4536-82FF-C97D118EEE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6913" y="3294063"/>
              <a:ext cx="1081087"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68" name="直线连接符 36">
            <a:extLst>
              <a:ext uri="{FF2B5EF4-FFF2-40B4-BE49-F238E27FC236}">
                <a16:creationId xmlns:a16="http://schemas.microsoft.com/office/drawing/2014/main" id="{8E0CCAF7-38B7-42CA-9690-76508A195A9A}"/>
              </a:ext>
            </a:extLst>
          </p:cNvPr>
          <p:cNvCxnSpPr/>
          <p:nvPr/>
        </p:nvCxnSpPr>
        <p:spPr>
          <a:xfrm>
            <a:off x="4593772" y="3839919"/>
            <a:ext cx="0" cy="595385"/>
          </a:xfrm>
          <a:prstGeom prst="line">
            <a:avLst/>
          </a:prstGeom>
          <a:noFill/>
          <a:ln w="19050" cap="flat" cmpd="sng" algn="ctr">
            <a:solidFill>
              <a:sysClr val="windowText" lastClr="000000">
                <a:lumMod val="75000"/>
                <a:lumOff val="25000"/>
              </a:sysClr>
            </a:solidFill>
            <a:prstDash val="solid"/>
            <a:miter lim="800000"/>
          </a:ln>
          <a:effectLst/>
        </p:spPr>
      </p:cxnSp>
      <p:cxnSp>
        <p:nvCxnSpPr>
          <p:cNvPr id="69" name="直线连接符 37">
            <a:extLst>
              <a:ext uri="{FF2B5EF4-FFF2-40B4-BE49-F238E27FC236}">
                <a16:creationId xmlns:a16="http://schemas.microsoft.com/office/drawing/2014/main" id="{C91F4040-C8F8-4400-A076-18732EBCB154}"/>
              </a:ext>
            </a:extLst>
          </p:cNvPr>
          <p:cNvCxnSpPr/>
          <p:nvPr/>
        </p:nvCxnSpPr>
        <p:spPr>
          <a:xfrm>
            <a:off x="5121729" y="3826471"/>
            <a:ext cx="0" cy="595385"/>
          </a:xfrm>
          <a:prstGeom prst="line">
            <a:avLst/>
          </a:prstGeom>
          <a:noFill/>
          <a:ln w="19050" cap="flat" cmpd="sng" algn="ctr">
            <a:solidFill>
              <a:sysClr val="windowText" lastClr="000000">
                <a:lumMod val="75000"/>
                <a:lumOff val="25000"/>
              </a:sysClr>
            </a:solidFill>
            <a:prstDash val="solid"/>
            <a:miter lim="800000"/>
          </a:ln>
          <a:effectLst/>
        </p:spPr>
      </p:cxnSp>
      <p:cxnSp>
        <p:nvCxnSpPr>
          <p:cNvPr id="70" name="直线连接符 38">
            <a:extLst>
              <a:ext uri="{FF2B5EF4-FFF2-40B4-BE49-F238E27FC236}">
                <a16:creationId xmlns:a16="http://schemas.microsoft.com/office/drawing/2014/main" id="{51BA1B75-B1FF-4BD7-968B-5536E5AA8469}"/>
              </a:ext>
            </a:extLst>
          </p:cNvPr>
          <p:cNvCxnSpPr/>
          <p:nvPr/>
        </p:nvCxnSpPr>
        <p:spPr>
          <a:xfrm>
            <a:off x="6214342" y="3825360"/>
            <a:ext cx="0" cy="595385"/>
          </a:xfrm>
          <a:prstGeom prst="line">
            <a:avLst/>
          </a:prstGeom>
          <a:noFill/>
          <a:ln w="19050" cap="flat" cmpd="sng" algn="ctr">
            <a:solidFill>
              <a:sysClr val="windowText" lastClr="000000">
                <a:lumMod val="75000"/>
                <a:lumOff val="25000"/>
              </a:sysClr>
            </a:solidFill>
            <a:prstDash val="solid"/>
            <a:miter lim="800000"/>
          </a:ln>
          <a:effectLst/>
        </p:spPr>
      </p:cxnSp>
      <p:cxnSp>
        <p:nvCxnSpPr>
          <p:cNvPr id="71" name="直线连接符 39">
            <a:extLst>
              <a:ext uri="{FF2B5EF4-FFF2-40B4-BE49-F238E27FC236}">
                <a16:creationId xmlns:a16="http://schemas.microsoft.com/office/drawing/2014/main" id="{EC4CE4B3-DB8F-4218-812E-2098070AE9AE}"/>
              </a:ext>
            </a:extLst>
          </p:cNvPr>
          <p:cNvCxnSpPr/>
          <p:nvPr/>
        </p:nvCxnSpPr>
        <p:spPr>
          <a:xfrm>
            <a:off x="6742299" y="3811912"/>
            <a:ext cx="0" cy="595385"/>
          </a:xfrm>
          <a:prstGeom prst="line">
            <a:avLst/>
          </a:prstGeom>
          <a:noFill/>
          <a:ln w="19050" cap="flat" cmpd="sng" algn="ctr">
            <a:solidFill>
              <a:sysClr val="windowText" lastClr="000000">
                <a:lumMod val="75000"/>
                <a:lumOff val="25000"/>
              </a:sysClr>
            </a:solidFill>
            <a:prstDash val="solid"/>
            <a:miter lim="800000"/>
          </a:ln>
          <a:effectLst/>
        </p:spPr>
      </p:cxnSp>
      <p:sp>
        <p:nvSpPr>
          <p:cNvPr id="72" name="文本框 40">
            <a:extLst>
              <a:ext uri="{FF2B5EF4-FFF2-40B4-BE49-F238E27FC236}">
                <a16:creationId xmlns:a16="http://schemas.microsoft.com/office/drawing/2014/main" id="{361B3628-4DAC-4738-A225-C631E7412E76}"/>
              </a:ext>
            </a:extLst>
          </p:cNvPr>
          <p:cNvSpPr txBox="1"/>
          <p:nvPr/>
        </p:nvSpPr>
        <p:spPr>
          <a:xfrm>
            <a:off x="7597685" y="3361690"/>
            <a:ext cx="1606896" cy="369332"/>
          </a:xfrm>
          <a:prstGeom prst="rect">
            <a:avLst/>
          </a:prstGeom>
          <a:noFill/>
        </p:spPr>
        <p:txBody>
          <a:bodyPr wrap="square" rtlCol="0">
            <a:spAutoFit/>
          </a:bodyPr>
          <a:lstStyle/>
          <a:p>
            <a:pPr defTabSz="457200"/>
            <a:r>
              <a:rPr kumimoji="1" lang="zh-Hans" altLang="en-US" dirty="0">
                <a:solidFill>
                  <a:prstClr val="black"/>
                </a:solidFill>
                <a:ea typeface="黑体" panose="02010609060101010101" pitchFamily="49" charset="-122"/>
              </a:rPr>
              <a:t>网络交换矩阵</a:t>
            </a:r>
            <a:endParaRPr kumimoji="1" lang="zh-CN" altLang="en-US" dirty="0">
              <a:solidFill>
                <a:prstClr val="black"/>
              </a:solidFill>
              <a:ea typeface="黑体" panose="02010609060101010101" pitchFamily="49" charset="-122"/>
            </a:endParaRPr>
          </a:p>
        </p:txBody>
      </p:sp>
      <p:sp>
        <p:nvSpPr>
          <p:cNvPr id="73" name="椭圆 44">
            <a:extLst>
              <a:ext uri="{FF2B5EF4-FFF2-40B4-BE49-F238E27FC236}">
                <a16:creationId xmlns:a16="http://schemas.microsoft.com/office/drawing/2014/main" id="{D0B71C47-04C0-403A-9EB3-DE5D283C0BEC}"/>
              </a:ext>
            </a:extLst>
          </p:cNvPr>
          <p:cNvSpPr/>
          <p:nvPr/>
        </p:nvSpPr>
        <p:spPr>
          <a:xfrm>
            <a:off x="2452931" y="2276596"/>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
        <p:nvSpPr>
          <p:cNvPr id="74" name="椭圆 63">
            <a:extLst>
              <a:ext uri="{FF2B5EF4-FFF2-40B4-BE49-F238E27FC236}">
                <a16:creationId xmlns:a16="http://schemas.microsoft.com/office/drawing/2014/main" id="{04BA637F-6BF9-4EEF-B141-82EA8B6C9340}"/>
              </a:ext>
            </a:extLst>
          </p:cNvPr>
          <p:cNvSpPr/>
          <p:nvPr/>
        </p:nvSpPr>
        <p:spPr>
          <a:xfrm>
            <a:off x="2474700" y="2298364"/>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
        <p:nvSpPr>
          <p:cNvPr id="75" name="椭圆 64">
            <a:extLst>
              <a:ext uri="{FF2B5EF4-FFF2-40B4-BE49-F238E27FC236}">
                <a16:creationId xmlns:a16="http://schemas.microsoft.com/office/drawing/2014/main" id="{E5137B05-C864-4FF0-B0ED-9D182E277939}"/>
              </a:ext>
            </a:extLst>
          </p:cNvPr>
          <p:cNvSpPr/>
          <p:nvPr/>
        </p:nvSpPr>
        <p:spPr>
          <a:xfrm>
            <a:off x="2447481" y="2271145"/>
            <a:ext cx="216000" cy="216000"/>
          </a:xfrm>
          <a:prstGeom prst="ellipse">
            <a:avLst/>
          </a:prstGeom>
          <a:solidFill>
            <a:srgbClr val="FFFF00"/>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
        <p:nvSpPr>
          <p:cNvPr id="76" name="椭圆 65">
            <a:extLst>
              <a:ext uri="{FF2B5EF4-FFF2-40B4-BE49-F238E27FC236}">
                <a16:creationId xmlns:a16="http://schemas.microsoft.com/office/drawing/2014/main" id="{A895BD3B-AAD2-45AB-AE44-B3E6D0AEEABA}"/>
              </a:ext>
            </a:extLst>
          </p:cNvPr>
          <p:cNvSpPr/>
          <p:nvPr/>
        </p:nvSpPr>
        <p:spPr>
          <a:xfrm>
            <a:off x="2501907" y="2292913"/>
            <a:ext cx="216000" cy="216000"/>
          </a:xfrm>
          <a:prstGeom prst="ellipse">
            <a:avLst/>
          </a:prstGeom>
          <a:solidFill>
            <a:srgbClr val="FFFF00"/>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
        <p:nvSpPr>
          <p:cNvPr id="77" name="文本框 1">
            <a:extLst>
              <a:ext uri="{FF2B5EF4-FFF2-40B4-BE49-F238E27FC236}">
                <a16:creationId xmlns:a16="http://schemas.microsoft.com/office/drawing/2014/main" id="{85936F9C-97BE-4356-BDB2-225A7DD665B6}"/>
              </a:ext>
            </a:extLst>
          </p:cNvPr>
          <p:cNvSpPr txBox="1"/>
          <p:nvPr/>
        </p:nvSpPr>
        <p:spPr>
          <a:xfrm>
            <a:off x="7592786" y="4296515"/>
            <a:ext cx="3592285" cy="553998"/>
          </a:xfrm>
          <a:prstGeom prst="rect">
            <a:avLst/>
          </a:prstGeom>
          <a:noFill/>
        </p:spPr>
        <p:txBody>
          <a:bodyPr wrap="square" lIns="0" tIns="0" rIns="0" bIns="0" rtlCol="0">
            <a:spAutoFit/>
          </a:bodyPr>
          <a:lstStyle/>
          <a:p>
            <a:pPr defTabSz="457200"/>
            <a:r>
              <a:rPr kumimoji="1" lang="zh-CN" altLang="en-US" dirty="0">
                <a:solidFill>
                  <a:srgbClr val="C00000"/>
                </a:solidFill>
                <a:ea typeface="黑体" panose="02010609060101010101" pitchFamily="49" charset="-122"/>
              </a:rPr>
              <a:t>流量经筛选后送交安全设备处理，避免不必要的资源浪费</a:t>
            </a:r>
          </a:p>
        </p:txBody>
      </p:sp>
      <p:sp>
        <p:nvSpPr>
          <p:cNvPr id="78" name="椭圆 66">
            <a:extLst>
              <a:ext uri="{FF2B5EF4-FFF2-40B4-BE49-F238E27FC236}">
                <a16:creationId xmlns:a16="http://schemas.microsoft.com/office/drawing/2014/main" id="{B199E202-A69C-4CE0-9142-6F5F5EC9BFC1}"/>
              </a:ext>
            </a:extLst>
          </p:cNvPr>
          <p:cNvSpPr/>
          <p:nvPr/>
        </p:nvSpPr>
        <p:spPr>
          <a:xfrm>
            <a:off x="662221" y="3921611"/>
            <a:ext cx="216000" cy="216000"/>
          </a:xfrm>
          <a:prstGeom prst="ellipse">
            <a:avLst/>
          </a:prstGeom>
          <a:solidFill>
            <a:srgbClr val="FFFF00"/>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
        <p:nvSpPr>
          <p:cNvPr id="79" name="椭圆 67">
            <a:extLst>
              <a:ext uri="{FF2B5EF4-FFF2-40B4-BE49-F238E27FC236}">
                <a16:creationId xmlns:a16="http://schemas.microsoft.com/office/drawing/2014/main" id="{9026A2FC-5066-4677-A209-D294F7002605}"/>
              </a:ext>
            </a:extLst>
          </p:cNvPr>
          <p:cNvSpPr/>
          <p:nvPr/>
        </p:nvSpPr>
        <p:spPr>
          <a:xfrm>
            <a:off x="662221" y="3375571"/>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
        <p:nvSpPr>
          <p:cNvPr id="80" name="文本框 2">
            <a:extLst>
              <a:ext uri="{FF2B5EF4-FFF2-40B4-BE49-F238E27FC236}">
                <a16:creationId xmlns:a16="http://schemas.microsoft.com/office/drawing/2014/main" id="{97BB7A50-7D43-4FD3-8465-8B98ADC3E786}"/>
              </a:ext>
            </a:extLst>
          </p:cNvPr>
          <p:cNvSpPr txBox="1"/>
          <p:nvPr/>
        </p:nvSpPr>
        <p:spPr>
          <a:xfrm>
            <a:off x="1100639" y="3302272"/>
            <a:ext cx="2279375" cy="276999"/>
          </a:xfrm>
          <a:prstGeom prst="rect">
            <a:avLst/>
          </a:prstGeom>
          <a:noFill/>
        </p:spPr>
        <p:txBody>
          <a:bodyPr wrap="square" lIns="0" tIns="0" rIns="0" bIns="0" rtlCol="0">
            <a:spAutoFit/>
          </a:bodyPr>
          <a:lstStyle/>
          <a:p>
            <a:pPr defTabSz="457200"/>
            <a:r>
              <a:rPr kumimoji="1" lang="zh-CN" altLang="en-US" dirty="0">
                <a:solidFill>
                  <a:prstClr val="black">
                    <a:lumMod val="85000"/>
                    <a:lumOff val="15000"/>
                  </a:prstClr>
                </a:solidFill>
                <a:ea typeface="黑体" panose="02010609060101010101" pitchFamily="49" charset="-122"/>
              </a:rPr>
              <a:t>用户</a:t>
            </a:r>
            <a:r>
              <a:rPr kumimoji="1" lang="en-US" altLang="zh-CN" dirty="0">
                <a:solidFill>
                  <a:prstClr val="black">
                    <a:lumMod val="85000"/>
                    <a:lumOff val="15000"/>
                  </a:prstClr>
                </a:solidFill>
                <a:ea typeface="黑体" panose="02010609060101010101" pitchFamily="49" charset="-122"/>
              </a:rPr>
              <a:t>1</a:t>
            </a:r>
            <a:endParaRPr kumimoji="1" lang="zh-CN" altLang="en-US" dirty="0">
              <a:solidFill>
                <a:prstClr val="black">
                  <a:lumMod val="85000"/>
                  <a:lumOff val="15000"/>
                </a:prstClr>
              </a:solidFill>
              <a:ea typeface="黑体" panose="02010609060101010101" pitchFamily="49" charset="-122"/>
            </a:endParaRPr>
          </a:p>
        </p:txBody>
      </p:sp>
      <p:sp>
        <p:nvSpPr>
          <p:cNvPr id="81" name="文本框 68">
            <a:extLst>
              <a:ext uri="{FF2B5EF4-FFF2-40B4-BE49-F238E27FC236}">
                <a16:creationId xmlns:a16="http://schemas.microsoft.com/office/drawing/2014/main" id="{4C9B6BA5-1DE0-4081-8A77-6CB389A3989F}"/>
              </a:ext>
            </a:extLst>
          </p:cNvPr>
          <p:cNvSpPr txBox="1"/>
          <p:nvPr/>
        </p:nvSpPr>
        <p:spPr>
          <a:xfrm>
            <a:off x="1100639" y="3860612"/>
            <a:ext cx="2279375" cy="276999"/>
          </a:xfrm>
          <a:prstGeom prst="rect">
            <a:avLst/>
          </a:prstGeom>
          <a:noFill/>
        </p:spPr>
        <p:txBody>
          <a:bodyPr wrap="square" lIns="0" tIns="0" rIns="0" bIns="0" rtlCol="0">
            <a:spAutoFit/>
          </a:bodyPr>
          <a:lstStyle/>
          <a:p>
            <a:pPr defTabSz="457200"/>
            <a:r>
              <a:rPr kumimoji="1" lang="zh-CN" altLang="en-US" dirty="0">
                <a:solidFill>
                  <a:prstClr val="black">
                    <a:lumMod val="85000"/>
                    <a:lumOff val="15000"/>
                  </a:prstClr>
                </a:solidFill>
                <a:ea typeface="黑体" panose="02010609060101010101" pitchFamily="49" charset="-122"/>
              </a:rPr>
              <a:t>用户</a:t>
            </a:r>
            <a:r>
              <a:rPr kumimoji="1" lang="en-US" altLang="zh-CN" dirty="0">
                <a:solidFill>
                  <a:prstClr val="black">
                    <a:lumMod val="85000"/>
                    <a:lumOff val="15000"/>
                  </a:prstClr>
                </a:solidFill>
                <a:ea typeface="黑体" panose="02010609060101010101" pitchFamily="49" charset="-122"/>
              </a:rPr>
              <a:t>2</a:t>
            </a:r>
            <a:endParaRPr kumimoji="1" lang="zh-CN" altLang="en-US" dirty="0">
              <a:solidFill>
                <a:prstClr val="black">
                  <a:lumMod val="85000"/>
                  <a:lumOff val="15000"/>
                </a:prstClr>
              </a:solidFill>
              <a:ea typeface="黑体" panose="02010609060101010101" pitchFamily="49" charset="-122"/>
            </a:endParaRPr>
          </a:p>
        </p:txBody>
      </p:sp>
    </p:spTree>
    <p:extLst>
      <p:ext uri="{BB962C8B-B14F-4D97-AF65-F5344CB8AC3E}">
        <p14:creationId xmlns:p14="http://schemas.microsoft.com/office/powerpoint/2010/main" val="286966541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decel="50000" fill="hold" grpId="0" nodeType="withEffect">
                                  <p:stCondLst>
                                    <p:cond delay="500"/>
                                  </p:stCondLst>
                                  <p:childTnLst>
                                    <p:animMotion origin="layout" path="M -0.0056 0.00138 L -0.0056 0.00162 C 0.08776 0.01527 0.00508 0.00393 0.24349 0.00393 L 0.24349 0.00416 C 0.24193 0.10069 0.24206 0.0625 0.24206 0.11805 L 0.24206 0.11828 C 0.22825 0.13935 0.23294 0.13333 0.21263 0.15625 C 0.20351 0.16666 0.20586 0.16458 0.19792 0.16828 C 0.19661 0.16967 0.19505 0.17106 0.19388 0.17291 C 0.19245 0.175 0.19141 0.17824 0.18984 0.18009 C 0.18867 0.18148 0.18724 0.18171 0.18581 0.1824 C 0.18138 0.18842 0.17891 0.19213 0.17383 0.19676 C 0.1668 0.20301 0.17226 0.19467 0.16706 0.20393 L 0.16706 0.20416 L 0.16706 0.32546 L 0.16706 0.32569 C 0.20234 0.32268 0.18763 0.32291 0.21133 0.32291 L 0.21133 0.32314 C 0.20989 0.21273 0.20989 0.25162 0.20989 0.20625 L 0.20989 0.20648 C 0.22148 0.18564 0.23945 0.15162 0.25417 0.13009 C 0.26042 0.12083 0.26354 0.11597 0.27018 0.11111 C 0.27148 0.10995 0.27279 0.10902 0.27422 0.10856 C 0.27825 0.1074 0.28633 0.10625 0.28633 0.10648 L 0.28633 0.10625 C 0.28672 0.08472 0.28633 0.06319 0.28763 0.04189 C 0.29271 -0.04051 0.29167 0.0743 0.29167 0.00138 L 0.29167 0.00162 C 0.33333 0.00208 0.4319 0.00694 0.48984 0.00138 C 0.4957 0.00092 0.51888 -0.00371 0.52864 -0.00556 C 0.53854 -0.00324 0.53489 -0.00324 0.53945 -0.00324 " pathEditMode="relative" rAng="0" ptsTypes="AAAAAAAAAAAAAAAAAAAAAAAAAAAAAAA">
                                      <p:cBhvr>
                                        <p:cTn id="6" dur="3000" fill="hold"/>
                                        <p:tgtEl>
                                          <p:spTgt spid="74"/>
                                        </p:tgtEl>
                                        <p:attrNameLst>
                                          <p:attrName>ppt_x</p:attrName>
                                          <p:attrName>ppt_y</p:attrName>
                                        </p:attrNameLst>
                                      </p:cBhvr>
                                      <p:rCtr x="27253" y="15856"/>
                                    </p:animMotion>
                                  </p:childTnLst>
                                </p:cTn>
                              </p:par>
                              <p:par>
                                <p:cTn id="7" presetID="0" presetClass="path" presetSubtype="0" repeatCount="indefinite" accel="50000" decel="50000" fill="hold" grpId="0" nodeType="withEffect">
                                  <p:stCondLst>
                                    <p:cond delay="1000"/>
                                  </p:stCondLst>
                                  <p:childTnLst>
                                    <p:animMotion origin="layout" path="M 4.58333E-6 -7.40741E-7 L 4.58333E-6 0.00023 C 0.09335 0.00972 -0.01146 -0.00116 0.2302 0.00394 C 0.23854 0.00486 0.23958 0.01181 0.23697 0.00185 L 0.23697 0.00232 C 0.23724 0.04583 0.23763 0.08935 0.23828 0.13287 L 0.18385 0.32037 C 0.18906 0.3419 0.3151 0.36458 0.33281 0.33333 C 0.35065 0.30208 0.28697 0.1544 0.29049 0.13287 L 0.29049 0.1331 C 0.2901 0.10625 0.2901 0.08009 0.28919 0.0544 C 0.2888 0.04792 0.28763 0.04144 0.28632 0.03495 C 0.28554 0.03056 0.28372 0.02616 0.28372 0.02107 L 0.28372 0.00625 L 0.28372 0.00718 L 0.3427 0.00394 C 0.34726 0.00394 0.35169 0.00185 0.35599 0.00185 C 0.36992 0.00185 0.38385 0.0037 0.39752 0.00394 C 0.40169 0.00532 0.40559 0.00602 0.4095 0.00625 C 0.42057 0.0081 0.46458 0.01042 0.47395 0.01157 L 0.51549 0.00949 C 0.52174 0.00833 0.52786 0.00787 0.53424 0.00625 C 0.54765 0.00394 0.53724 0.00394 0.54218 0.00394 " pathEditMode="relative" rAng="0" ptsTypes="AAAAAAAAAAAAAAAAAAAAAAA">
                                      <p:cBhvr>
                                        <p:cTn id="8" dur="2000" fill="hold"/>
                                        <p:tgtEl>
                                          <p:spTgt spid="75"/>
                                        </p:tgtEl>
                                        <p:attrNameLst>
                                          <p:attrName>ppt_x</p:attrName>
                                          <p:attrName>ppt_y</p:attrName>
                                        </p:attrNameLst>
                                      </p:cBhvr>
                                      <p:rCtr x="27109" y="17431"/>
                                    </p:animMotion>
                                  </p:childTnLst>
                                </p:cTn>
                              </p:par>
                              <p:par>
                                <p:cTn id="9" presetID="0" presetClass="path" presetSubtype="0" repeatCount="indefinite" accel="50000" decel="50000" fill="hold" grpId="0" nodeType="withEffect">
                                  <p:stCondLst>
                                    <p:cond delay="1500"/>
                                  </p:stCondLst>
                                  <p:childTnLst>
                                    <p:animMotion origin="layout" path="M -2.5E-6 0 L -2.5E-6 0 C 0.09336 0.00972 -0.01146 -0.00069 0.23021 0.00463 C 0.23854 0.00463 0.23959 0.01227 0.23698 0.00208 L 0.23698 0.00231 C 0.23724 0.0456 0.23763 0.08935 0.23828 0.13264 L 0.17435 0.32616 C 0.18021 0.34583 0.30912 0.35718 0.32839 0.325 C 0.34779 0.29282 0.28776 0.15255 0.2905 0.13264 L 0.2905 0.13287 C 0.29011 0.10648 0.29011 0.08009 0.2892 0.05417 C 0.2888 0.04745 0.28763 0.04167 0.28633 0.03495 C 0.28555 0.03009 0.28373 0.02569 0.28373 0.0206 L 0.28373 0.00671 L 0.28373 0.00694 L 0.34271 0.00463 C 0.34727 0.00417 0.3517 0.00208 0.35599 0.00208 C 0.36992 0.00208 0.38386 0.00394 0.39753 0.00463 C 0.4017 0.00486 0.4056 0.00579 0.40951 0.00671 C 0.42058 0.00764 0.46459 0.01042 0.47396 0.01157 L 0.5155 0.00949 C 0.52175 0.0088 0.52787 0.00764 0.53425 0.00671 C 0.54766 0.00417 0.53724 0.00463 0.54219 0.00463 " pathEditMode="relative" rAng="0" ptsTypes="AAAAAAAAAAAAAAAAAAAAAAA">
                                      <p:cBhvr>
                                        <p:cTn id="10" dur="2000" fill="hold"/>
                                        <p:tgtEl>
                                          <p:spTgt spid="76"/>
                                        </p:tgtEl>
                                        <p:attrNameLst>
                                          <p:attrName>ppt_x</p:attrName>
                                          <p:attrName>ppt_y</p:attrName>
                                        </p:attrNameLst>
                                      </p:cBhvr>
                                      <p:rCtr x="27109" y="17269"/>
                                    </p:animMotion>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blinds(horizontal)">
                                      <p:cBhvr>
                                        <p:cTn id="15"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P spid="76" grpId="0" animBg="1"/>
      <p:bldP spid="7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63938" y="963554"/>
            <a:ext cx="11054085" cy="2021113"/>
          </a:xfrm>
        </p:spPr>
        <p:txBody>
          <a:bodyPr/>
          <a:lstStyle/>
          <a:p>
            <a:br>
              <a:rPr lang="en-US" dirty="0"/>
            </a:br>
            <a:br>
              <a:rPr lang="en-US" dirty="0"/>
            </a:br>
            <a:r>
              <a:rPr lang="zh-CN" altLang="en-US" dirty="0"/>
              <a:t>如何构建主动感知和弹性调整的</a:t>
            </a:r>
            <a:br>
              <a:rPr lang="en-US" altLang="zh-CN"/>
            </a:br>
            <a:r>
              <a:rPr lang="zh-CN" altLang="en-US"/>
              <a:t>企</a:t>
            </a:r>
            <a:r>
              <a:rPr lang="zh-CN" altLang="en-US" dirty="0"/>
              <a:t>业内外部网络</a:t>
            </a:r>
            <a:endParaRPr lang="en-US" sz="5400" dirty="0">
              <a:solidFill>
                <a:schemeClr val="accent1">
                  <a:lumMod val="50000"/>
                </a:schemeClr>
              </a:solidFill>
            </a:endParaRPr>
          </a:p>
        </p:txBody>
      </p:sp>
      <p:sp>
        <p:nvSpPr>
          <p:cNvPr id="2" name="文本框 1">
            <a:extLst>
              <a:ext uri="{FF2B5EF4-FFF2-40B4-BE49-F238E27FC236}">
                <a16:creationId xmlns:a16="http://schemas.microsoft.com/office/drawing/2014/main" id="{5B9D559F-5441-4101-816E-403419A3CD6C}"/>
              </a:ext>
            </a:extLst>
          </p:cNvPr>
          <p:cNvSpPr txBox="1"/>
          <p:nvPr/>
        </p:nvSpPr>
        <p:spPr>
          <a:xfrm>
            <a:off x="7470059" y="3429000"/>
            <a:ext cx="3357009" cy="1200329"/>
          </a:xfrm>
          <a:prstGeom prst="rect">
            <a:avLst/>
          </a:prstGeom>
          <a:noFill/>
        </p:spPr>
        <p:txBody>
          <a:bodyPr wrap="none" rtlCol="0">
            <a:spAutoFit/>
          </a:bodyPr>
          <a:lstStyle/>
          <a:p>
            <a:r>
              <a:rPr lang="zh-CN" altLang="en-US" sz="2400" b="1" dirty="0">
                <a:solidFill>
                  <a:srgbClr val="00B0F0"/>
                </a:solidFill>
              </a:rPr>
              <a:t>于涛</a:t>
            </a:r>
            <a:endParaRPr lang="en-US" altLang="zh-CN" sz="2400" b="1" dirty="0">
              <a:solidFill>
                <a:srgbClr val="00B0F0"/>
              </a:solidFill>
            </a:endParaRPr>
          </a:p>
          <a:p>
            <a:r>
              <a:rPr lang="en-US" altLang="zh-CN" sz="2400" b="1" dirty="0">
                <a:solidFill>
                  <a:srgbClr val="00B0F0"/>
                </a:solidFill>
                <a:hlinkClick r:id="rId3">
                  <a:extLst>
                    <a:ext uri="{A12FA001-AC4F-418D-AE19-62706E023703}">
                      <ahyp:hlinkClr xmlns:ahyp="http://schemas.microsoft.com/office/drawing/2018/hyperlinkcolor" val="tx"/>
                    </a:ext>
                  </a:extLst>
                </a:hlinkClick>
              </a:rPr>
              <a:t>tao.yu@keysight.com</a:t>
            </a:r>
            <a:endParaRPr lang="en-US" altLang="zh-CN" sz="2400" b="1" dirty="0">
              <a:solidFill>
                <a:srgbClr val="00B0F0"/>
              </a:solidFill>
            </a:endParaRPr>
          </a:p>
          <a:p>
            <a:r>
              <a:rPr lang="en-US" altLang="zh-CN" sz="2400" b="1" dirty="0">
                <a:solidFill>
                  <a:srgbClr val="00B0F0"/>
                </a:solidFill>
              </a:rPr>
              <a:t>189 8875 6718</a:t>
            </a:r>
            <a:r>
              <a:rPr lang="zh-CN" altLang="en-US" sz="2400" b="1" dirty="0">
                <a:solidFill>
                  <a:srgbClr val="00B0F0"/>
                </a:solidFill>
              </a:rPr>
              <a:t> </a:t>
            </a:r>
          </a:p>
        </p:txBody>
      </p:sp>
    </p:spTree>
    <p:extLst>
      <p:ext uri="{BB962C8B-B14F-4D97-AF65-F5344CB8AC3E}">
        <p14:creationId xmlns:p14="http://schemas.microsoft.com/office/powerpoint/2010/main" val="1639230505"/>
      </p:ext>
    </p:extLst>
  </p:cSld>
  <p:clrMapOvr>
    <a:masterClrMapping/>
  </p:clrMapOvr>
  <p:transition spd="slow">
    <p:strips dir="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2395A16-855E-460C-A514-163F62467A94}"/>
              </a:ext>
            </a:extLst>
          </p:cNvPr>
          <p:cNvSpPr txBox="1">
            <a:spLocks/>
          </p:cNvSpPr>
          <p:nvPr/>
        </p:nvSpPr>
        <p:spPr>
          <a:xfrm>
            <a:off x="426720" y="127001"/>
            <a:ext cx="11338560" cy="641315"/>
          </a:xfrm>
          <a:prstGeom prst="rect">
            <a:avLst/>
          </a:prstGeom>
        </p:spPr>
        <p:txBody>
          <a:bodyPr vert="horz" lIns="91440" tIns="45720" rIns="91440" bIns="45720" rtlCol="0" anchor="b" anchorCtr="0">
            <a:normAutofit/>
          </a:bodyPr>
          <a:lstStyle>
            <a:lvl1pPr marL="0" algn="l" defTabSz="914400" rtl="0" eaLnBrk="1" latinLnBrk="0" hangingPunct="1">
              <a:lnSpc>
                <a:spcPct val="90000"/>
              </a:lnSpc>
              <a:spcBef>
                <a:spcPts val="0"/>
              </a:spcBef>
              <a:spcAft>
                <a:spcPts val="600"/>
              </a:spcAft>
              <a:buNone/>
              <a:defRPr lang="en-US" sz="3000" b="1" kern="1200" cap="all" spc="200" baseline="0">
                <a:solidFill>
                  <a:schemeClr val="bg2"/>
                </a:solidFill>
                <a:latin typeface="+mn-lt"/>
                <a:ea typeface="+mn-ea"/>
                <a:cs typeface="+mn-cs"/>
              </a:defRPr>
            </a:lvl1pPr>
          </a:lstStyle>
          <a:p>
            <a:r>
              <a:rPr lang="zh-CN" altLang="en-US" dirty="0"/>
              <a:t>针对不同用户流量的差别化的服务链</a:t>
            </a:r>
          </a:p>
        </p:txBody>
      </p:sp>
      <p:pic>
        <p:nvPicPr>
          <p:cNvPr id="261" name="Picture 28" descr="图标10">
            <a:extLst>
              <a:ext uri="{FF2B5EF4-FFF2-40B4-BE49-F238E27FC236}">
                <a16:creationId xmlns:a16="http://schemas.microsoft.com/office/drawing/2014/main" id="{A3D363FE-DD80-49CC-9086-C88ED57ED1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12055" y="1056806"/>
            <a:ext cx="884868" cy="814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2" name="Picture 10" descr="tubiao更改图形1(9">
            <a:extLst>
              <a:ext uri="{FF2B5EF4-FFF2-40B4-BE49-F238E27FC236}">
                <a16:creationId xmlns:a16="http://schemas.microsoft.com/office/drawing/2014/main" id="{5250391B-2CD2-4B41-9DE7-FC6BE9DCBE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8303" y="1035034"/>
            <a:ext cx="757238"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3" name="Picture 10" descr="tubiao更改图形1(9">
            <a:extLst>
              <a:ext uri="{FF2B5EF4-FFF2-40B4-BE49-F238E27FC236}">
                <a16:creationId xmlns:a16="http://schemas.microsoft.com/office/drawing/2014/main" id="{4B53D6BA-A95E-4F44-A54C-824C085178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8303" y="2431617"/>
            <a:ext cx="757238"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 name="Picture 28" descr="图标10">
            <a:extLst>
              <a:ext uri="{FF2B5EF4-FFF2-40B4-BE49-F238E27FC236}">
                <a16:creationId xmlns:a16="http://schemas.microsoft.com/office/drawing/2014/main" id="{C1D1F18F-514F-46F0-ACB6-9302E8903B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12055" y="2453388"/>
            <a:ext cx="884868" cy="814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5" name="组合 40">
            <a:extLst>
              <a:ext uri="{FF2B5EF4-FFF2-40B4-BE49-F238E27FC236}">
                <a16:creationId xmlns:a16="http://schemas.microsoft.com/office/drawing/2014/main" id="{45D052E7-990C-4C68-A5EE-282EB51A306A}"/>
              </a:ext>
            </a:extLst>
          </p:cNvPr>
          <p:cNvGrpSpPr/>
          <p:nvPr/>
        </p:nvGrpSpPr>
        <p:grpSpPr>
          <a:xfrm>
            <a:off x="9520631" y="1684698"/>
            <a:ext cx="1219200" cy="1493838"/>
            <a:chOff x="9664909" y="1625183"/>
            <a:chExt cx="1219200" cy="1493838"/>
          </a:xfrm>
        </p:grpSpPr>
        <p:sp>
          <p:nvSpPr>
            <p:cNvPr id="266" name="Rectangle 10">
              <a:extLst>
                <a:ext uri="{FF2B5EF4-FFF2-40B4-BE49-F238E27FC236}">
                  <a16:creationId xmlns:a16="http://schemas.microsoft.com/office/drawing/2014/main" id="{DAA39767-C725-4F6C-BDEA-D7F68293E866}"/>
                </a:ext>
              </a:extLst>
            </p:cNvPr>
            <p:cNvSpPr>
              <a:spLocks noChangeArrowheads="1"/>
            </p:cNvSpPr>
            <p:nvPr/>
          </p:nvSpPr>
          <p:spPr bwMode="auto">
            <a:xfrm>
              <a:off x="9741109" y="2844383"/>
              <a:ext cx="793750" cy="274638"/>
            </a:xfrm>
            <a:prstGeom prst="rect">
              <a:avLst/>
            </a:prstGeom>
            <a:noFill/>
            <a:ln>
              <a:noFill/>
            </a:ln>
            <a:effectLst/>
            <a:extLst>
              <a:ext uri="{909E8E84-426E-40DD-AFC4-6F175D3DCCD1}">
                <a14:hiddenFill xmlns:a14="http://schemas.microsoft.com/office/drawing/2010/main">
                  <a:solidFill>
                    <a:srgbClr val="3366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zh-CN" altLang="en-US" sz="12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rPr>
                <a:t>服务器群</a:t>
              </a:r>
            </a:p>
          </p:txBody>
        </p:sp>
        <p:pic>
          <p:nvPicPr>
            <p:cNvPr id="267" name="Picture 16" descr="tubiao更改图形1(9">
              <a:extLst>
                <a:ext uri="{FF2B5EF4-FFF2-40B4-BE49-F238E27FC236}">
                  <a16:creationId xmlns:a16="http://schemas.microsoft.com/office/drawing/2014/main" id="{1F2E4628-BBB1-429C-B935-0E4CA57801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4909" y="1625183"/>
              <a:ext cx="1219200"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268" name="直线连接符 15">
            <a:extLst>
              <a:ext uri="{FF2B5EF4-FFF2-40B4-BE49-F238E27FC236}">
                <a16:creationId xmlns:a16="http://schemas.microsoft.com/office/drawing/2014/main" id="{4EA65D4A-4BDA-4DEC-86A3-C54D8EF974E6}"/>
              </a:ext>
            </a:extLst>
          </p:cNvPr>
          <p:cNvCxnSpPr>
            <a:stCxn id="262" idx="3"/>
            <a:endCxn id="261" idx="1"/>
          </p:cNvCxnSpPr>
          <p:nvPr/>
        </p:nvCxnSpPr>
        <p:spPr>
          <a:xfrm flipV="1">
            <a:off x="3345541" y="1464214"/>
            <a:ext cx="4266514" cy="4208"/>
          </a:xfrm>
          <a:prstGeom prst="line">
            <a:avLst/>
          </a:prstGeom>
          <a:noFill/>
          <a:ln w="6350" cap="flat" cmpd="sng" algn="ctr">
            <a:solidFill>
              <a:srgbClr val="E90029"/>
            </a:solidFill>
            <a:prstDash val="solid"/>
            <a:miter lim="800000"/>
          </a:ln>
          <a:effectLst/>
        </p:spPr>
      </p:cxnSp>
      <p:cxnSp>
        <p:nvCxnSpPr>
          <p:cNvPr id="269" name="直线连接符 17">
            <a:extLst>
              <a:ext uri="{FF2B5EF4-FFF2-40B4-BE49-F238E27FC236}">
                <a16:creationId xmlns:a16="http://schemas.microsoft.com/office/drawing/2014/main" id="{1416F654-FE7A-40D2-B766-46CD7AABC072}"/>
              </a:ext>
            </a:extLst>
          </p:cNvPr>
          <p:cNvCxnSpPr>
            <a:stCxn id="263" idx="3"/>
            <a:endCxn id="264" idx="1"/>
          </p:cNvCxnSpPr>
          <p:nvPr/>
        </p:nvCxnSpPr>
        <p:spPr>
          <a:xfrm flipV="1">
            <a:off x="3345541" y="2860796"/>
            <a:ext cx="4266514" cy="4209"/>
          </a:xfrm>
          <a:prstGeom prst="line">
            <a:avLst/>
          </a:prstGeom>
          <a:noFill/>
          <a:ln w="6350" cap="flat" cmpd="sng" algn="ctr">
            <a:solidFill>
              <a:srgbClr val="E90029"/>
            </a:solidFill>
            <a:prstDash val="solid"/>
            <a:miter lim="800000"/>
          </a:ln>
          <a:effectLst/>
        </p:spPr>
      </p:cxnSp>
      <p:cxnSp>
        <p:nvCxnSpPr>
          <p:cNvPr id="270" name="直线连接符 19">
            <a:extLst>
              <a:ext uri="{FF2B5EF4-FFF2-40B4-BE49-F238E27FC236}">
                <a16:creationId xmlns:a16="http://schemas.microsoft.com/office/drawing/2014/main" id="{E40F29A0-2213-4892-9760-1EA2963075B5}"/>
              </a:ext>
            </a:extLst>
          </p:cNvPr>
          <p:cNvCxnSpPr>
            <a:cxnSpLocks/>
            <a:stCxn id="262" idx="2"/>
            <a:endCxn id="263" idx="0"/>
          </p:cNvCxnSpPr>
          <p:nvPr/>
        </p:nvCxnSpPr>
        <p:spPr>
          <a:xfrm>
            <a:off x="2966922" y="1901809"/>
            <a:ext cx="0" cy="529808"/>
          </a:xfrm>
          <a:prstGeom prst="line">
            <a:avLst/>
          </a:prstGeom>
          <a:noFill/>
          <a:ln w="6350" cap="flat" cmpd="sng" algn="ctr">
            <a:solidFill>
              <a:srgbClr val="E90029"/>
            </a:solidFill>
            <a:prstDash val="solid"/>
            <a:miter lim="800000"/>
          </a:ln>
          <a:effectLst/>
        </p:spPr>
      </p:cxnSp>
      <p:cxnSp>
        <p:nvCxnSpPr>
          <p:cNvPr id="271" name="直线连接符 22">
            <a:extLst>
              <a:ext uri="{FF2B5EF4-FFF2-40B4-BE49-F238E27FC236}">
                <a16:creationId xmlns:a16="http://schemas.microsoft.com/office/drawing/2014/main" id="{FCA5D3C4-BBD0-493B-9541-4077A9C99BEA}"/>
              </a:ext>
            </a:extLst>
          </p:cNvPr>
          <p:cNvCxnSpPr>
            <a:stCxn id="261" idx="2"/>
            <a:endCxn id="264" idx="0"/>
          </p:cNvCxnSpPr>
          <p:nvPr/>
        </p:nvCxnSpPr>
        <p:spPr>
          <a:xfrm>
            <a:off x="8054489" y="1871622"/>
            <a:ext cx="0" cy="581766"/>
          </a:xfrm>
          <a:prstGeom prst="line">
            <a:avLst/>
          </a:prstGeom>
          <a:noFill/>
          <a:ln w="6350" cap="flat" cmpd="sng" algn="ctr">
            <a:solidFill>
              <a:srgbClr val="E90029"/>
            </a:solidFill>
            <a:prstDash val="solid"/>
            <a:miter lim="800000"/>
          </a:ln>
          <a:effectLst/>
        </p:spPr>
      </p:cxnSp>
      <p:cxnSp>
        <p:nvCxnSpPr>
          <p:cNvPr id="272" name="直线连接符 24">
            <a:extLst>
              <a:ext uri="{FF2B5EF4-FFF2-40B4-BE49-F238E27FC236}">
                <a16:creationId xmlns:a16="http://schemas.microsoft.com/office/drawing/2014/main" id="{E7CDB3FF-1962-49A1-AA2D-8DBF58E3CB1F}"/>
              </a:ext>
            </a:extLst>
          </p:cNvPr>
          <p:cNvCxnSpPr>
            <a:cxnSpLocks/>
            <a:stCxn id="277" idx="3"/>
            <a:endCxn id="262" idx="1"/>
          </p:cNvCxnSpPr>
          <p:nvPr/>
        </p:nvCxnSpPr>
        <p:spPr>
          <a:xfrm flipV="1">
            <a:off x="1856177" y="1468422"/>
            <a:ext cx="732126" cy="791156"/>
          </a:xfrm>
          <a:prstGeom prst="line">
            <a:avLst/>
          </a:prstGeom>
          <a:noFill/>
          <a:ln w="6350" cap="flat" cmpd="sng" algn="ctr">
            <a:solidFill>
              <a:srgbClr val="E90029"/>
            </a:solidFill>
            <a:prstDash val="solid"/>
            <a:miter lim="800000"/>
          </a:ln>
          <a:effectLst/>
        </p:spPr>
      </p:cxnSp>
      <p:cxnSp>
        <p:nvCxnSpPr>
          <p:cNvPr id="273" name="直线连接符 27">
            <a:extLst>
              <a:ext uri="{FF2B5EF4-FFF2-40B4-BE49-F238E27FC236}">
                <a16:creationId xmlns:a16="http://schemas.microsoft.com/office/drawing/2014/main" id="{5EA848CB-240C-4925-BAD2-5C9259FC1CEF}"/>
              </a:ext>
            </a:extLst>
          </p:cNvPr>
          <p:cNvCxnSpPr>
            <a:stCxn id="277" idx="3"/>
            <a:endCxn id="263" idx="1"/>
          </p:cNvCxnSpPr>
          <p:nvPr/>
        </p:nvCxnSpPr>
        <p:spPr>
          <a:xfrm>
            <a:off x="1856177" y="2259578"/>
            <a:ext cx="732126" cy="605427"/>
          </a:xfrm>
          <a:prstGeom prst="line">
            <a:avLst/>
          </a:prstGeom>
          <a:noFill/>
          <a:ln w="6350" cap="flat" cmpd="sng" algn="ctr">
            <a:solidFill>
              <a:srgbClr val="E90029"/>
            </a:solidFill>
            <a:prstDash val="solid"/>
            <a:miter lim="800000"/>
          </a:ln>
          <a:effectLst/>
        </p:spPr>
      </p:cxnSp>
      <p:cxnSp>
        <p:nvCxnSpPr>
          <p:cNvPr id="274" name="直线连接符 29">
            <a:extLst>
              <a:ext uri="{FF2B5EF4-FFF2-40B4-BE49-F238E27FC236}">
                <a16:creationId xmlns:a16="http://schemas.microsoft.com/office/drawing/2014/main" id="{D039A993-CAA8-40D1-82F5-8DD4A7CD288B}"/>
              </a:ext>
            </a:extLst>
          </p:cNvPr>
          <p:cNvCxnSpPr>
            <a:stCxn id="261" idx="3"/>
            <a:endCxn id="267" idx="1"/>
          </p:cNvCxnSpPr>
          <p:nvPr/>
        </p:nvCxnSpPr>
        <p:spPr>
          <a:xfrm>
            <a:off x="8496923" y="1464214"/>
            <a:ext cx="1023708" cy="780872"/>
          </a:xfrm>
          <a:prstGeom prst="line">
            <a:avLst/>
          </a:prstGeom>
          <a:noFill/>
          <a:ln w="6350" cap="flat" cmpd="sng" algn="ctr">
            <a:solidFill>
              <a:srgbClr val="E90029"/>
            </a:solidFill>
            <a:prstDash val="solid"/>
            <a:miter lim="800000"/>
          </a:ln>
          <a:effectLst/>
        </p:spPr>
      </p:cxnSp>
      <p:cxnSp>
        <p:nvCxnSpPr>
          <p:cNvPr id="275" name="直线连接符 31">
            <a:extLst>
              <a:ext uri="{FF2B5EF4-FFF2-40B4-BE49-F238E27FC236}">
                <a16:creationId xmlns:a16="http://schemas.microsoft.com/office/drawing/2014/main" id="{BD51D7E1-23D6-49B4-A334-B51673F1FE54}"/>
              </a:ext>
            </a:extLst>
          </p:cNvPr>
          <p:cNvCxnSpPr>
            <a:stCxn id="264" idx="3"/>
            <a:endCxn id="267" idx="1"/>
          </p:cNvCxnSpPr>
          <p:nvPr/>
        </p:nvCxnSpPr>
        <p:spPr>
          <a:xfrm flipV="1">
            <a:off x="8496923" y="2245086"/>
            <a:ext cx="1023708" cy="615710"/>
          </a:xfrm>
          <a:prstGeom prst="line">
            <a:avLst/>
          </a:prstGeom>
          <a:noFill/>
          <a:ln w="6350" cap="flat" cmpd="sng" algn="ctr">
            <a:solidFill>
              <a:srgbClr val="E90029"/>
            </a:solidFill>
            <a:prstDash val="solid"/>
            <a:miter lim="800000"/>
          </a:ln>
          <a:effectLst/>
        </p:spPr>
      </p:cxnSp>
      <p:grpSp>
        <p:nvGrpSpPr>
          <p:cNvPr id="276" name="组合 39">
            <a:extLst>
              <a:ext uri="{FF2B5EF4-FFF2-40B4-BE49-F238E27FC236}">
                <a16:creationId xmlns:a16="http://schemas.microsoft.com/office/drawing/2014/main" id="{5E44A7A9-864D-418E-9810-71E49F0577E9}"/>
              </a:ext>
            </a:extLst>
          </p:cNvPr>
          <p:cNvGrpSpPr/>
          <p:nvPr/>
        </p:nvGrpSpPr>
        <p:grpSpPr>
          <a:xfrm>
            <a:off x="411598" y="1773197"/>
            <a:ext cx="1444579" cy="972761"/>
            <a:chOff x="411598" y="1773197"/>
            <a:chExt cx="1444579" cy="972761"/>
          </a:xfrm>
        </p:grpSpPr>
        <p:pic>
          <p:nvPicPr>
            <p:cNvPr id="277" name="Picture 28" descr="cloud">
              <a:extLst>
                <a:ext uri="{FF2B5EF4-FFF2-40B4-BE49-F238E27FC236}">
                  <a16:creationId xmlns:a16="http://schemas.microsoft.com/office/drawing/2014/main" id="{2EF2D3D0-823C-4941-94FE-307EF102FC3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1598" y="1773197"/>
              <a:ext cx="1444579" cy="972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8" name="文本框 38">
              <a:extLst>
                <a:ext uri="{FF2B5EF4-FFF2-40B4-BE49-F238E27FC236}">
                  <a16:creationId xmlns:a16="http://schemas.microsoft.com/office/drawing/2014/main" id="{F675A300-F52F-4B70-9D14-964CB86A1C14}"/>
                </a:ext>
              </a:extLst>
            </p:cNvPr>
            <p:cNvSpPr txBox="1"/>
            <p:nvPr/>
          </p:nvSpPr>
          <p:spPr>
            <a:xfrm>
              <a:off x="771789" y="2074911"/>
              <a:ext cx="72419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Hans" altLang="en-US" sz="18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外网</a:t>
              </a:r>
              <a:endParaRPr kumimoji="1" lang="zh-CN" altLang="en-US" sz="18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p:txBody>
        </p:sp>
      </p:grpSp>
      <p:sp>
        <p:nvSpPr>
          <p:cNvPr id="279" name="文本框 41">
            <a:extLst>
              <a:ext uri="{FF2B5EF4-FFF2-40B4-BE49-F238E27FC236}">
                <a16:creationId xmlns:a16="http://schemas.microsoft.com/office/drawing/2014/main" id="{9234BDAD-FC43-4766-B50B-880D9333A674}"/>
              </a:ext>
            </a:extLst>
          </p:cNvPr>
          <p:cNvSpPr txBox="1"/>
          <p:nvPr/>
        </p:nvSpPr>
        <p:spPr>
          <a:xfrm>
            <a:off x="2698336" y="720289"/>
            <a:ext cx="757238"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Hans" altLang="en-US" sz="12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路由器</a:t>
            </a:r>
            <a:endParaRPr kumimoji="1" lang="zh-CN" altLang="en-US" sz="12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p:txBody>
      </p:sp>
      <p:sp>
        <p:nvSpPr>
          <p:cNvPr id="280" name="文本框 42">
            <a:extLst>
              <a:ext uri="{FF2B5EF4-FFF2-40B4-BE49-F238E27FC236}">
                <a16:creationId xmlns:a16="http://schemas.microsoft.com/office/drawing/2014/main" id="{8BA21715-94C4-433B-9EDC-DCA493F18A9B}"/>
              </a:ext>
            </a:extLst>
          </p:cNvPr>
          <p:cNvSpPr txBox="1"/>
          <p:nvPr/>
        </p:nvSpPr>
        <p:spPr>
          <a:xfrm>
            <a:off x="2639427" y="3346401"/>
            <a:ext cx="757238"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Hans" altLang="en-US" sz="12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路由器</a:t>
            </a:r>
            <a:endParaRPr kumimoji="1" lang="zh-CN" altLang="en-US" sz="12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p:txBody>
      </p:sp>
      <p:sp>
        <p:nvSpPr>
          <p:cNvPr id="281" name="文本框 43">
            <a:extLst>
              <a:ext uri="{FF2B5EF4-FFF2-40B4-BE49-F238E27FC236}">
                <a16:creationId xmlns:a16="http://schemas.microsoft.com/office/drawing/2014/main" id="{7DA4056B-E7F4-4C0F-8074-7786E01BB9FB}"/>
              </a:ext>
            </a:extLst>
          </p:cNvPr>
          <p:cNvSpPr txBox="1"/>
          <p:nvPr/>
        </p:nvSpPr>
        <p:spPr>
          <a:xfrm>
            <a:off x="7675869" y="3331931"/>
            <a:ext cx="1003433"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Hans" altLang="en-US" sz="12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核心交换机</a:t>
            </a:r>
            <a:endParaRPr kumimoji="1" lang="zh-CN" altLang="en-US" sz="12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p:txBody>
      </p:sp>
      <p:sp>
        <p:nvSpPr>
          <p:cNvPr id="282" name="文本框 44">
            <a:extLst>
              <a:ext uri="{FF2B5EF4-FFF2-40B4-BE49-F238E27FC236}">
                <a16:creationId xmlns:a16="http://schemas.microsoft.com/office/drawing/2014/main" id="{8FD3D096-10FC-4DC2-9363-5F9AB8CB0ED6}"/>
              </a:ext>
            </a:extLst>
          </p:cNvPr>
          <p:cNvSpPr txBox="1"/>
          <p:nvPr/>
        </p:nvSpPr>
        <p:spPr>
          <a:xfrm>
            <a:off x="7552772" y="785105"/>
            <a:ext cx="1003433"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Hans" altLang="en-US" sz="12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核心交换机</a:t>
            </a:r>
            <a:endParaRPr kumimoji="1" lang="zh-CN" altLang="en-US" sz="12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p:txBody>
      </p:sp>
      <p:pic>
        <p:nvPicPr>
          <p:cNvPr id="283" name="图片 5">
            <a:extLst>
              <a:ext uri="{FF2B5EF4-FFF2-40B4-BE49-F238E27FC236}">
                <a16:creationId xmlns:a16="http://schemas.microsoft.com/office/drawing/2014/main" id="{B9324AA7-47DB-48F4-941C-8268776ECECA}"/>
              </a:ext>
            </a:extLst>
          </p:cNvPr>
          <p:cNvPicPr>
            <a:picLocks noChangeAspect="1"/>
          </p:cNvPicPr>
          <p:nvPr/>
        </p:nvPicPr>
        <p:blipFill>
          <a:blip r:embed="rId7"/>
          <a:stretch>
            <a:fillRect/>
          </a:stretch>
        </p:blipFill>
        <p:spPr>
          <a:xfrm>
            <a:off x="2588302" y="3698089"/>
            <a:ext cx="6851933" cy="685800"/>
          </a:xfrm>
          <a:prstGeom prst="rect">
            <a:avLst/>
          </a:prstGeom>
        </p:spPr>
      </p:pic>
      <p:grpSp>
        <p:nvGrpSpPr>
          <p:cNvPr id="284" name="组合 18">
            <a:extLst>
              <a:ext uri="{FF2B5EF4-FFF2-40B4-BE49-F238E27FC236}">
                <a16:creationId xmlns:a16="http://schemas.microsoft.com/office/drawing/2014/main" id="{85FD8DAA-B4B0-41AA-8EF8-0627BBBBD11E}"/>
              </a:ext>
            </a:extLst>
          </p:cNvPr>
          <p:cNvGrpSpPr/>
          <p:nvPr/>
        </p:nvGrpSpPr>
        <p:grpSpPr>
          <a:xfrm>
            <a:off x="4089055" y="968016"/>
            <a:ext cx="1780290" cy="657598"/>
            <a:chOff x="4089055" y="968016"/>
            <a:chExt cx="1780290" cy="657598"/>
          </a:xfrm>
        </p:grpSpPr>
        <p:pic>
          <p:nvPicPr>
            <p:cNvPr id="285" name="图片 14">
              <a:extLst>
                <a:ext uri="{FF2B5EF4-FFF2-40B4-BE49-F238E27FC236}">
                  <a16:creationId xmlns:a16="http://schemas.microsoft.com/office/drawing/2014/main" id="{0A6ED5D4-2932-4139-82BE-70462D0C5E16}"/>
                </a:ext>
              </a:extLst>
            </p:cNvPr>
            <p:cNvPicPr>
              <a:picLocks noChangeAspect="1"/>
            </p:cNvPicPr>
            <p:nvPr/>
          </p:nvPicPr>
          <p:blipFill>
            <a:blip r:embed="rId8"/>
            <a:stretch>
              <a:fillRect/>
            </a:stretch>
          </p:blipFill>
          <p:spPr>
            <a:xfrm>
              <a:off x="4089055" y="1302814"/>
              <a:ext cx="1780290" cy="322800"/>
            </a:xfrm>
            <a:prstGeom prst="rect">
              <a:avLst/>
            </a:prstGeom>
          </p:spPr>
        </p:pic>
        <p:sp>
          <p:nvSpPr>
            <p:cNvPr id="286" name="文本框 54">
              <a:extLst>
                <a:ext uri="{FF2B5EF4-FFF2-40B4-BE49-F238E27FC236}">
                  <a16:creationId xmlns:a16="http://schemas.microsoft.com/office/drawing/2014/main" id="{41C05050-FB0B-4B37-80A1-F595466D2D4E}"/>
                </a:ext>
              </a:extLst>
            </p:cNvPr>
            <p:cNvSpPr txBox="1"/>
            <p:nvPr/>
          </p:nvSpPr>
          <p:spPr>
            <a:xfrm>
              <a:off x="4397231" y="968016"/>
              <a:ext cx="1272226"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Hans" sz="12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Bypass</a:t>
              </a:r>
              <a:r>
                <a:rPr kumimoji="1" lang="zh-Hans" altLang="en-US" sz="12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交换机</a:t>
              </a:r>
              <a:endParaRPr kumimoji="1" lang="zh-CN" altLang="en-US" sz="12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p:txBody>
        </p:sp>
      </p:grpSp>
      <p:grpSp>
        <p:nvGrpSpPr>
          <p:cNvPr id="287" name="组合 55">
            <a:extLst>
              <a:ext uri="{FF2B5EF4-FFF2-40B4-BE49-F238E27FC236}">
                <a16:creationId xmlns:a16="http://schemas.microsoft.com/office/drawing/2014/main" id="{E74B1ABA-7B6B-4851-B06F-96C5CBE025D7}"/>
              </a:ext>
            </a:extLst>
          </p:cNvPr>
          <p:cNvGrpSpPr/>
          <p:nvPr/>
        </p:nvGrpSpPr>
        <p:grpSpPr>
          <a:xfrm>
            <a:off x="5605272" y="2355763"/>
            <a:ext cx="1780290" cy="657598"/>
            <a:chOff x="4089055" y="968016"/>
            <a:chExt cx="1780290" cy="657598"/>
          </a:xfrm>
        </p:grpSpPr>
        <p:pic>
          <p:nvPicPr>
            <p:cNvPr id="288" name="图片 56">
              <a:extLst>
                <a:ext uri="{FF2B5EF4-FFF2-40B4-BE49-F238E27FC236}">
                  <a16:creationId xmlns:a16="http://schemas.microsoft.com/office/drawing/2014/main" id="{FA40E6DC-D8A8-43D1-A2B0-A87B332BDE58}"/>
                </a:ext>
              </a:extLst>
            </p:cNvPr>
            <p:cNvPicPr>
              <a:picLocks noChangeAspect="1"/>
            </p:cNvPicPr>
            <p:nvPr/>
          </p:nvPicPr>
          <p:blipFill>
            <a:blip r:embed="rId8"/>
            <a:stretch>
              <a:fillRect/>
            </a:stretch>
          </p:blipFill>
          <p:spPr>
            <a:xfrm>
              <a:off x="4089055" y="1302814"/>
              <a:ext cx="1780290" cy="322800"/>
            </a:xfrm>
            <a:prstGeom prst="rect">
              <a:avLst/>
            </a:prstGeom>
          </p:spPr>
        </p:pic>
        <p:sp>
          <p:nvSpPr>
            <p:cNvPr id="289" name="文本框 57">
              <a:extLst>
                <a:ext uri="{FF2B5EF4-FFF2-40B4-BE49-F238E27FC236}">
                  <a16:creationId xmlns:a16="http://schemas.microsoft.com/office/drawing/2014/main" id="{CD9C86D5-0A41-4A7A-ABD6-F3FE24F57409}"/>
                </a:ext>
              </a:extLst>
            </p:cNvPr>
            <p:cNvSpPr txBox="1"/>
            <p:nvPr/>
          </p:nvSpPr>
          <p:spPr>
            <a:xfrm>
              <a:off x="4397231" y="968016"/>
              <a:ext cx="1272226"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Hans" sz="12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Bypass</a:t>
              </a:r>
              <a:r>
                <a:rPr kumimoji="1" lang="zh-Hans" altLang="en-US" sz="12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交换机</a:t>
              </a:r>
              <a:endParaRPr kumimoji="1" lang="zh-CN" altLang="en-US" sz="12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p:txBody>
        </p:sp>
      </p:grpSp>
      <p:cxnSp>
        <p:nvCxnSpPr>
          <p:cNvPr id="290" name="直线连接符 21">
            <a:extLst>
              <a:ext uri="{FF2B5EF4-FFF2-40B4-BE49-F238E27FC236}">
                <a16:creationId xmlns:a16="http://schemas.microsoft.com/office/drawing/2014/main" id="{1BC3145C-7DE2-40BF-A47A-39B83A1B1568}"/>
              </a:ext>
            </a:extLst>
          </p:cNvPr>
          <p:cNvCxnSpPr/>
          <p:nvPr/>
        </p:nvCxnSpPr>
        <p:spPr>
          <a:xfrm>
            <a:off x="4589957" y="1684698"/>
            <a:ext cx="0" cy="2013391"/>
          </a:xfrm>
          <a:prstGeom prst="line">
            <a:avLst/>
          </a:prstGeom>
          <a:noFill/>
          <a:ln w="31750" cap="flat" cmpd="sng" algn="ctr">
            <a:solidFill>
              <a:srgbClr val="E76C27"/>
            </a:solidFill>
            <a:prstDash val="solid"/>
            <a:miter lim="800000"/>
          </a:ln>
          <a:effectLst/>
        </p:spPr>
      </p:cxnSp>
      <p:cxnSp>
        <p:nvCxnSpPr>
          <p:cNvPr id="291" name="直线连接符 58">
            <a:extLst>
              <a:ext uri="{FF2B5EF4-FFF2-40B4-BE49-F238E27FC236}">
                <a16:creationId xmlns:a16="http://schemas.microsoft.com/office/drawing/2014/main" id="{0A9D96CE-DB53-404C-A9A5-3B8E7C85AE28}"/>
              </a:ext>
            </a:extLst>
          </p:cNvPr>
          <p:cNvCxnSpPr/>
          <p:nvPr/>
        </p:nvCxnSpPr>
        <p:spPr>
          <a:xfrm>
            <a:off x="4832298" y="1676127"/>
            <a:ext cx="0" cy="2013391"/>
          </a:xfrm>
          <a:prstGeom prst="line">
            <a:avLst/>
          </a:prstGeom>
          <a:noFill/>
          <a:ln w="31750" cap="flat" cmpd="sng" algn="ctr">
            <a:solidFill>
              <a:srgbClr val="E76C27"/>
            </a:solidFill>
            <a:prstDash val="solid"/>
            <a:miter lim="800000"/>
          </a:ln>
          <a:effectLst/>
        </p:spPr>
      </p:cxnSp>
      <p:cxnSp>
        <p:nvCxnSpPr>
          <p:cNvPr id="292" name="直线连接符 59">
            <a:extLst>
              <a:ext uri="{FF2B5EF4-FFF2-40B4-BE49-F238E27FC236}">
                <a16:creationId xmlns:a16="http://schemas.microsoft.com/office/drawing/2014/main" id="{C420F3BE-C2EF-47A8-BDA7-F2FB3067BC86}"/>
              </a:ext>
            </a:extLst>
          </p:cNvPr>
          <p:cNvCxnSpPr>
            <a:cxnSpLocks/>
          </p:cNvCxnSpPr>
          <p:nvPr/>
        </p:nvCxnSpPr>
        <p:spPr>
          <a:xfrm>
            <a:off x="6370499" y="3049788"/>
            <a:ext cx="0" cy="639730"/>
          </a:xfrm>
          <a:prstGeom prst="line">
            <a:avLst/>
          </a:prstGeom>
          <a:noFill/>
          <a:ln w="31750" cap="flat" cmpd="sng" algn="ctr">
            <a:solidFill>
              <a:srgbClr val="E90029"/>
            </a:solidFill>
            <a:prstDash val="solid"/>
            <a:miter lim="800000"/>
          </a:ln>
          <a:effectLst/>
        </p:spPr>
      </p:cxnSp>
      <p:cxnSp>
        <p:nvCxnSpPr>
          <p:cNvPr id="293" name="直线连接符 60">
            <a:extLst>
              <a:ext uri="{FF2B5EF4-FFF2-40B4-BE49-F238E27FC236}">
                <a16:creationId xmlns:a16="http://schemas.microsoft.com/office/drawing/2014/main" id="{67B59D19-B5E5-40F9-A428-E53A6B84161A}"/>
              </a:ext>
            </a:extLst>
          </p:cNvPr>
          <p:cNvCxnSpPr>
            <a:cxnSpLocks/>
          </p:cNvCxnSpPr>
          <p:nvPr/>
        </p:nvCxnSpPr>
        <p:spPr>
          <a:xfrm>
            <a:off x="6612840" y="3041217"/>
            <a:ext cx="0" cy="648301"/>
          </a:xfrm>
          <a:prstGeom prst="line">
            <a:avLst/>
          </a:prstGeom>
          <a:noFill/>
          <a:ln w="31750" cap="flat" cmpd="sng" algn="ctr">
            <a:solidFill>
              <a:srgbClr val="E90029"/>
            </a:solidFill>
            <a:prstDash val="solid"/>
            <a:miter lim="800000"/>
          </a:ln>
          <a:effectLst/>
        </p:spPr>
      </p:cxnSp>
      <p:sp>
        <p:nvSpPr>
          <p:cNvPr id="294" name="文本框 67">
            <a:extLst>
              <a:ext uri="{FF2B5EF4-FFF2-40B4-BE49-F238E27FC236}">
                <a16:creationId xmlns:a16="http://schemas.microsoft.com/office/drawing/2014/main" id="{A6A9B28E-157F-460A-9108-093EC2EA5C4E}"/>
              </a:ext>
            </a:extLst>
          </p:cNvPr>
          <p:cNvSpPr txBox="1"/>
          <p:nvPr/>
        </p:nvSpPr>
        <p:spPr>
          <a:xfrm>
            <a:off x="9440236" y="4000810"/>
            <a:ext cx="160689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Hans" altLang="en-US" sz="18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网络交换矩阵</a:t>
            </a:r>
            <a:endParaRPr kumimoji="1" lang="zh-CN" altLang="en-US" sz="18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p:txBody>
      </p:sp>
      <p:grpSp>
        <p:nvGrpSpPr>
          <p:cNvPr id="295" name="组合 34">
            <a:extLst>
              <a:ext uri="{FF2B5EF4-FFF2-40B4-BE49-F238E27FC236}">
                <a16:creationId xmlns:a16="http://schemas.microsoft.com/office/drawing/2014/main" id="{30D1D273-009F-4542-AF0D-F8B252874C23}"/>
              </a:ext>
            </a:extLst>
          </p:cNvPr>
          <p:cNvGrpSpPr/>
          <p:nvPr/>
        </p:nvGrpSpPr>
        <p:grpSpPr>
          <a:xfrm>
            <a:off x="2382475" y="4977633"/>
            <a:ext cx="1154112" cy="1081861"/>
            <a:chOff x="3163888" y="3294063"/>
            <a:chExt cx="1154112" cy="1081861"/>
          </a:xfrm>
        </p:grpSpPr>
        <p:sp>
          <p:nvSpPr>
            <p:cNvPr id="296" name="Text Box 87">
              <a:extLst>
                <a:ext uri="{FF2B5EF4-FFF2-40B4-BE49-F238E27FC236}">
                  <a16:creationId xmlns:a16="http://schemas.microsoft.com/office/drawing/2014/main" id="{798DE453-8C59-46EA-96BD-226154C34F71}"/>
                </a:ext>
              </a:extLst>
            </p:cNvPr>
            <p:cNvSpPr txBox="1">
              <a:spLocks noChangeArrowheads="1"/>
            </p:cNvSpPr>
            <p:nvPr/>
          </p:nvSpPr>
          <p:spPr bwMode="auto">
            <a:xfrm>
              <a:off x="3163888" y="4098925"/>
              <a:ext cx="11525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WAF</a:t>
              </a:r>
            </a:p>
          </p:txBody>
        </p:sp>
        <p:pic>
          <p:nvPicPr>
            <p:cNvPr id="297" name="Picture 88" descr="gray_VPN">
              <a:extLst>
                <a:ext uri="{FF2B5EF4-FFF2-40B4-BE49-F238E27FC236}">
                  <a16:creationId xmlns:a16="http://schemas.microsoft.com/office/drawing/2014/main" id="{1DEA86A0-60B5-4B27-83CB-9013F4F6C8F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36913" y="3294063"/>
              <a:ext cx="1081087"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8" name="组合 35">
            <a:extLst>
              <a:ext uri="{FF2B5EF4-FFF2-40B4-BE49-F238E27FC236}">
                <a16:creationId xmlns:a16="http://schemas.microsoft.com/office/drawing/2014/main" id="{83A77424-1E3C-41AF-9008-D27AE5F3AFFD}"/>
              </a:ext>
            </a:extLst>
          </p:cNvPr>
          <p:cNvGrpSpPr/>
          <p:nvPr/>
        </p:nvGrpSpPr>
        <p:grpSpPr>
          <a:xfrm>
            <a:off x="3550025" y="4977633"/>
            <a:ext cx="1154112" cy="1081861"/>
            <a:chOff x="3163888" y="3294063"/>
            <a:chExt cx="1154112" cy="1081861"/>
          </a:xfrm>
        </p:grpSpPr>
        <p:sp>
          <p:nvSpPr>
            <p:cNvPr id="299" name="Text Box 87">
              <a:extLst>
                <a:ext uri="{FF2B5EF4-FFF2-40B4-BE49-F238E27FC236}">
                  <a16:creationId xmlns:a16="http://schemas.microsoft.com/office/drawing/2014/main" id="{54DC579A-3ED5-408A-AD89-3AF0F62548FD}"/>
                </a:ext>
              </a:extLst>
            </p:cNvPr>
            <p:cNvSpPr txBox="1">
              <a:spLocks noChangeArrowheads="1"/>
            </p:cNvSpPr>
            <p:nvPr/>
          </p:nvSpPr>
          <p:spPr bwMode="auto">
            <a:xfrm>
              <a:off x="3163888" y="4098925"/>
              <a:ext cx="11525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WAF</a:t>
              </a:r>
            </a:p>
          </p:txBody>
        </p:sp>
        <p:pic>
          <p:nvPicPr>
            <p:cNvPr id="300" name="Picture 88" descr="gray_VPN">
              <a:extLst>
                <a:ext uri="{FF2B5EF4-FFF2-40B4-BE49-F238E27FC236}">
                  <a16:creationId xmlns:a16="http://schemas.microsoft.com/office/drawing/2014/main" id="{8D170E1D-E664-400C-AD9F-FE308D54D4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36913" y="3294063"/>
              <a:ext cx="1081087"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301" name="直线连接符 63">
            <a:extLst>
              <a:ext uri="{FF2B5EF4-FFF2-40B4-BE49-F238E27FC236}">
                <a16:creationId xmlns:a16="http://schemas.microsoft.com/office/drawing/2014/main" id="{EA46A5E8-51B4-4626-B7E6-56CE1D958D91}"/>
              </a:ext>
            </a:extLst>
          </p:cNvPr>
          <p:cNvCxnSpPr>
            <a:cxnSpLocks/>
          </p:cNvCxnSpPr>
          <p:nvPr/>
        </p:nvCxnSpPr>
        <p:spPr>
          <a:xfrm>
            <a:off x="2844743" y="4394748"/>
            <a:ext cx="0" cy="639730"/>
          </a:xfrm>
          <a:prstGeom prst="line">
            <a:avLst/>
          </a:prstGeom>
          <a:noFill/>
          <a:ln w="31750" cap="flat" cmpd="sng" algn="ctr">
            <a:solidFill>
              <a:srgbClr val="E76C27"/>
            </a:solidFill>
            <a:prstDash val="solid"/>
            <a:miter lim="800000"/>
          </a:ln>
          <a:effectLst/>
        </p:spPr>
      </p:cxnSp>
      <p:cxnSp>
        <p:nvCxnSpPr>
          <p:cNvPr id="302" name="直线连接符 64">
            <a:extLst>
              <a:ext uri="{FF2B5EF4-FFF2-40B4-BE49-F238E27FC236}">
                <a16:creationId xmlns:a16="http://schemas.microsoft.com/office/drawing/2014/main" id="{BAC1AF62-98DC-40AB-AA15-C624B774C4AC}"/>
              </a:ext>
            </a:extLst>
          </p:cNvPr>
          <p:cNvCxnSpPr>
            <a:cxnSpLocks/>
          </p:cNvCxnSpPr>
          <p:nvPr/>
        </p:nvCxnSpPr>
        <p:spPr>
          <a:xfrm>
            <a:off x="3087084" y="4386177"/>
            <a:ext cx="0" cy="648301"/>
          </a:xfrm>
          <a:prstGeom prst="line">
            <a:avLst/>
          </a:prstGeom>
          <a:noFill/>
          <a:ln w="31750" cap="flat" cmpd="sng" algn="ctr">
            <a:solidFill>
              <a:srgbClr val="E76C27"/>
            </a:solidFill>
            <a:prstDash val="solid"/>
            <a:miter lim="800000"/>
          </a:ln>
          <a:effectLst/>
        </p:spPr>
      </p:cxnSp>
      <p:cxnSp>
        <p:nvCxnSpPr>
          <p:cNvPr id="303" name="直线连接符 65">
            <a:extLst>
              <a:ext uri="{FF2B5EF4-FFF2-40B4-BE49-F238E27FC236}">
                <a16:creationId xmlns:a16="http://schemas.microsoft.com/office/drawing/2014/main" id="{B446C738-5802-40C0-BAE9-6D328CBF5908}"/>
              </a:ext>
            </a:extLst>
          </p:cNvPr>
          <p:cNvCxnSpPr>
            <a:cxnSpLocks/>
          </p:cNvCxnSpPr>
          <p:nvPr/>
        </p:nvCxnSpPr>
        <p:spPr>
          <a:xfrm>
            <a:off x="4048348" y="4394748"/>
            <a:ext cx="0" cy="639730"/>
          </a:xfrm>
          <a:prstGeom prst="line">
            <a:avLst/>
          </a:prstGeom>
          <a:noFill/>
          <a:ln w="31750" cap="flat" cmpd="sng" algn="ctr">
            <a:solidFill>
              <a:srgbClr val="E76C27"/>
            </a:solidFill>
            <a:prstDash val="solid"/>
            <a:miter lim="800000"/>
          </a:ln>
          <a:effectLst/>
        </p:spPr>
      </p:cxnSp>
      <p:cxnSp>
        <p:nvCxnSpPr>
          <p:cNvPr id="304" name="直线连接符 66">
            <a:extLst>
              <a:ext uri="{FF2B5EF4-FFF2-40B4-BE49-F238E27FC236}">
                <a16:creationId xmlns:a16="http://schemas.microsoft.com/office/drawing/2014/main" id="{C613A687-92EF-4538-8310-DFA71CF21834}"/>
              </a:ext>
            </a:extLst>
          </p:cNvPr>
          <p:cNvCxnSpPr>
            <a:cxnSpLocks/>
          </p:cNvCxnSpPr>
          <p:nvPr/>
        </p:nvCxnSpPr>
        <p:spPr>
          <a:xfrm>
            <a:off x="4290689" y="4386177"/>
            <a:ext cx="0" cy="648301"/>
          </a:xfrm>
          <a:prstGeom prst="line">
            <a:avLst/>
          </a:prstGeom>
          <a:noFill/>
          <a:ln w="31750" cap="flat" cmpd="sng" algn="ctr">
            <a:solidFill>
              <a:srgbClr val="E76C27"/>
            </a:solidFill>
            <a:prstDash val="solid"/>
            <a:miter lim="800000"/>
          </a:ln>
          <a:effectLst/>
        </p:spPr>
      </p:cxnSp>
      <p:grpSp>
        <p:nvGrpSpPr>
          <p:cNvPr id="305" name="组合 61">
            <a:extLst>
              <a:ext uri="{FF2B5EF4-FFF2-40B4-BE49-F238E27FC236}">
                <a16:creationId xmlns:a16="http://schemas.microsoft.com/office/drawing/2014/main" id="{35D2EC66-59BF-4F38-B39A-B6679AC7D615}"/>
              </a:ext>
            </a:extLst>
          </p:cNvPr>
          <p:cNvGrpSpPr/>
          <p:nvPr/>
        </p:nvGrpSpPr>
        <p:grpSpPr>
          <a:xfrm>
            <a:off x="4964924" y="5033907"/>
            <a:ext cx="1008062" cy="1106487"/>
            <a:chOff x="1947863" y="1776413"/>
            <a:chExt cx="1008062" cy="1106487"/>
          </a:xfrm>
        </p:grpSpPr>
        <p:sp>
          <p:nvSpPr>
            <p:cNvPr id="306" name="Rectangle 13">
              <a:extLst>
                <a:ext uri="{FF2B5EF4-FFF2-40B4-BE49-F238E27FC236}">
                  <a16:creationId xmlns:a16="http://schemas.microsoft.com/office/drawing/2014/main" id="{47F7060A-875C-44B1-9165-FBC254F09EE5}"/>
                </a:ext>
              </a:extLst>
            </p:cNvPr>
            <p:cNvSpPr>
              <a:spLocks noChangeArrowheads="1"/>
            </p:cNvSpPr>
            <p:nvPr/>
          </p:nvSpPr>
          <p:spPr bwMode="auto">
            <a:xfrm>
              <a:off x="1947863" y="2593975"/>
              <a:ext cx="1008062"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marR="0" lvl="0" indent="-342900" algn="ctr" defTabSz="457200" rtl="0" eaLnBrk="1" fontAlgn="auto" latinLnBrk="0" hangingPunct="1">
                <a:lnSpc>
                  <a:spcPct val="80000"/>
                </a:lnSpc>
                <a:spcBef>
                  <a:spcPct val="20000"/>
                </a:spcBef>
                <a:spcAft>
                  <a:spcPts val="0"/>
                </a:spcAft>
                <a:buClrTx/>
                <a:buSzTx/>
                <a:buFont typeface="Wingdings" pitchFamily="2" charset="2"/>
                <a:buNone/>
                <a:tabLst/>
                <a:defRPr/>
              </a:pPr>
              <a:r>
                <a:rPr kumimoji="0" lang="en-US" altLang="zh-CN" sz="12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rPr>
                <a:t>IPS</a:t>
              </a:r>
              <a:r>
                <a:rPr kumimoji="0" lang="zh-CN" altLang="en-US" sz="12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rPr>
                <a:t>入侵</a:t>
              </a:r>
            </a:p>
            <a:p>
              <a:pPr marL="342900" marR="0" lvl="0" indent="-342900" algn="ctr" defTabSz="457200" rtl="0" eaLnBrk="1" fontAlgn="auto" latinLnBrk="0" hangingPunct="1">
                <a:lnSpc>
                  <a:spcPct val="80000"/>
                </a:lnSpc>
                <a:spcBef>
                  <a:spcPct val="20000"/>
                </a:spcBef>
                <a:spcAft>
                  <a:spcPts val="0"/>
                </a:spcAft>
                <a:buClrTx/>
                <a:buSzTx/>
                <a:buFont typeface="Wingdings" pitchFamily="2" charset="2"/>
                <a:buNone/>
                <a:tabLst/>
                <a:defRPr/>
              </a:pPr>
              <a:r>
                <a:rPr kumimoji="0" lang="zh-CN" altLang="en-US" sz="12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rPr>
                <a:t>防御系统</a:t>
              </a:r>
            </a:p>
          </p:txBody>
        </p:sp>
        <p:pic>
          <p:nvPicPr>
            <p:cNvPr id="307" name="Picture 44" descr="IPS入侵防御系统">
              <a:extLst>
                <a:ext uri="{FF2B5EF4-FFF2-40B4-BE49-F238E27FC236}">
                  <a16:creationId xmlns:a16="http://schemas.microsoft.com/office/drawing/2014/main" id="{62FAE0FB-F946-4050-A7C7-2C127351CBE0}"/>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011363" y="1776413"/>
              <a:ext cx="935037"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8" name="组合 85">
            <a:extLst>
              <a:ext uri="{FF2B5EF4-FFF2-40B4-BE49-F238E27FC236}">
                <a16:creationId xmlns:a16="http://schemas.microsoft.com/office/drawing/2014/main" id="{975001B1-26CD-4980-83DA-7AC09FE94E4E}"/>
              </a:ext>
            </a:extLst>
          </p:cNvPr>
          <p:cNvGrpSpPr/>
          <p:nvPr/>
        </p:nvGrpSpPr>
        <p:grpSpPr>
          <a:xfrm>
            <a:off x="5991386" y="5033907"/>
            <a:ext cx="1008062" cy="1106487"/>
            <a:chOff x="1947863" y="1776413"/>
            <a:chExt cx="1008062" cy="1106487"/>
          </a:xfrm>
        </p:grpSpPr>
        <p:sp>
          <p:nvSpPr>
            <p:cNvPr id="309" name="Rectangle 13">
              <a:extLst>
                <a:ext uri="{FF2B5EF4-FFF2-40B4-BE49-F238E27FC236}">
                  <a16:creationId xmlns:a16="http://schemas.microsoft.com/office/drawing/2014/main" id="{77337C9F-4E0F-48DD-92A9-85CF9FAF06A3}"/>
                </a:ext>
              </a:extLst>
            </p:cNvPr>
            <p:cNvSpPr>
              <a:spLocks noChangeArrowheads="1"/>
            </p:cNvSpPr>
            <p:nvPr/>
          </p:nvSpPr>
          <p:spPr bwMode="auto">
            <a:xfrm>
              <a:off x="1947863" y="2593975"/>
              <a:ext cx="1008062"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marR="0" lvl="0" indent="-342900" algn="ctr" defTabSz="457200" rtl="0" eaLnBrk="1" fontAlgn="auto" latinLnBrk="0" hangingPunct="1">
                <a:lnSpc>
                  <a:spcPct val="80000"/>
                </a:lnSpc>
                <a:spcBef>
                  <a:spcPct val="20000"/>
                </a:spcBef>
                <a:spcAft>
                  <a:spcPts val="0"/>
                </a:spcAft>
                <a:buClrTx/>
                <a:buSzTx/>
                <a:buFont typeface="Wingdings" pitchFamily="2" charset="2"/>
                <a:buNone/>
                <a:tabLst/>
                <a:defRPr/>
              </a:pPr>
              <a:r>
                <a:rPr kumimoji="0" lang="en-US" altLang="zh-CN" sz="12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rPr>
                <a:t>IPS</a:t>
              </a:r>
              <a:r>
                <a:rPr kumimoji="0" lang="zh-CN" altLang="en-US" sz="12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rPr>
                <a:t>入侵</a:t>
              </a:r>
            </a:p>
            <a:p>
              <a:pPr marL="342900" marR="0" lvl="0" indent="-342900" algn="ctr" defTabSz="457200" rtl="0" eaLnBrk="1" fontAlgn="auto" latinLnBrk="0" hangingPunct="1">
                <a:lnSpc>
                  <a:spcPct val="80000"/>
                </a:lnSpc>
                <a:spcBef>
                  <a:spcPct val="20000"/>
                </a:spcBef>
                <a:spcAft>
                  <a:spcPts val="0"/>
                </a:spcAft>
                <a:buClrTx/>
                <a:buSzTx/>
                <a:buFont typeface="Wingdings" pitchFamily="2" charset="2"/>
                <a:buNone/>
                <a:tabLst/>
                <a:defRPr/>
              </a:pPr>
              <a:r>
                <a:rPr kumimoji="0" lang="zh-CN" altLang="en-US" sz="12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rPr>
                <a:t>防御系统</a:t>
              </a:r>
            </a:p>
          </p:txBody>
        </p:sp>
        <p:pic>
          <p:nvPicPr>
            <p:cNvPr id="310" name="Picture 44" descr="IPS入侵防御系统">
              <a:extLst>
                <a:ext uri="{FF2B5EF4-FFF2-40B4-BE49-F238E27FC236}">
                  <a16:creationId xmlns:a16="http://schemas.microsoft.com/office/drawing/2014/main" id="{ED39F62C-9CBB-4FB6-BB88-7EBCB2253960}"/>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011363" y="1776413"/>
              <a:ext cx="935037"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1" name="组合 88">
            <a:extLst>
              <a:ext uri="{FF2B5EF4-FFF2-40B4-BE49-F238E27FC236}">
                <a16:creationId xmlns:a16="http://schemas.microsoft.com/office/drawing/2014/main" id="{EC7373D5-866C-4FB1-9697-60F8E5E8E4DF}"/>
              </a:ext>
            </a:extLst>
          </p:cNvPr>
          <p:cNvGrpSpPr/>
          <p:nvPr/>
        </p:nvGrpSpPr>
        <p:grpSpPr>
          <a:xfrm>
            <a:off x="7081348" y="5001289"/>
            <a:ext cx="1295400" cy="1079500"/>
            <a:chOff x="5826553" y="1091616"/>
            <a:chExt cx="1295400" cy="1079500"/>
          </a:xfrm>
        </p:grpSpPr>
        <p:pic>
          <p:nvPicPr>
            <p:cNvPr id="312" name="Picture 75" descr="深度检测防火墙">
              <a:extLst>
                <a:ext uri="{FF2B5EF4-FFF2-40B4-BE49-F238E27FC236}">
                  <a16:creationId xmlns:a16="http://schemas.microsoft.com/office/drawing/2014/main" id="{6986FB82-075D-49B0-95B1-37551FFD777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71015" y="1091616"/>
              <a:ext cx="1079500"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3" name="Text Box 76">
              <a:extLst>
                <a:ext uri="{FF2B5EF4-FFF2-40B4-BE49-F238E27FC236}">
                  <a16:creationId xmlns:a16="http://schemas.microsoft.com/office/drawing/2014/main" id="{ADFA5147-35DD-43DE-8BA6-DD30BFCE5E99}"/>
                </a:ext>
              </a:extLst>
            </p:cNvPr>
            <p:cNvSpPr txBox="1">
              <a:spLocks noChangeArrowheads="1"/>
            </p:cNvSpPr>
            <p:nvPr/>
          </p:nvSpPr>
          <p:spPr bwMode="auto">
            <a:xfrm>
              <a:off x="5826553" y="1896478"/>
              <a:ext cx="1295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DPI</a:t>
              </a:r>
              <a:r>
                <a:rPr kumimoji="0" lang="zh-CN" altLang="en-US" sz="1200" b="0"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防火墙</a:t>
              </a:r>
            </a:p>
          </p:txBody>
        </p:sp>
      </p:grpSp>
      <p:grpSp>
        <p:nvGrpSpPr>
          <p:cNvPr id="314" name="组合 91">
            <a:extLst>
              <a:ext uri="{FF2B5EF4-FFF2-40B4-BE49-F238E27FC236}">
                <a16:creationId xmlns:a16="http://schemas.microsoft.com/office/drawing/2014/main" id="{E2FBB38D-4C71-4C6D-A65B-A146C0BC3F41}"/>
              </a:ext>
            </a:extLst>
          </p:cNvPr>
          <p:cNvGrpSpPr/>
          <p:nvPr/>
        </p:nvGrpSpPr>
        <p:grpSpPr>
          <a:xfrm>
            <a:off x="8216274" y="4993717"/>
            <a:ext cx="1295400" cy="1079500"/>
            <a:chOff x="5826553" y="1091616"/>
            <a:chExt cx="1295400" cy="1079500"/>
          </a:xfrm>
        </p:grpSpPr>
        <p:pic>
          <p:nvPicPr>
            <p:cNvPr id="315" name="Picture 75" descr="深度检测防火墙">
              <a:extLst>
                <a:ext uri="{FF2B5EF4-FFF2-40B4-BE49-F238E27FC236}">
                  <a16:creationId xmlns:a16="http://schemas.microsoft.com/office/drawing/2014/main" id="{AE5226D2-5B70-462A-B795-9D21DFCBC4C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71015" y="1091616"/>
              <a:ext cx="1079500"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6" name="Text Box 76">
              <a:extLst>
                <a:ext uri="{FF2B5EF4-FFF2-40B4-BE49-F238E27FC236}">
                  <a16:creationId xmlns:a16="http://schemas.microsoft.com/office/drawing/2014/main" id="{30534790-00E1-4D7B-A4AA-BEB75AA97FBA}"/>
                </a:ext>
              </a:extLst>
            </p:cNvPr>
            <p:cNvSpPr txBox="1">
              <a:spLocks noChangeArrowheads="1"/>
            </p:cNvSpPr>
            <p:nvPr/>
          </p:nvSpPr>
          <p:spPr bwMode="auto">
            <a:xfrm>
              <a:off x="5826553" y="1896478"/>
              <a:ext cx="1295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DPI</a:t>
              </a:r>
              <a:r>
                <a:rPr kumimoji="0" lang="zh-CN" altLang="en-US" sz="1200" b="0"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防火墙</a:t>
              </a:r>
            </a:p>
          </p:txBody>
        </p:sp>
      </p:grpSp>
      <p:cxnSp>
        <p:nvCxnSpPr>
          <p:cNvPr id="317" name="直线连接符 94">
            <a:extLst>
              <a:ext uri="{FF2B5EF4-FFF2-40B4-BE49-F238E27FC236}">
                <a16:creationId xmlns:a16="http://schemas.microsoft.com/office/drawing/2014/main" id="{BE4C508F-5414-443F-9131-88535F2A2180}"/>
              </a:ext>
            </a:extLst>
          </p:cNvPr>
          <p:cNvCxnSpPr>
            <a:cxnSpLocks/>
          </p:cNvCxnSpPr>
          <p:nvPr/>
        </p:nvCxnSpPr>
        <p:spPr>
          <a:xfrm>
            <a:off x="5350595" y="4397248"/>
            <a:ext cx="0" cy="639730"/>
          </a:xfrm>
          <a:prstGeom prst="line">
            <a:avLst/>
          </a:prstGeom>
          <a:noFill/>
          <a:ln w="31750" cap="flat" cmpd="sng" algn="ctr">
            <a:solidFill>
              <a:srgbClr val="E76C27"/>
            </a:solidFill>
            <a:prstDash val="solid"/>
            <a:miter lim="800000"/>
          </a:ln>
          <a:effectLst/>
        </p:spPr>
      </p:cxnSp>
      <p:cxnSp>
        <p:nvCxnSpPr>
          <p:cNvPr id="318" name="直线连接符 95">
            <a:extLst>
              <a:ext uri="{FF2B5EF4-FFF2-40B4-BE49-F238E27FC236}">
                <a16:creationId xmlns:a16="http://schemas.microsoft.com/office/drawing/2014/main" id="{8090A676-4461-47F1-8CBA-7325CF09D5CE}"/>
              </a:ext>
            </a:extLst>
          </p:cNvPr>
          <p:cNvCxnSpPr>
            <a:cxnSpLocks/>
          </p:cNvCxnSpPr>
          <p:nvPr/>
        </p:nvCxnSpPr>
        <p:spPr>
          <a:xfrm>
            <a:off x="5592936" y="4388677"/>
            <a:ext cx="0" cy="648301"/>
          </a:xfrm>
          <a:prstGeom prst="line">
            <a:avLst/>
          </a:prstGeom>
          <a:noFill/>
          <a:ln w="31750" cap="flat" cmpd="sng" algn="ctr">
            <a:solidFill>
              <a:srgbClr val="E76C27"/>
            </a:solidFill>
            <a:prstDash val="solid"/>
            <a:miter lim="800000"/>
          </a:ln>
          <a:effectLst/>
        </p:spPr>
      </p:cxnSp>
      <p:cxnSp>
        <p:nvCxnSpPr>
          <p:cNvPr id="319" name="直线连接符 106">
            <a:extLst>
              <a:ext uri="{FF2B5EF4-FFF2-40B4-BE49-F238E27FC236}">
                <a16:creationId xmlns:a16="http://schemas.microsoft.com/office/drawing/2014/main" id="{FFD7AC47-B00A-408D-8AC2-3474BA0482AA}"/>
              </a:ext>
            </a:extLst>
          </p:cNvPr>
          <p:cNvCxnSpPr>
            <a:cxnSpLocks/>
          </p:cNvCxnSpPr>
          <p:nvPr/>
        </p:nvCxnSpPr>
        <p:spPr>
          <a:xfrm>
            <a:off x="7577593" y="4377586"/>
            <a:ext cx="0" cy="639730"/>
          </a:xfrm>
          <a:prstGeom prst="line">
            <a:avLst/>
          </a:prstGeom>
          <a:noFill/>
          <a:ln w="31750" cap="flat" cmpd="sng" algn="ctr">
            <a:solidFill>
              <a:srgbClr val="E76C27"/>
            </a:solidFill>
            <a:prstDash val="solid"/>
            <a:miter lim="800000"/>
          </a:ln>
          <a:effectLst/>
        </p:spPr>
      </p:cxnSp>
      <p:cxnSp>
        <p:nvCxnSpPr>
          <p:cNvPr id="320" name="直线连接符 107">
            <a:extLst>
              <a:ext uri="{FF2B5EF4-FFF2-40B4-BE49-F238E27FC236}">
                <a16:creationId xmlns:a16="http://schemas.microsoft.com/office/drawing/2014/main" id="{AC1F55D2-D115-44FC-9426-D34F8B21F39F}"/>
              </a:ext>
            </a:extLst>
          </p:cNvPr>
          <p:cNvCxnSpPr>
            <a:cxnSpLocks/>
          </p:cNvCxnSpPr>
          <p:nvPr/>
        </p:nvCxnSpPr>
        <p:spPr>
          <a:xfrm>
            <a:off x="7819934" y="4369015"/>
            <a:ext cx="0" cy="648301"/>
          </a:xfrm>
          <a:prstGeom prst="line">
            <a:avLst/>
          </a:prstGeom>
          <a:noFill/>
          <a:ln w="31750" cap="flat" cmpd="sng" algn="ctr">
            <a:solidFill>
              <a:srgbClr val="E76C27"/>
            </a:solidFill>
            <a:prstDash val="solid"/>
            <a:miter lim="800000"/>
          </a:ln>
          <a:effectLst/>
        </p:spPr>
      </p:cxnSp>
      <p:cxnSp>
        <p:nvCxnSpPr>
          <p:cNvPr id="321" name="直线连接符 108">
            <a:extLst>
              <a:ext uri="{FF2B5EF4-FFF2-40B4-BE49-F238E27FC236}">
                <a16:creationId xmlns:a16="http://schemas.microsoft.com/office/drawing/2014/main" id="{2CEFC59F-5D10-4116-A079-9F56E2B3DBD3}"/>
              </a:ext>
            </a:extLst>
          </p:cNvPr>
          <p:cNvCxnSpPr>
            <a:cxnSpLocks/>
          </p:cNvCxnSpPr>
          <p:nvPr/>
        </p:nvCxnSpPr>
        <p:spPr>
          <a:xfrm>
            <a:off x="8781198" y="4377586"/>
            <a:ext cx="0" cy="639730"/>
          </a:xfrm>
          <a:prstGeom prst="line">
            <a:avLst/>
          </a:prstGeom>
          <a:noFill/>
          <a:ln w="31750" cap="flat" cmpd="sng" algn="ctr">
            <a:solidFill>
              <a:srgbClr val="E76C27"/>
            </a:solidFill>
            <a:prstDash val="solid"/>
            <a:miter lim="800000"/>
          </a:ln>
          <a:effectLst/>
        </p:spPr>
      </p:cxnSp>
      <p:cxnSp>
        <p:nvCxnSpPr>
          <p:cNvPr id="322" name="直线连接符 109">
            <a:extLst>
              <a:ext uri="{FF2B5EF4-FFF2-40B4-BE49-F238E27FC236}">
                <a16:creationId xmlns:a16="http://schemas.microsoft.com/office/drawing/2014/main" id="{8B01890C-A0B1-403F-9C50-61BD115B6E37}"/>
              </a:ext>
            </a:extLst>
          </p:cNvPr>
          <p:cNvCxnSpPr>
            <a:cxnSpLocks/>
          </p:cNvCxnSpPr>
          <p:nvPr/>
        </p:nvCxnSpPr>
        <p:spPr>
          <a:xfrm>
            <a:off x="9023539" y="4369015"/>
            <a:ext cx="0" cy="648301"/>
          </a:xfrm>
          <a:prstGeom prst="line">
            <a:avLst/>
          </a:prstGeom>
          <a:noFill/>
          <a:ln w="31750" cap="flat" cmpd="sng" algn="ctr">
            <a:solidFill>
              <a:srgbClr val="E76C27"/>
            </a:solidFill>
            <a:prstDash val="solid"/>
            <a:miter lim="800000"/>
          </a:ln>
          <a:effectLst/>
        </p:spPr>
      </p:cxnSp>
      <p:cxnSp>
        <p:nvCxnSpPr>
          <p:cNvPr id="323" name="直线连接符 97">
            <a:extLst>
              <a:ext uri="{FF2B5EF4-FFF2-40B4-BE49-F238E27FC236}">
                <a16:creationId xmlns:a16="http://schemas.microsoft.com/office/drawing/2014/main" id="{8B854ACE-BEE4-4ACC-ADD6-7F07A35531AD}"/>
              </a:ext>
            </a:extLst>
          </p:cNvPr>
          <p:cNvCxnSpPr>
            <a:cxnSpLocks/>
          </p:cNvCxnSpPr>
          <p:nvPr/>
        </p:nvCxnSpPr>
        <p:spPr>
          <a:xfrm>
            <a:off x="6384506" y="4403319"/>
            <a:ext cx="0" cy="639730"/>
          </a:xfrm>
          <a:prstGeom prst="line">
            <a:avLst/>
          </a:prstGeom>
          <a:noFill/>
          <a:ln w="31750" cap="flat" cmpd="sng" algn="ctr">
            <a:solidFill>
              <a:srgbClr val="E76C27"/>
            </a:solidFill>
            <a:prstDash val="solid"/>
            <a:miter lim="800000"/>
          </a:ln>
          <a:effectLst/>
        </p:spPr>
      </p:cxnSp>
      <p:cxnSp>
        <p:nvCxnSpPr>
          <p:cNvPr id="324" name="直线连接符 118">
            <a:extLst>
              <a:ext uri="{FF2B5EF4-FFF2-40B4-BE49-F238E27FC236}">
                <a16:creationId xmlns:a16="http://schemas.microsoft.com/office/drawing/2014/main" id="{FEBF0558-F553-45F5-9BEB-89DD51C3AF4A}"/>
              </a:ext>
            </a:extLst>
          </p:cNvPr>
          <p:cNvCxnSpPr>
            <a:cxnSpLocks/>
          </p:cNvCxnSpPr>
          <p:nvPr/>
        </p:nvCxnSpPr>
        <p:spPr>
          <a:xfrm>
            <a:off x="6626847" y="4394748"/>
            <a:ext cx="0" cy="648301"/>
          </a:xfrm>
          <a:prstGeom prst="line">
            <a:avLst/>
          </a:prstGeom>
          <a:noFill/>
          <a:ln w="31750" cap="flat" cmpd="sng" algn="ctr">
            <a:solidFill>
              <a:srgbClr val="E76C27"/>
            </a:solidFill>
            <a:prstDash val="solid"/>
            <a:miter lim="800000"/>
          </a:ln>
          <a:effectLst/>
        </p:spPr>
      </p:cxnSp>
      <p:sp>
        <p:nvSpPr>
          <p:cNvPr id="325" name="椭圆 119">
            <a:extLst>
              <a:ext uri="{FF2B5EF4-FFF2-40B4-BE49-F238E27FC236}">
                <a16:creationId xmlns:a16="http://schemas.microsoft.com/office/drawing/2014/main" id="{7A579573-447D-468F-ADBA-352A2EA5825B}"/>
              </a:ext>
            </a:extLst>
          </p:cNvPr>
          <p:cNvSpPr/>
          <p:nvPr/>
        </p:nvSpPr>
        <p:spPr>
          <a:xfrm>
            <a:off x="1774471" y="2151577"/>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
        <p:nvSpPr>
          <p:cNvPr id="326" name="椭圆 120">
            <a:extLst>
              <a:ext uri="{FF2B5EF4-FFF2-40B4-BE49-F238E27FC236}">
                <a16:creationId xmlns:a16="http://schemas.microsoft.com/office/drawing/2014/main" id="{5EAF3EC4-9AAD-4BA2-8992-9EA6A2F3B979}"/>
              </a:ext>
            </a:extLst>
          </p:cNvPr>
          <p:cNvSpPr/>
          <p:nvPr/>
        </p:nvSpPr>
        <p:spPr>
          <a:xfrm>
            <a:off x="303598" y="3413884"/>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
        <p:nvSpPr>
          <p:cNvPr id="327" name="椭圆 121">
            <a:extLst>
              <a:ext uri="{FF2B5EF4-FFF2-40B4-BE49-F238E27FC236}">
                <a16:creationId xmlns:a16="http://schemas.microsoft.com/office/drawing/2014/main" id="{0D70B587-390A-4CF8-AD39-A18BCB8033B3}"/>
              </a:ext>
            </a:extLst>
          </p:cNvPr>
          <p:cNvSpPr/>
          <p:nvPr/>
        </p:nvSpPr>
        <p:spPr>
          <a:xfrm>
            <a:off x="303598" y="3986120"/>
            <a:ext cx="216000" cy="216000"/>
          </a:xfrm>
          <a:prstGeom prst="ellipse">
            <a:avLst/>
          </a:prstGeom>
          <a:solidFill>
            <a:srgbClr val="FFFF00"/>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
        <p:nvSpPr>
          <p:cNvPr id="328" name="椭圆 123">
            <a:extLst>
              <a:ext uri="{FF2B5EF4-FFF2-40B4-BE49-F238E27FC236}">
                <a16:creationId xmlns:a16="http://schemas.microsoft.com/office/drawing/2014/main" id="{02BAFE8E-2C0E-4482-92C5-C5B43B0C5157}"/>
              </a:ext>
            </a:extLst>
          </p:cNvPr>
          <p:cNvSpPr/>
          <p:nvPr/>
        </p:nvSpPr>
        <p:spPr>
          <a:xfrm>
            <a:off x="330610" y="4558356"/>
            <a:ext cx="216000" cy="216000"/>
          </a:xfrm>
          <a:prstGeom prst="ellipse">
            <a:avLst/>
          </a:prstGeom>
          <a:solidFill>
            <a:srgbClr val="C00000"/>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
        <p:nvSpPr>
          <p:cNvPr id="329" name="椭圆 124">
            <a:extLst>
              <a:ext uri="{FF2B5EF4-FFF2-40B4-BE49-F238E27FC236}">
                <a16:creationId xmlns:a16="http://schemas.microsoft.com/office/drawing/2014/main" id="{6160AC7F-91BD-41FC-88FA-0B83B885AF56}"/>
              </a:ext>
            </a:extLst>
          </p:cNvPr>
          <p:cNvSpPr/>
          <p:nvPr/>
        </p:nvSpPr>
        <p:spPr>
          <a:xfrm>
            <a:off x="1762828" y="2151577"/>
            <a:ext cx="216000" cy="216000"/>
          </a:xfrm>
          <a:prstGeom prst="ellipse">
            <a:avLst/>
          </a:prstGeom>
          <a:solidFill>
            <a:srgbClr val="FFFF00"/>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
        <p:nvSpPr>
          <p:cNvPr id="330" name="椭圆 125">
            <a:extLst>
              <a:ext uri="{FF2B5EF4-FFF2-40B4-BE49-F238E27FC236}">
                <a16:creationId xmlns:a16="http://schemas.microsoft.com/office/drawing/2014/main" id="{67F6E40A-71B8-472F-B658-64722A6248F9}"/>
              </a:ext>
            </a:extLst>
          </p:cNvPr>
          <p:cNvSpPr/>
          <p:nvPr/>
        </p:nvSpPr>
        <p:spPr>
          <a:xfrm>
            <a:off x="1769064" y="2151843"/>
            <a:ext cx="216000" cy="216000"/>
          </a:xfrm>
          <a:prstGeom prst="ellipse">
            <a:avLst/>
          </a:prstGeom>
          <a:solidFill>
            <a:srgbClr val="C00000"/>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
        <p:nvSpPr>
          <p:cNvPr id="331" name="文本框 2">
            <a:extLst>
              <a:ext uri="{FF2B5EF4-FFF2-40B4-BE49-F238E27FC236}">
                <a16:creationId xmlns:a16="http://schemas.microsoft.com/office/drawing/2014/main" id="{C5A081DC-C60B-414C-B5A4-BB2A8FCA51EC}"/>
              </a:ext>
            </a:extLst>
          </p:cNvPr>
          <p:cNvSpPr txBox="1"/>
          <p:nvPr/>
        </p:nvSpPr>
        <p:spPr>
          <a:xfrm>
            <a:off x="771789" y="3363708"/>
            <a:ext cx="1084388" cy="276999"/>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prstClr val="black">
                    <a:lumMod val="85000"/>
                    <a:lumOff val="15000"/>
                  </a:prstClr>
                </a:solidFill>
                <a:effectLst/>
                <a:uLnTx/>
                <a:uFillTx/>
                <a:latin typeface="Arial"/>
                <a:ea typeface="黑体" panose="02010609060101010101" pitchFamily="49" charset="-122"/>
                <a:cs typeface="+mn-cs"/>
              </a:rPr>
              <a:t>用户</a:t>
            </a:r>
            <a:r>
              <a:rPr kumimoji="1" lang="en-US" altLang="zh-CN" sz="1800" b="0" i="0" u="none" strike="noStrike" kern="1200" cap="none" spc="0" normalizeH="0" baseline="0" noProof="0" dirty="0">
                <a:ln>
                  <a:noFill/>
                </a:ln>
                <a:solidFill>
                  <a:prstClr val="black">
                    <a:lumMod val="85000"/>
                    <a:lumOff val="15000"/>
                  </a:prstClr>
                </a:solidFill>
                <a:effectLst/>
                <a:uLnTx/>
                <a:uFillTx/>
                <a:latin typeface="Arial"/>
                <a:ea typeface="黑体" panose="02010609060101010101" pitchFamily="49" charset="-122"/>
                <a:cs typeface="+mn-cs"/>
              </a:rPr>
              <a:t>1</a:t>
            </a:r>
            <a:endParaRPr kumimoji="1" lang="zh-CN" altLang="en-US" sz="1800" b="0" i="0" u="none" strike="noStrike" kern="1200" cap="none" spc="0" normalizeH="0" baseline="0" noProof="0" dirty="0" err="1">
              <a:ln>
                <a:noFill/>
              </a:ln>
              <a:solidFill>
                <a:prstClr val="black">
                  <a:lumMod val="85000"/>
                  <a:lumOff val="15000"/>
                </a:prstClr>
              </a:solidFill>
              <a:effectLst/>
              <a:uLnTx/>
              <a:uFillTx/>
              <a:latin typeface="Arial"/>
              <a:ea typeface="黑体" panose="02010609060101010101" pitchFamily="49" charset="-122"/>
              <a:cs typeface="+mn-cs"/>
            </a:endParaRPr>
          </a:p>
        </p:txBody>
      </p:sp>
      <p:sp>
        <p:nvSpPr>
          <p:cNvPr id="332" name="文本框 127">
            <a:extLst>
              <a:ext uri="{FF2B5EF4-FFF2-40B4-BE49-F238E27FC236}">
                <a16:creationId xmlns:a16="http://schemas.microsoft.com/office/drawing/2014/main" id="{D858334C-FB34-445E-8BB6-8B52863A1B36}"/>
              </a:ext>
            </a:extLst>
          </p:cNvPr>
          <p:cNvSpPr txBox="1"/>
          <p:nvPr/>
        </p:nvSpPr>
        <p:spPr>
          <a:xfrm>
            <a:off x="793557" y="3940662"/>
            <a:ext cx="1084388" cy="276999"/>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prstClr val="black">
                    <a:lumMod val="85000"/>
                    <a:lumOff val="15000"/>
                  </a:prstClr>
                </a:solidFill>
                <a:effectLst/>
                <a:uLnTx/>
                <a:uFillTx/>
                <a:latin typeface="Arial"/>
                <a:ea typeface="黑体" panose="02010609060101010101" pitchFamily="49" charset="-122"/>
                <a:cs typeface="+mn-cs"/>
              </a:rPr>
              <a:t>用户</a:t>
            </a:r>
            <a:r>
              <a:rPr kumimoji="1" lang="en-US" altLang="zh-Hans" sz="1800" b="0" i="0" u="none" strike="noStrike" kern="1200" cap="none" spc="0" normalizeH="0" baseline="0" noProof="0" dirty="0">
                <a:ln>
                  <a:noFill/>
                </a:ln>
                <a:solidFill>
                  <a:prstClr val="black">
                    <a:lumMod val="85000"/>
                    <a:lumOff val="15000"/>
                  </a:prstClr>
                </a:solidFill>
                <a:effectLst/>
                <a:uLnTx/>
                <a:uFillTx/>
                <a:latin typeface="Arial"/>
                <a:ea typeface="黑体" panose="02010609060101010101" pitchFamily="49" charset="-122"/>
                <a:cs typeface="+mn-cs"/>
              </a:rPr>
              <a:t>2</a:t>
            </a:r>
            <a:endParaRPr kumimoji="1" lang="zh-CN" altLang="en-US" sz="1800" b="0" i="0" u="none" strike="noStrike" kern="1200" cap="none" spc="0" normalizeH="0" baseline="0" noProof="0" dirty="0" err="1">
              <a:ln>
                <a:noFill/>
              </a:ln>
              <a:solidFill>
                <a:prstClr val="black">
                  <a:lumMod val="85000"/>
                  <a:lumOff val="15000"/>
                </a:prstClr>
              </a:solidFill>
              <a:effectLst/>
              <a:uLnTx/>
              <a:uFillTx/>
              <a:latin typeface="Arial"/>
              <a:ea typeface="黑体" panose="02010609060101010101" pitchFamily="49" charset="-122"/>
              <a:cs typeface="+mn-cs"/>
            </a:endParaRPr>
          </a:p>
        </p:txBody>
      </p:sp>
      <p:sp>
        <p:nvSpPr>
          <p:cNvPr id="333" name="文本框 128">
            <a:extLst>
              <a:ext uri="{FF2B5EF4-FFF2-40B4-BE49-F238E27FC236}">
                <a16:creationId xmlns:a16="http://schemas.microsoft.com/office/drawing/2014/main" id="{BF52B540-EC01-4F11-BAC4-81F308132C15}"/>
              </a:ext>
            </a:extLst>
          </p:cNvPr>
          <p:cNvSpPr txBox="1"/>
          <p:nvPr/>
        </p:nvSpPr>
        <p:spPr>
          <a:xfrm>
            <a:off x="793557" y="4546797"/>
            <a:ext cx="1084388" cy="276999"/>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prstClr val="black">
                    <a:lumMod val="85000"/>
                    <a:lumOff val="15000"/>
                  </a:prstClr>
                </a:solidFill>
                <a:effectLst/>
                <a:uLnTx/>
                <a:uFillTx/>
                <a:latin typeface="Arial"/>
                <a:ea typeface="黑体" panose="02010609060101010101" pitchFamily="49" charset="-122"/>
                <a:cs typeface="+mn-cs"/>
              </a:rPr>
              <a:t>用户</a:t>
            </a:r>
            <a:r>
              <a:rPr kumimoji="1" lang="en-US" altLang="zh-Hans" sz="1800" b="0" i="0" u="none" strike="noStrike" kern="1200" cap="none" spc="0" normalizeH="0" baseline="0" noProof="0" dirty="0">
                <a:ln>
                  <a:noFill/>
                </a:ln>
                <a:solidFill>
                  <a:prstClr val="black">
                    <a:lumMod val="85000"/>
                    <a:lumOff val="15000"/>
                  </a:prstClr>
                </a:solidFill>
                <a:effectLst/>
                <a:uLnTx/>
                <a:uFillTx/>
                <a:latin typeface="Arial"/>
                <a:ea typeface="黑体" panose="02010609060101010101" pitchFamily="49" charset="-122"/>
                <a:cs typeface="+mn-cs"/>
              </a:rPr>
              <a:t>3</a:t>
            </a:r>
            <a:endParaRPr kumimoji="1" lang="zh-CN" altLang="en-US" sz="1800" b="0" i="0" u="none" strike="noStrike" kern="1200" cap="none" spc="0" normalizeH="0" baseline="0" noProof="0" dirty="0" err="1">
              <a:ln>
                <a:noFill/>
              </a:ln>
              <a:solidFill>
                <a:prstClr val="black">
                  <a:lumMod val="85000"/>
                  <a:lumOff val="15000"/>
                </a:prstClr>
              </a:solidFill>
              <a:effectLst/>
              <a:uLnTx/>
              <a:uFillTx/>
              <a:latin typeface="Arial"/>
              <a:ea typeface="黑体" panose="02010609060101010101" pitchFamily="49" charset="-122"/>
              <a:cs typeface="+mn-cs"/>
            </a:endParaRPr>
          </a:p>
        </p:txBody>
      </p:sp>
    </p:spTree>
    <p:extLst>
      <p:ext uri="{BB962C8B-B14F-4D97-AF65-F5344CB8AC3E}">
        <p14:creationId xmlns:p14="http://schemas.microsoft.com/office/powerpoint/2010/main" val="30471656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 0 C 0.00222 -0.00648 0.0043 -0.01273 0.00664 -0.01898 C 0.00782 -0.02245 0.00951 -0.02523 0.01068 -0.0287 C 0.01172 -0.03171 0.01237 -0.03495 0.01328 -0.03819 C 0.01511 -0.04375 0.01797 -0.04977 0.02006 -0.05486 C 0.02097 -0.05717 0.02162 -0.05972 0.02266 -0.06203 C 0.02396 -0.06458 0.02552 -0.06643 0.0267 -0.06898 C 0.02774 -0.07129 0.02839 -0.07407 0.02943 -0.07616 C 0.03164 -0.08102 0.03308 -0.08217 0.03607 -0.08565 C 0.03737 -0.08889 0.03933 -0.09537 0.04141 -0.09768 C 0.04271 -0.09884 0.04414 -0.0993 0.04545 -0.1 C 0.05456 -0.11088 0.05117 -0.10555 0.05612 -0.11435 C 0.23737 -0.11157 0.21341 -0.20787 0.21953 -0.07153 C 0.21979 -0.06504 0.22045 -0.05879 0.22084 -0.05231 C 0.22136 -0.02708 0.22175 -0.00162 0.22227 0.02384 C 0.22266 0.04607 0.22357 0.06829 0.22357 0.09051 C 0.22357 0.11644 0.22617 0.15903 0.22084 0.19051 C 0.22006 0.19537 0.21914 0.2 0.21823 0.20486 C 0.21771 0.20718 0.21719 0.20949 0.21693 0.21181 C 0.21641 0.21597 0.2168 0.22037 0.2155 0.22384 C 0.21146 0.23519 0.20729 0.2375 0.20209 0.24514 C 0.19571 0.25509 0.20091 0.2507 0.19414 0.25486 C 0.1905 0.25972 0.18776 0.26412 0.18334 0.26667 C 0.17995 0.26875 0.17631 0.26991 0.17266 0.27153 C 0.17084 0.27222 0.16914 0.27361 0.16732 0.27384 L 0.15391 0.27616 C 0.15261 0.27709 0.15131 0.27801 0.14987 0.27871 C 0.13985 0.28264 0.14245 0.27917 0.13112 0.28565 C 0.12852 0.28727 0.12591 0.28959 0.12318 0.29051 C 0.12045 0.29121 0.11771 0.2919 0.11511 0.29283 C 0.11328 0.29352 0.11159 0.29445 0.10977 0.29537 C 0.10756 0.29607 0.10521 0.29676 0.103 0.29769 C 0.10131 0.29838 0.09948 0.29908 0.09766 0.3 C 0.09492 0.30139 0.09245 0.30347 0.08972 0.30486 C 0.08672 0.30602 0.07826 0.30972 0.07631 0.31204 L 0.07227 0.31667 C 0.07266 0.34676 0.0724 0.37709 0.07357 0.40718 C 0.07383 0.41227 0.07474 0.41736 0.07631 0.42153 C 0.07722 0.42384 0.07826 0.42616 0.07891 0.42871 C 0.08242 0.44097 0.07774 0.43125 0.08295 0.44051 C 0.08347 0.44283 0.08334 0.44584 0.08425 0.44769 C 0.08815 0.4544 0.08946 0.44815 0.09102 0.44283 C 0.09167 0.44074 0.09193 0.4382 0.09232 0.43565 C 0.09284 0.41204 0.09297 0.3882 0.09362 0.36435 C 0.09401 0.35533 0.09506 0.35301 0.09636 0.34537 C 0.09805 0.33519 0.09766 0.33496 0.09909 0.32384 C 0.09948 0.3206 0.09987 0.31736 0.10039 0.31435 C 0.10131 0.30926 0.10209 0.29861 0.10573 0.29537 C 0.10742 0.29375 0.10938 0.29375 0.11107 0.29283 C 0.1125 0.29213 0.11381 0.29144 0.11511 0.29051 C 0.11732 0.28889 0.11953 0.28727 0.12175 0.28565 C 0.12318 0.28496 0.12448 0.28426 0.12578 0.28334 C 0.12761 0.28195 0.1293 0.27963 0.13112 0.27871 C 0.13334 0.27732 0.13568 0.27709 0.13789 0.27616 C 0.13972 0.27547 0.14141 0.27477 0.14323 0.27384 C 0.15951 0.26505 0.14427 0.27222 0.15664 0.26667 C 0.15834 0.26505 0.16003 0.26297 0.16198 0.26204 C 0.1642 0.26065 0.16641 0.26042 0.16862 0.25949 C 0.17045 0.2588 0.17227 0.25787 0.17396 0.25718 C 0.17631 0.25625 0.17852 0.25579 0.18073 0.25486 C 0.18203 0.25417 0.18334 0.25278 0.18477 0.25232 C 0.19401 0.25023 0.2194 0.24838 0.22631 0.24769 C 0.24232 0.24838 0.25847 0.24792 0.27448 0.25 C 0.27722 0.25047 0.27982 0.25324 0.28256 0.25486 L 0.28646 0.25718 C 0.28737 0.25949 0.28894 0.26158 0.2892 0.26435 C 0.28959 0.26922 0.28581 0.28727 0.28516 0.29051 L 0.28386 0.29769 C 0.28425 0.34676 0.28347 0.39607 0.28516 0.44537 C 0.28529 0.44815 0.28776 0.44884 0.2892 0.45 C 0.29089 0.45139 0.29271 0.45162 0.29453 0.45255 C 0.31341 0.44398 0.29896 0.45371 0.30131 0.37616 C 0.30144 0.3706 0.30222 0.36505 0.30261 0.35949 C 0.30703 0.29352 0.29506 0.30162 0.31328 0.29537 C 0.31602 0.29283 0.31849 0.28982 0.32136 0.2882 C 0.32748 0.28449 0.34805 0.27431 0.35742 0.27153 C 0.36107 0.27037 0.36459 0.26991 0.36823 0.26898 C 0.38425 0.26991 0.40039 0.26991 0.41641 0.27153 C 0.42071 0.27176 0.42071 0.2757 0.42448 0.27871 C 0.42617 0.27986 0.428 0.28079 0.42982 0.28102 C 0.43828 0.28218 0.44675 0.28264 0.45521 0.28334 C 0.45599 0.28426 0.46146 0.29005 0.46198 0.29283 C 0.46302 0.29977 0.46276 0.30718 0.46328 0.31435 C 0.46367 0.3206 0.4642 0.32709 0.46459 0.33334 C 0.46511 0.36204 0.46472 0.39051 0.46589 0.41898 C 0.46602 0.4213 0.46758 0.42269 0.46862 0.42384 C 0.46979 0.42523 0.47136 0.42547 0.47266 0.42616 C 0.48373 0.42222 0.47761 0.42824 0.48203 0.40486 L 0.48464 0.39051 C 0.48425 0.37547 0.48438 0.36019 0.48334 0.34537 C 0.48308 0.34028 0.48151 0.33565 0.48073 0.33102 C 0.47617 0.30695 0.48308 0.34422 0.478 0.31435 C 0.47722 0.30949 0.47774 0.30278 0.47526 0.3 C 0.47396 0.29838 0.47253 0.29699 0.47136 0.29537 C 0.47032 0.29375 0.46979 0.29144 0.46862 0.29051 C 0.46615 0.2882 0.46328 0.28727 0.46055 0.28565 C 0.45925 0.28496 0.45795 0.28403 0.45664 0.28334 C 0.45235 0.28148 0.44896 0.27986 0.44453 0.27871 C 0.43425 0.2757 0.42735 0.27523 0.41641 0.27384 C 0.4142 0.27315 0.41198 0.27199 0.40977 0.27153 C 0.40612 0.27037 0.40261 0.26991 0.39896 0.26898 C 0.38568 0.26621 0.38894 0.26736 0.37617 0.26435 C 0.36563 0.26181 0.35664 0.2588 0.34545 0.25718 C 0.34011 0.25648 0.33477 0.25509 0.3293 0.25486 C 0.30521 0.25347 0.28112 0.25324 0.25703 0.25232 C 0.24753 0.24676 0.25131 0.25047 0.24506 0.24283 C 0.24414 0.24051 0.24297 0.23843 0.24232 0.23565 C 0.24115 0.23125 0.23959 0.22153 0.23959 0.22153 C 0.2392 0.21273 0.23894 0.20394 0.23828 0.19514 C 0.23802 0.1919 0.23737 0.18889 0.23698 0.18565 C 0.23646 0.18172 0.23607 0.17778 0.23568 0.17384 C 0.24558 0.10301 0.23568 0.17732 0.23568 -0.02384 C 0.23568 -0.0581 0.23646 -0.05972 0.23959 -0.08819 C 0.24011 -0.09213 0.24037 -0.09606 0.24102 -0.1 C 0.24141 -0.10324 0.24063 -0.1081 0.24232 -0.10949 C 0.24597 -0.11273 0.25039 -0.11111 0.25443 -0.11203 C 0.25612 -0.11342 0.25782 -0.11528 0.25977 -0.11666 C 0.26914 -0.12338 0.26524 -0.11967 0.27318 -0.12384 C 0.27578 -0.12523 0.27852 -0.12708 0.28112 -0.1287 C 0.28256 -0.1294 0.28373 -0.13078 0.28516 -0.13102 L 0.30131 -0.13333 C 0.3168 -0.13264 0.33256 -0.13241 0.34805 -0.13102 C 0.35 -0.13078 0.3517 -0.12963 0.35352 -0.1287 C 0.35612 -0.12708 0.35873 -0.12384 0.36146 -0.12384 L 0.46198 -0.12153 C 0.47539 -0.11551 0.45964 -0.12199 0.48737 -0.11666 C 0.4892 -0.11643 0.49089 -0.11458 0.49271 -0.11435 C 0.50078 -0.11296 0.50886 -0.11296 0.5168 -0.11203 C 0.52136 -0.11134 0.52578 -0.11041 0.53021 -0.10949 C 0.5444 -0.10324 0.52331 -0.11227 0.54636 -0.10486 C 0.54766 -0.1044 0.54896 -0.10301 0.55026 -0.10231 C 0.55209 -0.10162 0.55391 -0.10092 0.55573 -0.1 C 0.5655 -0.08842 0.55313 -0.10254 0.56511 -0.09051 C 0.56641 -0.08912 0.56771 -0.08727 0.56901 -0.08565 C 0.57084 -0.08403 0.57266 -0.08287 0.57448 -0.08102 C 0.57722 -0.07801 0.57982 -0.07453 0.58242 -0.07153 C 0.58646 -0.06666 0.58724 -0.06643 0.5905 -0.05949 C 0.59375 -0.05254 0.5931 -0.05116 0.59584 -0.04282 C 0.60339 -0.02037 0.59753 -0.0331 0.60521 -0.02616 C 0.60664 -0.025 0.60795 -0.02315 0.60925 -0.02153 C 0.61029 -0.02014 0.61198 -0.01666 0.61198 -0.01666 " pathEditMode="relative" ptsTypes="AAAAAAAAAAAAAAAAAAAAAAAAAAAAAAAAAAAAAAAAAAAAAAAAAAAAAAAAAAAAAAAAAAAAAAAAAAAAAAAAAAAAAAAAAAAAAAAAAAAAAAAAAAAAAAAAAAAAAAAAAAAAAAAAAAAAAAAAAAAAAA">
                                      <p:cBhvr>
                                        <p:cTn id="6" dur="5000" fill="hold"/>
                                        <p:tgtEl>
                                          <p:spTgt spid="325"/>
                                        </p:tgtEl>
                                        <p:attrNameLst>
                                          <p:attrName>ppt_x</p:attrName>
                                          <p:attrName>ppt_y</p:attrName>
                                        </p:attrNameLst>
                                      </p:cBhvr>
                                    </p:animMotion>
                                  </p:childTnLst>
                                  <p:subTnLst>
                                    <p:set>
                                      <p:cBhvr override="childStyle">
                                        <p:cTn dur="1" fill="hold" display="0" masterRel="sameClick" afterEffect="1">
                                          <p:stCondLst>
                                            <p:cond evt="end" delay="0">
                                              <p:tn val="5"/>
                                            </p:cond>
                                          </p:stCondLst>
                                        </p:cTn>
                                        <p:tgtEl>
                                          <p:spTgt spid="32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29"/>
                                        </p:tgtEl>
                                        <p:attrNameLst>
                                          <p:attrName>style.visibility</p:attrName>
                                        </p:attrNameLst>
                                      </p:cBhvr>
                                      <p:to>
                                        <p:strVal val="visible"/>
                                      </p:to>
                                    </p:set>
                                  </p:childTnLst>
                                </p:cTn>
                              </p:par>
                              <p:par>
                                <p:cTn id="11" presetID="0" presetClass="path" presetSubtype="0" accel="50000" decel="50000" fill="hold" grpId="0" nodeType="withEffect">
                                  <p:stCondLst>
                                    <p:cond delay="0"/>
                                  </p:stCondLst>
                                  <p:childTnLst>
                                    <p:animMotion origin="layout" path="M 0.00065 -0.00579 L 0.00065 -0.00579 C 0.00325 -0.01134 0.00612 -0.01667 0.00859 -0.02246 C 0.01054 -0.02685 0.01171 -0.03264 0.01393 -0.03681 C 0.01484 -0.0382 0.01588 -0.03982 0.01666 -0.04144 C 0.0177 -0.04375 0.01822 -0.04653 0.0194 -0.04861 C 0.02044 -0.0507 0.02213 -0.05162 0.0233 -0.05347 C 0.02434 -0.05486 0.025 -0.05671 0.02604 -0.0581 C 0.02864 -0.06158 0.03138 -0.06459 0.03411 -0.06759 C 0.03541 -0.06921 0.03684 -0.0706 0.03815 -0.07246 C 0.03984 -0.07477 0.04192 -0.07685 0.04349 -0.07963 C 0.05234 -0.09537 0.03945 -0.07871 0.05013 -0.09144 C 0.05546 -0.10579 0.04974 -0.09236 0.0569 -0.10347 C 0.05924 -0.10695 0.06041 -0.11412 0.06354 -0.11528 C 0.07591 -0.11968 0.06796 -0.11736 0.08763 -0.11991 C 0.10455 -0.11921 0.12161 -0.11968 0.13854 -0.11759 C 0.1414 -0.11736 0.14375 -0.11366 0.14661 -0.11296 C 0.14974 -0.11204 0.15273 -0.11065 0.15599 -0.11042 C 0.17604 -0.10903 0.19609 -0.10903 0.21627 -0.1081 C 0.22565 -0.10255 0.2233 -0.1081 0.22565 -0.0963 C 0.22604 -0.07801 0.2263 -0.05972 0.22695 -0.04144 C 0.22721 -0.03588 0.22786 -0.03033 0.22825 -0.02477 C 0.22877 -0.01597 0.22916 -0.00741 0.22955 0.00139 C 0.22916 0.02847 0.22903 0.05532 0.22825 0.08241 C 0.22812 0.08796 0.22734 0.09352 0.22695 0.09907 C 0.22447 0.13403 0.22682 0.10741 0.22421 0.13472 C 0.22382 0.14653 0.2233 0.15856 0.22291 0.17037 C 0.22239 0.18634 0.22369 0.20254 0.22161 0.21805 C 0.22109 0.22129 0.21796 0.21944 0.21627 0.22037 C 0.21354 0.22176 0.2108 0.22361 0.2082 0.22523 C 0.2069 0.22592 0.20559 0.22708 0.20416 0.22754 L 0.19752 0.22986 C 0.19114 0.2375 0.19596 0.23287 0.18815 0.23704 C 0.18541 0.23842 0.18281 0.24051 0.18007 0.2419 L 0.16393 0.24907 C 0.15585 0.25254 0.16041 0.25023 0.15065 0.25602 L 0.14661 0.25856 C 0.14518 0.26018 0.14401 0.26204 0.14257 0.26319 C 0.13997 0.26528 0.13724 0.26643 0.1345 0.26805 L 0.12643 0.27268 L 0.11849 0.27754 L 0.11445 0.27986 C 0.11315 0.28148 0.11184 0.28356 0.11041 0.28472 C 0.10872 0.28588 0.10677 0.28611 0.10507 0.28704 C 0.10234 0.28842 0.09974 0.29028 0.097 0.2919 L 0.09296 0.29421 L 0.08893 0.29653 C 0.08763 0.29815 0.08619 0.29954 0.08502 0.30139 C 0.08398 0.30278 0.08333 0.30486 0.08229 0.30602 C 0.08112 0.30741 0.07955 0.30764 0.07825 0.30856 C 0.07786 0.31088 0.07721 0.31319 0.07695 0.31574 C 0.07369 0.34398 0.07578 0.36759 0.07695 0.39907 C 0.07708 0.40139 0.0776 0.40393 0.07825 0.40602 C 0.08138 0.41597 0.08255 0.4206 0.08763 0.42523 C 0.08893 0.42639 0.09036 0.42685 0.09166 0.42754 C 0.09296 0.42685 0.09466 0.42685 0.0957 0.42523 C 0.09661 0.42338 0.09674 0.42037 0.097 0.41805 C 0.09765 0.41319 0.09791 0.40856 0.0983 0.4037 C 0.10013 0.34282 0.09869 0.37754 0.10104 0.33704 C 0.10156 0.32916 0.10169 0.32106 0.10234 0.31319 C 0.1026 0.31088 0.10247 0.30741 0.10377 0.30602 C 0.10612 0.3037 0.10911 0.30486 0.11171 0.3037 C 0.11315 0.30324 0.11445 0.30208 0.11575 0.30139 C 0.11757 0.30046 0.1194 0.3 0.12109 0.29907 C 0.12382 0.29745 0.1263 0.29467 0.12916 0.29421 L 0.14791 0.2919 C 0.15052 0.29074 0.15755 0.28727 0.16002 0.28704 C 0.17018 0.28588 0.18046 0.28541 0.19075 0.28472 C 0.20312 0.27916 0.18828 0.28518 0.2108 0.27986 C 0.21263 0.2794 0.21445 0.27778 0.21627 0.27754 C 0.2233 0.27639 0.23046 0.27592 0.23763 0.27523 C 0.24974 0.27592 0.26171 0.27616 0.27382 0.27754 C 0.27526 0.27778 0.27695 0.27778 0.27786 0.27986 C 0.27942 0.28403 0.27955 0.28935 0.28046 0.29421 C 0.28046 0.29421 0.2832 0.30856 0.2832 0.30856 L 0.2845 0.32268 C 0.28502 0.3537 0.28515 0.38472 0.2858 0.41574 C 0.28606 0.42361 0.28658 0.43148 0.28724 0.43935 C 0.28737 0.4419 0.2875 0.44491 0.28854 0.44653 C 0.28958 0.44838 0.29127 0.44815 0.29257 0.44907 C 0.2983 0.44722 0.30156 0.44907 0.30455 0.43935 C 0.30599 0.43495 0.30729 0.42523 0.30729 0.42523 C 0.30768 0.41875 0.30859 0.4125 0.30859 0.40602 C 0.30859 0.37986 0.30807 0.3537 0.30729 0.32754 C 0.30716 0.325 0.30638 0.32291 0.30599 0.32037 C 0.30546 0.31736 0.3052 0.31412 0.30455 0.31088 C 0.30377 0.30602 0.30286 0.30139 0.30195 0.29653 L 0.30065 0.28935 L 0.29921 0.28241 C 0.29752 0.27338 0.29713 0.26898 0.29257 0.26088 C 0.28255 0.24305 0.29518 0.26481 0.2832 0.24653 C 0.28177 0.24444 0.28072 0.24143 0.27916 0.23935 C 0.2776 0.2375 0.27539 0.2368 0.27382 0.23472 C 0.27135 0.23125 0.27005 0.22454 0.26705 0.22268 L 0.25507 0.21574 L 0.25104 0.21319 L 0.247 0.21088 C 0.2457 0.20926 0.24401 0.20833 0.24296 0.20602 C 0.24218 0.20416 0.24192 0.20139 0.24166 0.19907 C 0.24101 0.1919 0.24075 0.18472 0.24036 0.17754 C 0.24075 0.12361 0.24101 0.06967 0.24166 0.01574 C 0.24192 -0.00972 0.24244 -0.03519 0.24296 -0.06042 C 0.24322 -0.07153 0.24322 -0.08287 0.2444 -0.09375 C 0.24453 -0.09607 0.24583 -0.09792 0.247 -0.09861 C 0.25052 -0.10046 0.25416 -0.1 0.25768 -0.10093 C 0.26002 -0.10162 0.26224 -0.10255 0.26445 -0.10347 C 0.26796 -0.10486 0.27161 -0.10648 0.27513 -0.1081 C 0.27695 -0.10903 0.27877 -0.10949 0.28046 -0.11042 C 0.2819 -0.11134 0.2832 -0.11227 0.2845 -0.11296 C 0.28893 -0.11482 0.29791 -0.11759 0.29791 -0.11759 L 0.35416 -0.11296 C 0.38099 -0.11019 0.35638 -0.11227 0.37161 -0.1081 C 0.37565 -0.10695 0.37968 -0.10648 0.38359 -0.10579 C 0.40859 -0.09468 0.37447 -0.10648 0.39036 -0.11042 C 0.40234 -0.11343 0.41445 -0.11204 0.42656 -0.11296 C 0.4319 -0.11459 0.44166 -0.11759 0.44661 -0.11759 C 0.47161 -0.11759 0.49661 -0.11597 0.52161 -0.11528 C 0.52382 -0.11459 0.53085 -0.1132 0.53359 -0.11042 C 0.53645 -0.10764 0.53945 -0.10509 0.54166 -0.10093 C 0.54492 -0.09537 0.547 -0.09074 0.55104 -0.08681 C 0.55234 -0.08542 0.55377 -0.08542 0.55507 -0.08426 C 0.55651 -0.0831 0.55768 -0.08079 0.55911 -0.07963 C 0.56041 -0.07847 0.56171 -0.07778 0.56315 -0.07709 C 0.56653 -0.07546 0.56927 -0.07477 0.57252 -0.07246 C 0.58411 -0.06366 0.57239 -0.07084 0.5819 -0.06528 C 0.5832 -0.06366 0.5845 -0.06181 0.58593 -0.06042 C 0.597 -0.0507 0.58138 -0.06829 0.59531 -0.05347 C 0.59804 -0.05046 0.60065 -0.04722 0.60325 -0.04375 C 0.60507 -0.04167 0.60677 -0.03866 0.60859 -0.03681 C 0.60989 -0.03542 0.61132 -0.03519 0.61263 -0.03426 C 0.61705 -0.02662 0.61484 -0.02709 0.61796 -0.02709 " pathEditMode="relative" ptsTypes="AAAAAAAAAAAAAAAAAAAAAAAAAAAAAAAAAAAAAAAAAAAAAAAAAAAAAAAAAAAAAAAAAAAAAAAAAAAAAAAAAAAAAAAAAAAAAAAAAAAAAAAAAAAAAAAAAAAAAAAAAAAAAAAAAAA">
                                      <p:cBhvr>
                                        <p:cTn id="12" dur="5000" fill="hold"/>
                                        <p:tgtEl>
                                          <p:spTgt spid="329"/>
                                        </p:tgtEl>
                                        <p:attrNameLst>
                                          <p:attrName>ppt_x</p:attrName>
                                          <p:attrName>ppt_y</p:attrName>
                                        </p:attrNameLst>
                                      </p:cBhvr>
                                    </p:animMotion>
                                  </p:childTnLst>
                                  <p:subTnLst>
                                    <p:set>
                                      <p:cBhvr override="childStyle">
                                        <p:cTn dur="1" fill="hold" display="0" masterRel="sameClick" afterEffect="1">
                                          <p:stCondLst>
                                            <p:cond evt="end" delay="0">
                                              <p:tn val="11"/>
                                            </p:cond>
                                          </p:stCondLst>
                                        </p:cTn>
                                        <p:tgtEl>
                                          <p:spTgt spid="329"/>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330"/>
                                        </p:tgtEl>
                                        <p:attrNameLst>
                                          <p:attrName>style.visibility</p:attrName>
                                        </p:attrNameLst>
                                      </p:cBhvr>
                                      <p:to>
                                        <p:strVal val="visible"/>
                                      </p:to>
                                    </p:set>
                                  </p:childTnLst>
                                </p:cTn>
                              </p:par>
                              <p:par>
                                <p:cTn id="17" presetID="0" presetClass="path" presetSubtype="0" accel="50000" decel="50000" fill="hold" grpId="0" nodeType="withEffect">
                                  <p:stCondLst>
                                    <p:cond delay="0"/>
                                  </p:stCondLst>
                                  <p:childTnLst>
                                    <p:animMotion origin="layout" path="M -0.00118 0.0037 L -0.00118 0.0037 C 0.01823 -0.03102 -0.00625 0.01204 0.01744 -0.02709 C 0.02031 -0.03171 0.02239 -0.03773 0.02552 -0.04144 C 0.03033 -0.04722 0.03112 -0.04792 0.03619 -0.05579 C 0.04453 -0.06852 0.03606 -0.05787 0.04427 -0.06759 C 0.04687 -0.08171 0.04388 -0.06783 0.04961 -0.08426 C 0.05065 -0.08727 0.05156 -0.09051 0.05234 -0.09375 C 0.05286 -0.09607 0.05273 -0.09908 0.05364 -0.10093 C 0.0556 -0.10509 0.06028 -0.10787 0.06302 -0.1081 C 0.08047 -0.11019 0.09791 -0.11111 0.11523 -0.11296 L 0.13802 -0.11528 C 0.16354 -0.11459 0.18984 -0.12477 0.21432 -0.11296 C 0.22083 -0.10972 0.21601 -0.08912 0.21705 -0.07709 C 0.22161 -0.02269 0.21406 -0.12685 0.21966 -0.0463 C 0.22018 0.04352 0.21927 0.1331 0.22109 0.22291 C 0.22109 0.22616 0.22356 0.22778 0.22513 0.22986 C 0.23086 0.23842 0.22708 0.23171 0.23307 0.23704 C 0.2345 0.23842 0.23567 0.24051 0.23711 0.2419 C 0.25221 0.25532 0.22695 0.22916 0.24648 0.24907 C 0.24791 0.25046 0.24908 0.25231 0.25052 0.2537 C 0.25221 0.25555 0.25416 0.25671 0.25586 0.25856 C 0.25729 0.25995 0.25846 0.26204 0.25989 0.26319 C 0.26119 0.26435 0.26263 0.26481 0.26393 0.26574 C 0.27382 0.28333 0.26132 0.26157 0.2733 0.27986 C 0.28867 0.30324 0.26757 0.27222 0.27994 0.29421 C 0.28112 0.29629 0.28268 0.29745 0.28398 0.29907 C 0.28489 0.30139 0.28658 0.30324 0.28672 0.30625 C 0.28711 0.31991 0.28515 0.3412 0.28398 0.35625 C 0.2845 0.3743 0.2845 0.39259 0.28528 0.41088 C 0.28541 0.41342 0.28632 0.41574 0.28672 0.41805 C 0.28724 0.42129 0.28724 0.42454 0.28802 0.42754 C 0.28932 0.43287 0.29127 0.43565 0.29336 0.43958 C 0.2983 0.43866 0.30338 0.43981 0.30807 0.43704 C 0.3095 0.43634 0.3095 0.43241 0.3095 0.42986 C 0.3095 0.4037 0.30937 0.37754 0.30807 0.35139 C 0.30716 0.33125 0.3108 0.30602 0.30273 0.2919 C 0.30143 0.28958 0.30013 0.2868 0.29869 0.28472 C 0.29752 0.28287 0.29127 0.27477 0.28932 0.27291 C 0.2858 0.26944 0.28151 0.26829 0.27864 0.26319 C 0.275 0.25671 0.27721 0.25926 0.272 0.25625 C 0.26276 0.23981 0.27851 0.2669 0.26393 0.24653 C 0.26145 0.24329 0.2595 0.23866 0.25716 0.23472 L 0.25325 0.22754 C 0.25013 0.21111 0.25247 0.2169 0.24778 0.20856 C 0.24505 0.18912 0.24583 0.19653 0.24518 0.16319 C 0.24297 0.05208 0.24856 0.09467 0.24244 0.05139 C 0.24205 0.0419 0.24166 0.03241 0.24114 0.02291 C 0.24075 0.01481 0.24023 0.00694 0.23984 -0.00093 C 0.23932 -0.01296 0.23893 -0.02477 0.23841 -0.03681 C 0.23893 -0.05903 0.2276 -0.09838 0.23984 -0.10347 C 0.29414 -0.1257 0.35143 -0.10417 0.40716 -0.10579 C 0.41211 -0.10579 0.41705 -0.10764 0.42187 -0.1081 C 0.43437 -0.10926 0.44687 -0.10972 0.45937 -0.11042 C 0.46484 -0.11134 0.47018 -0.11227 0.47552 -0.11296 C 0.48437 -0.11389 0.49336 -0.11389 0.50234 -0.11528 C 0.50364 -0.11551 0.50494 -0.11713 0.50625 -0.11759 C 0.50846 -0.11852 0.5108 -0.11921 0.51302 -0.11991 C 0.52942 -0.10556 0.51406 -0.11783 0.52643 -0.11042 C 0.54153 -0.10162 0.52565 -0.10903 0.53841 -0.10347 C 0.54739 -0.09537 0.5401 -0.10116 0.54922 -0.0963 C 0.55182 -0.09468 0.55716 -0.09144 0.55716 -0.09144 C 0.55859 -0.08982 0.55976 -0.08796 0.56119 -0.08681 C 0.56979 -0.07986 0.56783 -0.08357 0.57591 -0.07963 C 0.57864 -0.07824 0.58398 -0.07477 0.58398 -0.07477 C 0.59349 -0.06343 0.58893 -0.06667 0.59739 -0.06296 C 0.60742 -0.05093 0.59466 -0.06505 0.60677 -0.05579 C 0.6082 -0.05463 0.60937 -0.05232 0.6108 -0.05093 C 0.61198 -0.04977 0.61341 -0.04931 0.61484 -0.04861 C 0.61614 -0.04699 0.6177 -0.04607 0.61875 -0.04375 C 0.62096 -0.03959 0.62422 -0.02963 0.62422 -0.02963 " pathEditMode="relative" ptsTypes="AAAAAAAAAAAAAAAAAAAAAAAAAAAAAAAAAAAAAAAAAAAAAAAAAAAAAAAAAAAAAAAAAAAAAAA">
                                      <p:cBhvr>
                                        <p:cTn id="18" dur="5000" fill="hold"/>
                                        <p:tgtEl>
                                          <p:spTgt spid="330"/>
                                        </p:tgtEl>
                                        <p:attrNameLst>
                                          <p:attrName>ppt_x</p:attrName>
                                          <p:attrName>ppt_y</p:attrName>
                                        </p:attrNameLst>
                                      </p:cBhvr>
                                    </p:animMotion>
                                  </p:childTnLst>
                                  <p:subTnLst>
                                    <p:set>
                                      <p:cBhvr override="childStyle">
                                        <p:cTn dur="1" fill="hold" display="0" masterRel="sameClick" afterEffect="1">
                                          <p:stCondLst>
                                            <p:cond evt="end" delay="0">
                                              <p:tn val="17"/>
                                            </p:cond>
                                          </p:stCondLst>
                                        </p:cTn>
                                        <p:tgtEl>
                                          <p:spTgt spid="33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animBg="1"/>
      <p:bldP spid="329" grpId="0" animBg="1"/>
      <p:bldP spid="329" grpId="1" animBg="1"/>
      <p:bldP spid="330" grpId="0" animBg="1"/>
      <p:bldP spid="330"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标题 1">
            <a:extLst>
              <a:ext uri="{FF2B5EF4-FFF2-40B4-BE49-F238E27FC236}">
                <a16:creationId xmlns:a16="http://schemas.microsoft.com/office/drawing/2014/main" id="{7016ED80-BCD8-784E-B632-50A7E0359FE7}"/>
              </a:ext>
            </a:extLst>
          </p:cNvPr>
          <p:cNvSpPr txBox="1">
            <a:spLocks/>
          </p:cNvSpPr>
          <p:nvPr/>
        </p:nvSpPr>
        <p:spPr>
          <a:xfrm>
            <a:off x="385606" y="174131"/>
            <a:ext cx="11338560" cy="495646"/>
          </a:xfrm>
          <a:prstGeom prst="rect">
            <a:avLst/>
          </a:prstGeom>
        </p:spPr>
        <p:txBody>
          <a:bodyPr vert="horz" lIns="0" tIns="0" rIns="0" bIns="0" rtlCol="0" anchor="b">
            <a:normAutofit/>
          </a:bodyPr>
          <a:lstStyle>
            <a:lvl1pPr algn="ctr" defTabSz="914400" rtl="0" eaLnBrk="1" latinLnBrk="0" hangingPunct="1">
              <a:lnSpc>
                <a:spcPct val="100000"/>
              </a:lnSpc>
              <a:spcBef>
                <a:spcPct val="0"/>
              </a:spcBef>
              <a:buNone/>
              <a:defRPr sz="6000" b="1" kern="1200">
                <a:gradFill>
                  <a:gsLst>
                    <a:gs pos="0">
                      <a:schemeClr val="accent1"/>
                    </a:gs>
                    <a:gs pos="100000">
                      <a:schemeClr val="accent1">
                        <a:lumMod val="50000"/>
                      </a:schemeClr>
                    </a:gs>
                  </a:gsLst>
                  <a:lin ang="5400000" scaled="1"/>
                </a:gradFill>
                <a:latin typeface="+mj-lt"/>
                <a:ea typeface="+mj-ea"/>
                <a:cs typeface="+mj-cs"/>
              </a:defRPr>
            </a:lvl1pPr>
          </a:lstStyle>
          <a:p>
            <a:pPr algn="l"/>
            <a:r>
              <a:rPr lang="zh-CN" altLang="en-US" sz="2800" dirty="0">
                <a:solidFill>
                  <a:schemeClr val="tx2">
                    <a:lumMod val="75000"/>
                  </a:schemeClr>
                </a:solidFill>
              </a:rPr>
              <a:t>安全资源池</a:t>
            </a:r>
            <a:endParaRPr kumimoji="1" lang="zh-CN" altLang="en-US" sz="2800" dirty="0">
              <a:solidFill>
                <a:schemeClr val="tx2">
                  <a:lumMod val="75000"/>
                </a:schemeClr>
              </a:solidFill>
            </a:endParaRPr>
          </a:p>
        </p:txBody>
      </p:sp>
      <p:pic>
        <p:nvPicPr>
          <p:cNvPr id="76" name="图片 75">
            <a:extLst>
              <a:ext uri="{FF2B5EF4-FFF2-40B4-BE49-F238E27FC236}">
                <a16:creationId xmlns:a16="http://schemas.microsoft.com/office/drawing/2014/main" id="{8DB4F826-29C5-D94C-921F-9C27BD3FFBA5}"/>
              </a:ext>
            </a:extLst>
          </p:cNvPr>
          <p:cNvPicPr/>
          <p:nvPr/>
        </p:nvPicPr>
        <p:blipFill>
          <a:blip r:embed="rId2">
            <a:extLst>
              <a:ext uri="{28A0092B-C50C-407E-A947-70E740481C1C}">
                <a14:useLocalDpi xmlns:a14="http://schemas.microsoft.com/office/drawing/2010/main" val="0"/>
              </a:ext>
            </a:extLst>
          </a:blip>
          <a:stretch>
            <a:fillRect/>
          </a:stretch>
        </p:blipFill>
        <p:spPr>
          <a:xfrm>
            <a:off x="31745" y="941069"/>
            <a:ext cx="6107793" cy="4120787"/>
          </a:xfrm>
          <a:prstGeom prst="rect">
            <a:avLst/>
          </a:prstGeom>
        </p:spPr>
      </p:pic>
      <p:pic>
        <p:nvPicPr>
          <p:cNvPr id="77" name="图片 76">
            <a:extLst>
              <a:ext uri="{FF2B5EF4-FFF2-40B4-BE49-F238E27FC236}">
                <a16:creationId xmlns:a16="http://schemas.microsoft.com/office/drawing/2014/main" id="{546D7DB1-4F2B-C34A-9D3E-6819831AD033}"/>
              </a:ext>
            </a:extLst>
          </p:cNvPr>
          <p:cNvPicPr/>
          <p:nvPr/>
        </p:nvPicPr>
        <p:blipFill>
          <a:blip r:embed="rId3">
            <a:extLst>
              <a:ext uri="{28A0092B-C50C-407E-A947-70E740481C1C}">
                <a14:useLocalDpi xmlns:a14="http://schemas.microsoft.com/office/drawing/2010/main" val="0"/>
              </a:ext>
            </a:extLst>
          </a:blip>
          <a:stretch>
            <a:fillRect/>
          </a:stretch>
        </p:blipFill>
        <p:spPr>
          <a:xfrm>
            <a:off x="6335486" y="941069"/>
            <a:ext cx="5796644" cy="4120787"/>
          </a:xfrm>
          <a:prstGeom prst="rect">
            <a:avLst/>
          </a:prstGeom>
        </p:spPr>
      </p:pic>
      <p:sp>
        <p:nvSpPr>
          <p:cNvPr id="2" name="矩形 1">
            <a:extLst>
              <a:ext uri="{FF2B5EF4-FFF2-40B4-BE49-F238E27FC236}">
                <a16:creationId xmlns:a16="http://schemas.microsoft.com/office/drawing/2014/main" id="{7177C794-ECE4-E84C-A31F-141167F842E5}"/>
              </a:ext>
            </a:extLst>
          </p:cNvPr>
          <p:cNvSpPr/>
          <p:nvPr/>
        </p:nvSpPr>
        <p:spPr>
          <a:xfrm>
            <a:off x="2533356" y="5512763"/>
            <a:ext cx="7998571" cy="369332"/>
          </a:xfrm>
          <a:prstGeom prst="rect">
            <a:avLst/>
          </a:prstGeom>
        </p:spPr>
        <p:txBody>
          <a:bodyPr wrap="square">
            <a:spAutoFit/>
          </a:bodyPr>
          <a:lstStyle/>
          <a:p>
            <a:pPr algn="ctr">
              <a:spcAft>
                <a:spcPts val="0"/>
              </a:spcAft>
            </a:pPr>
            <a:r>
              <a:rPr lang="en-US" altLang="zh-CN" kern="100" dirty="0">
                <a:solidFill>
                  <a:srgbClr val="C00000"/>
                </a:solidFill>
                <a:latin typeface="DengXian" panose="02010600030101010101" pitchFamily="2" charset="-122"/>
                <a:ea typeface="DengXian" panose="02010600030101010101" pitchFamily="2" charset="-122"/>
                <a:cs typeface="Times New Roman" panose="02020603050405020304" pitchFamily="18" charset="0"/>
              </a:rPr>
              <a:t>Active-Active HA</a:t>
            </a:r>
            <a:r>
              <a:rPr lang="zh-CN" altLang="zh-CN" kern="100" dirty="0">
                <a:solidFill>
                  <a:srgbClr val="C00000"/>
                </a:solidFill>
                <a:latin typeface="DengXian" panose="02010600030101010101" pitchFamily="2" charset="-122"/>
                <a:ea typeface="DengXian" panose="02010600030101010101" pitchFamily="2" charset="-122"/>
                <a:cs typeface="Times New Roman" panose="02020603050405020304" pitchFamily="18" charset="0"/>
              </a:rPr>
              <a:t>部署实现毫秒级线路切换，为安全资源池提供高可用性保障</a:t>
            </a:r>
          </a:p>
        </p:txBody>
      </p:sp>
    </p:spTree>
    <p:extLst>
      <p:ext uri="{BB962C8B-B14F-4D97-AF65-F5344CB8AC3E}">
        <p14:creationId xmlns:p14="http://schemas.microsoft.com/office/powerpoint/2010/main" val="3134464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2395A16-855E-460C-A514-163F62467A94}"/>
              </a:ext>
            </a:extLst>
          </p:cNvPr>
          <p:cNvSpPr txBox="1">
            <a:spLocks/>
          </p:cNvSpPr>
          <p:nvPr/>
        </p:nvSpPr>
        <p:spPr>
          <a:xfrm>
            <a:off x="426720" y="127001"/>
            <a:ext cx="11338560" cy="641315"/>
          </a:xfrm>
          <a:prstGeom prst="rect">
            <a:avLst/>
          </a:prstGeom>
        </p:spPr>
        <p:txBody>
          <a:bodyPr vert="horz" lIns="91440" tIns="45720" rIns="91440" bIns="45720" rtlCol="0" anchor="b" anchorCtr="0">
            <a:normAutofit/>
          </a:bodyPr>
          <a:lstStyle>
            <a:lvl1pPr marL="0" algn="l" defTabSz="914400" rtl="0" eaLnBrk="1" latinLnBrk="0" hangingPunct="1">
              <a:lnSpc>
                <a:spcPct val="90000"/>
              </a:lnSpc>
              <a:spcBef>
                <a:spcPts val="0"/>
              </a:spcBef>
              <a:spcAft>
                <a:spcPts val="600"/>
              </a:spcAft>
              <a:buNone/>
              <a:defRPr lang="en-US" sz="3000" b="1" kern="1200" cap="all" spc="200" baseline="0">
                <a:solidFill>
                  <a:schemeClr val="bg2"/>
                </a:solidFill>
                <a:latin typeface="+mn-lt"/>
                <a:ea typeface="+mn-ea"/>
                <a:cs typeface="+mn-cs"/>
              </a:defRPr>
            </a:lvl1pPr>
          </a:lstStyle>
          <a:p>
            <a:r>
              <a:rPr lang="en-US" altLang="zh-CN" dirty="0"/>
              <a:t>Active SSL</a:t>
            </a:r>
          </a:p>
        </p:txBody>
      </p:sp>
      <p:pic>
        <p:nvPicPr>
          <p:cNvPr id="39" name="Picture 28" descr="图标10">
            <a:extLst>
              <a:ext uri="{FF2B5EF4-FFF2-40B4-BE49-F238E27FC236}">
                <a16:creationId xmlns:a16="http://schemas.microsoft.com/office/drawing/2014/main" id="{785C9CF2-DC54-4A95-98EA-87AC2EE259A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12100" y="1185946"/>
            <a:ext cx="884868" cy="814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10" descr="tubiao更改图形1(9">
            <a:extLst>
              <a:ext uri="{FF2B5EF4-FFF2-40B4-BE49-F238E27FC236}">
                <a16:creationId xmlns:a16="http://schemas.microsoft.com/office/drawing/2014/main" id="{27F2F389-C8BA-4F86-9AA3-A0AA357742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2508" y="1180503"/>
            <a:ext cx="757238"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 name="组合 47">
            <a:extLst>
              <a:ext uri="{FF2B5EF4-FFF2-40B4-BE49-F238E27FC236}">
                <a16:creationId xmlns:a16="http://schemas.microsoft.com/office/drawing/2014/main" id="{086B8F01-A04A-4009-BACF-2FB0A3846E97}"/>
              </a:ext>
            </a:extLst>
          </p:cNvPr>
          <p:cNvGrpSpPr/>
          <p:nvPr/>
        </p:nvGrpSpPr>
        <p:grpSpPr>
          <a:xfrm>
            <a:off x="9309374" y="1039506"/>
            <a:ext cx="1219200" cy="1493838"/>
            <a:chOff x="9664909" y="1625183"/>
            <a:chExt cx="1219200" cy="1493838"/>
          </a:xfrm>
        </p:grpSpPr>
        <p:sp>
          <p:nvSpPr>
            <p:cNvPr id="42" name="Rectangle 10">
              <a:extLst>
                <a:ext uri="{FF2B5EF4-FFF2-40B4-BE49-F238E27FC236}">
                  <a16:creationId xmlns:a16="http://schemas.microsoft.com/office/drawing/2014/main" id="{28DEE900-B294-4E42-9B36-75AF7357EC98}"/>
                </a:ext>
              </a:extLst>
            </p:cNvPr>
            <p:cNvSpPr>
              <a:spLocks noChangeArrowheads="1"/>
            </p:cNvSpPr>
            <p:nvPr/>
          </p:nvSpPr>
          <p:spPr bwMode="auto">
            <a:xfrm>
              <a:off x="9741109" y="2844383"/>
              <a:ext cx="793750" cy="274638"/>
            </a:xfrm>
            <a:prstGeom prst="rect">
              <a:avLst/>
            </a:prstGeom>
            <a:noFill/>
            <a:ln>
              <a:noFill/>
            </a:ln>
            <a:effectLst/>
            <a:extLst>
              <a:ext uri="{909E8E84-426E-40DD-AFC4-6F175D3DCCD1}">
                <a14:hiddenFill xmlns:a14="http://schemas.microsoft.com/office/drawing/2010/main">
                  <a:solidFill>
                    <a:srgbClr val="3366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457200">
                <a:spcBef>
                  <a:spcPct val="0"/>
                </a:spcBef>
                <a:buFontTx/>
                <a:buNone/>
              </a:pPr>
              <a:r>
                <a:rPr lang="zh-CN" altLang="en-US" sz="1200">
                  <a:solidFill>
                    <a:prstClr val="black"/>
                  </a:solidFill>
                  <a:latin typeface="宋体" panose="02010600030101010101" pitchFamily="2" charset="-122"/>
                </a:rPr>
                <a:t>服务器群</a:t>
              </a:r>
            </a:p>
          </p:txBody>
        </p:sp>
        <p:pic>
          <p:nvPicPr>
            <p:cNvPr id="43" name="Picture 16" descr="tubiao更改图形1(9">
              <a:extLst>
                <a:ext uri="{FF2B5EF4-FFF2-40B4-BE49-F238E27FC236}">
                  <a16:creationId xmlns:a16="http://schemas.microsoft.com/office/drawing/2014/main" id="{ED94ACE8-14B3-4A6A-9C15-78E9D340BA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4909" y="1625183"/>
              <a:ext cx="1219200"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44" name="直线连接符 50">
            <a:extLst>
              <a:ext uri="{FF2B5EF4-FFF2-40B4-BE49-F238E27FC236}">
                <a16:creationId xmlns:a16="http://schemas.microsoft.com/office/drawing/2014/main" id="{1D130E71-4CE2-4BF4-8612-ADAFB30336ED}"/>
              </a:ext>
            </a:extLst>
          </p:cNvPr>
          <p:cNvCxnSpPr>
            <a:cxnSpLocks/>
            <a:stCxn id="40" idx="3"/>
            <a:endCxn id="39" idx="1"/>
          </p:cNvCxnSpPr>
          <p:nvPr/>
        </p:nvCxnSpPr>
        <p:spPr>
          <a:xfrm flipV="1">
            <a:off x="4419746" y="1593354"/>
            <a:ext cx="2992354" cy="20537"/>
          </a:xfrm>
          <a:prstGeom prst="line">
            <a:avLst/>
          </a:prstGeom>
          <a:noFill/>
          <a:ln w="41275" cap="flat" cmpd="sng" algn="ctr">
            <a:solidFill>
              <a:srgbClr val="E90029"/>
            </a:solidFill>
            <a:prstDash val="solid"/>
            <a:miter lim="800000"/>
          </a:ln>
          <a:effectLst/>
        </p:spPr>
      </p:cxnSp>
      <p:cxnSp>
        <p:nvCxnSpPr>
          <p:cNvPr id="45" name="直线连接符 51">
            <a:extLst>
              <a:ext uri="{FF2B5EF4-FFF2-40B4-BE49-F238E27FC236}">
                <a16:creationId xmlns:a16="http://schemas.microsoft.com/office/drawing/2014/main" id="{601F892B-D349-40E7-9E9F-D91D9F815C73}"/>
              </a:ext>
            </a:extLst>
          </p:cNvPr>
          <p:cNvCxnSpPr>
            <a:cxnSpLocks/>
            <a:stCxn id="48" idx="3"/>
            <a:endCxn id="40" idx="1"/>
          </p:cNvCxnSpPr>
          <p:nvPr/>
        </p:nvCxnSpPr>
        <p:spPr>
          <a:xfrm flipV="1">
            <a:off x="2545218" y="1613891"/>
            <a:ext cx="1117290" cy="2084"/>
          </a:xfrm>
          <a:prstGeom prst="line">
            <a:avLst/>
          </a:prstGeom>
          <a:noFill/>
          <a:ln w="41275" cap="flat" cmpd="sng" algn="ctr">
            <a:solidFill>
              <a:srgbClr val="E90029"/>
            </a:solidFill>
            <a:prstDash val="solid"/>
            <a:miter lim="800000"/>
          </a:ln>
          <a:effectLst/>
        </p:spPr>
      </p:cxnSp>
      <p:cxnSp>
        <p:nvCxnSpPr>
          <p:cNvPr id="46" name="直线连接符 52">
            <a:extLst>
              <a:ext uri="{FF2B5EF4-FFF2-40B4-BE49-F238E27FC236}">
                <a16:creationId xmlns:a16="http://schemas.microsoft.com/office/drawing/2014/main" id="{EE449C51-0A74-4190-BD15-2AD16D23AC69}"/>
              </a:ext>
            </a:extLst>
          </p:cNvPr>
          <p:cNvCxnSpPr>
            <a:stCxn id="39" idx="3"/>
            <a:endCxn id="43" idx="1"/>
          </p:cNvCxnSpPr>
          <p:nvPr/>
        </p:nvCxnSpPr>
        <p:spPr>
          <a:xfrm>
            <a:off x="8296968" y="1593354"/>
            <a:ext cx="1012406" cy="6540"/>
          </a:xfrm>
          <a:prstGeom prst="line">
            <a:avLst/>
          </a:prstGeom>
          <a:noFill/>
          <a:ln w="41275" cap="flat" cmpd="sng" algn="ctr">
            <a:solidFill>
              <a:srgbClr val="E90029"/>
            </a:solidFill>
            <a:prstDash val="solid"/>
            <a:miter lim="800000"/>
          </a:ln>
          <a:effectLst/>
        </p:spPr>
      </p:cxnSp>
      <p:grpSp>
        <p:nvGrpSpPr>
          <p:cNvPr id="47" name="组合 56">
            <a:extLst>
              <a:ext uri="{FF2B5EF4-FFF2-40B4-BE49-F238E27FC236}">
                <a16:creationId xmlns:a16="http://schemas.microsoft.com/office/drawing/2014/main" id="{1F0945B4-B5A7-47EB-A671-CB00FF61148A}"/>
              </a:ext>
            </a:extLst>
          </p:cNvPr>
          <p:cNvGrpSpPr/>
          <p:nvPr/>
        </p:nvGrpSpPr>
        <p:grpSpPr>
          <a:xfrm>
            <a:off x="1100639" y="1129594"/>
            <a:ext cx="1444579" cy="972761"/>
            <a:chOff x="411598" y="1773197"/>
            <a:chExt cx="1444579" cy="972761"/>
          </a:xfrm>
        </p:grpSpPr>
        <p:pic>
          <p:nvPicPr>
            <p:cNvPr id="48" name="Picture 28" descr="cloud">
              <a:extLst>
                <a:ext uri="{FF2B5EF4-FFF2-40B4-BE49-F238E27FC236}">
                  <a16:creationId xmlns:a16="http://schemas.microsoft.com/office/drawing/2014/main" id="{42FA3246-55B4-47B3-BDEF-C2F5178903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1598" y="1773197"/>
              <a:ext cx="1444579" cy="972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文本框 58">
              <a:extLst>
                <a:ext uri="{FF2B5EF4-FFF2-40B4-BE49-F238E27FC236}">
                  <a16:creationId xmlns:a16="http://schemas.microsoft.com/office/drawing/2014/main" id="{082E4473-7A65-4B25-9A88-B7EA2BCA18D4}"/>
                </a:ext>
              </a:extLst>
            </p:cNvPr>
            <p:cNvSpPr txBox="1"/>
            <p:nvPr/>
          </p:nvSpPr>
          <p:spPr>
            <a:xfrm>
              <a:off x="771789" y="2074911"/>
              <a:ext cx="724196" cy="369332"/>
            </a:xfrm>
            <a:prstGeom prst="rect">
              <a:avLst/>
            </a:prstGeom>
            <a:noFill/>
          </p:spPr>
          <p:txBody>
            <a:bodyPr wrap="square" rtlCol="0">
              <a:spAutoFit/>
            </a:bodyPr>
            <a:lstStyle/>
            <a:p>
              <a:pPr defTabSz="457200"/>
              <a:r>
                <a:rPr kumimoji="1" lang="zh-Hans" altLang="en-US" dirty="0">
                  <a:solidFill>
                    <a:prstClr val="black"/>
                  </a:solidFill>
                  <a:ea typeface="黑体" panose="02010609060101010101" pitchFamily="49" charset="-122"/>
                </a:rPr>
                <a:t>外网</a:t>
              </a:r>
              <a:endParaRPr kumimoji="1" lang="zh-CN" altLang="en-US" dirty="0">
                <a:solidFill>
                  <a:prstClr val="black"/>
                </a:solidFill>
                <a:ea typeface="黑体" panose="02010609060101010101" pitchFamily="49" charset="-122"/>
              </a:endParaRPr>
            </a:p>
          </p:txBody>
        </p:sp>
      </p:grpSp>
      <p:sp>
        <p:nvSpPr>
          <p:cNvPr id="50" name="文本框 59">
            <a:extLst>
              <a:ext uri="{FF2B5EF4-FFF2-40B4-BE49-F238E27FC236}">
                <a16:creationId xmlns:a16="http://schemas.microsoft.com/office/drawing/2014/main" id="{0217E957-3777-4070-B478-1A852D6B158C}"/>
              </a:ext>
            </a:extLst>
          </p:cNvPr>
          <p:cNvSpPr txBox="1"/>
          <p:nvPr/>
        </p:nvSpPr>
        <p:spPr>
          <a:xfrm>
            <a:off x="3662508" y="899296"/>
            <a:ext cx="757238" cy="276999"/>
          </a:xfrm>
          <a:prstGeom prst="rect">
            <a:avLst/>
          </a:prstGeom>
          <a:noFill/>
        </p:spPr>
        <p:txBody>
          <a:bodyPr wrap="square" rtlCol="0">
            <a:spAutoFit/>
          </a:bodyPr>
          <a:lstStyle/>
          <a:p>
            <a:pPr defTabSz="457200"/>
            <a:r>
              <a:rPr kumimoji="1" lang="zh-Hans" altLang="en-US" sz="1200" dirty="0">
                <a:solidFill>
                  <a:prstClr val="black"/>
                </a:solidFill>
                <a:ea typeface="黑体" panose="02010609060101010101" pitchFamily="49" charset="-122"/>
              </a:rPr>
              <a:t>路由器</a:t>
            </a:r>
            <a:endParaRPr kumimoji="1" lang="zh-CN" altLang="en-US" sz="1200" dirty="0">
              <a:solidFill>
                <a:prstClr val="black"/>
              </a:solidFill>
              <a:ea typeface="黑体" panose="02010609060101010101" pitchFamily="49" charset="-122"/>
            </a:endParaRPr>
          </a:p>
        </p:txBody>
      </p:sp>
      <p:sp>
        <p:nvSpPr>
          <p:cNvPr id="51" name="文本框 60">
            <a:extLst>
              <a:ext uri="{FF2B5EF4-FFF2-40B4-BE49-F238E27FC236}">
                <a16:creationId xmlns:a16="http://schemas.microsoft.com/office/drawing/2014/main" id="{9C03DF34-EEE2-4618-821F-E5A98F00E9BF}"/>
              </a:ext>
            </a:extLst>
          </p:cNvPr>
          <p:cNvSpPr txBox="1"/>
          <p:nvPr/>
        </p:nvSpPr>
        <p:spPr>
          <a:xfrm>
            <a:off x="7592786" y="899296"/>
            <a:ext cx="763464" cy="276999"/>
          </a:xfrm>
          <a:prstGeom prst="rect">
            <a:avLst/>
          </a:prstGeom>
          <a:noFill/>
        </p:spPr>
        <p:txBody>
          <a:bodyPr wrap="square" rtlCol="0">
            <a:spAutoFit/>
          </a:bodyPr>
          <a:lstStyle/>
          <a:p>
            <a:pPr defTabSz="457200"/>
            <a:r>
              <a:rPr kumimoji="1" lang="zh-Hans" altLang="en-US" sz="1200" dirty="0">
                <a:solidFill>
                  <a:prstClr val="black"/>
                </a:solidFill>
                <a:ea typeface="黑体" panose="02010609060101010101" pitchFamily="49" charset="-122"/>
              </a:rPr>
              <a:t>交换机</a:t>
            </a:r>
            <a:endParaRPr kumimoji="1" lang="zh-CN" altLang="en-US" sz="1200" dirty="0">
              <a:solidFill>
                <a:prstClr val="black"/>
              </a:solidFill>
              <a:ea typeface="黑体" panose="02010609060101010101" pitchFamily="49" charset="-122"/>
            </a:endParaRPr>
          </a:p>
        </p:txBody>
      </p:sp>
      <p:grpSp>
        <p:nvGrpSpPr>
          <p:cNvPr id="55" name="组合 77">
            <a:extLst>
              <a:ext uri="{FF2B5EF4-FFF2-40B4-BE49-F238E27FC236}">
                <a16:creationId xmlns:a16="http://schemas.microsoft.com/office/drawing/2014/main" id="{E2E9CA1E-52CC-40A7-8250-BD2FA7F62D09}"/>
              </a:ext>
            </a:extLst>
          </p:cNvPr>
          <p:cNvGrpSpPr/>
          <p:nvPr/>
        </p:nvGrpSpPr>
        <p:grpSpPr>
          <a:xfrm>
            <a:off x="4962009" y="1129594"/>
            <a:ext cx="1780290" cy="657598"/>
            <a:chOff x="4089055" y="968016"/>
            <a:chExt cx="1780290" cy="657598"/>
          </a:xfrm>
        </p:grpSpPr>
        <p:pic>
          <p:nvPicPr>
            <p:cNvPr id="56" name="图片 78">
              <a:extLst>
                <a:ext uri="{FF2B5EF4-FFF2-40B4-BE49-F238E27FC236}">
                  <a16:creationId xmlns:a16="http://schemas.microsoft.com/office/drawing/2014/main" id="{1E7D3066-38CC-41F1-B4C0-B45F5CFA8693}"/>
                </a:ext>
              </a:extLst>
            </p:cNvPr>
            <p:cNvPicPr>
              <a:picLocks noChangeAspect="1"/>
            </p:cNvPicPr>
            <p:nvPr/>
          </p:nvPicPr>
          <p:blipFill>
            <a:blip r:embed="rId6"/>
            <a:stretch>
              <a:fillRect/>
            </a:stretch>
          </p:blipFill>
          <p:spPr>
            <a:xfrm>
              <a:off x="4089055" y="1302814"/>
              <a:ext cx="1780290" cy="322800"/>
            </a:xfrm>
            <a:prstGeom prst="rect">
              <a:avLst/>
            </a:prstGeom>
          </p:spPr>
        </p:pic>
        <p:sp>
          <p:nvSpPr>
            <p:cNvPr id="57" name="文本框 79">
              <a:extLst>
                <a:ext uri="{FF2B5EF4-FFF2-40B4-BE49-F238E27FC236}">
                  <a16:creationId xmlns:a16="http://schemas.microsoft.com/office/drawing/2014/main" id="{80A7F8B0-2352-44A1-997C-729A2DC57DBC}"/>
                </a:ext>
              </a:extLst>
            </p:cNvPr>
            <p:cNvSpPr txBox="1"/>
            <p:nvPr/>
          </p:nvSpPr>
          <p:spPr>
            <a:xfrm>
              <a:off x="4397231" y="968016"/>
              <a:ext cx="1272226" cy="276999"/>
            </a:xfrm>
            <a:prstGeom prst="rect">
              <a:avLst/>
            </a:prstGeom>
            <a:noFill/>
          </p:spPr>
          <p:txBody>
            <a:bodyPr wrap="square" rtlCol="0">
              <a:spAutoFit/>
            </a:bodyPr>
            <a:lstStyle/>
            <a:p>
              <a:pPr defTabSz="457200"/>
              <a:r>
                <a:rPr kumimoji="1" lang="en-US" altLang="zh-Hans" sz="1200" dirty="0">
                  <a:solidFill>
                    <a:prstClr val="black"/>
                  </a:solidFill>
                  <a:ea typeface="黑体" panose="02010609060101010101" pitchFamily="49" charset="-122"/>
                </a:rPr>
                <a:t>Bypass</a:t>
              </a:r>
              <a:r>
                <a:rPr kumimoji="1" lang="zh-Hans" altLang="en-US" sz="1200" dirty="0">
                  <a:solidFill>
                    <a:prstClr val="black"/>
                  </a:solidFill>
                  <a:ea typeface="黑体" panose="02010609060101010101" pitchFamily="49" charset="-122"/>
                </a:rPr>
                <a:t>交换机</a:t>
              </a:r>
              <a:endParaRPr kumimoji="1" lang="zh-CN" altLang="en-US" sz="1200" dirty="0">
                <a:solidFill>
                  <a:prstClr val="black"/>
                </a:solidFill>
                <a:ea typeface="黑体" panose="02010609060101010101" pitchFamily="49" charset="-122"/>
              </a:endParaRPr>
            </a:p>
          </p:txBody>
        </p:sp>
      </p:grpSp>
      <p:cxnSp>
        <p:nvCxnSpPr>
          <p:cNvPr id="58" name="直线连接符 80">
            <a:extLst>
              <a:ext uri="{FF2B5EF4-FFF2-40B4-BE49-F238E27FC236}">
                <a16:creationId xmlns:a16="http://schemas.microsoft.com/office/drawing/2014/main" id="{9E725598-20CC-423A-A918-D5C76C039188}"/>
              </a:ext>
            </a:extLst>
          </p:cNvPr>
          <p:cNvCxnSpPr/>
          <p:nvPr/>
        </p:nvCxnSpPr>
        <p:spPr>
          <a:xfrm>
            <a:off x="5568043" y="1800640"/>
            <a:ext cx="0" cy="595385"/>
          </a:xfrm>
          <a:prstGeom prst="line">
            <a:avLst/>
          </a:prstGeom>
          <a:noFill/>
          <a:ln w="41275" cap="flat" cmpd="sng" algn="ctr">
            <a:solidFill>
              <a:srgbClr val="E90029"/>
            </a:solidFill>
            <a:prstDash val="solid"/>
            <a:miter lim="800000"/>
          </a:ln>
          <a:effectLst/>
        </p:spPr>
      </p:cxnSp>
      <p:cxnSp>
        <p:nvCxnSpPr>
          <p:cNvPr id="59" name="直线连接符 81">
            <a:extLst>
              <a:ext uri="{FF2B5EF4-FFF2-40B4-BE49-F238E27FC236}">
                <a16:creationId xmlns:a16="http://schemas.microsoft.com/office/drawing/2014/main" id="{3D9CDD5A-A3CA-4BD1-941C-9A19B12F0910}"/>
              </a:ext>
            </a:extLst>
          </p:cNvPr>
          <p:cNvCxnSpPr/>
          <p:nvPr/>
        </p:nvCxnSpPr>
        <p:spPr>
          <a:xfrm>
            <a:off x="6096000" y="1787192"/>
            <a:ext cx="0" cy="595385"/>
          </a:xfrm>
          <a:prstGeom prst="line">
            <a:avLst/>
          </a:prstGeom>
          <a:noFill/>
          <a:ln w="41275" cap="flat" cmpd="sng" algn="ctr">
            <a:solidFill>
              <a:srgbClr val="E90029"/>
            </a:solidFill>
            <a:prstDash val="solid"/>
            <a:miter lim="800000"/>
          </a:ln>
          <a:effectLst/>
        </p:spPr>
      </p:cxnSp>
      <p:pic>
        <p:nvPicPr>
          <p:cNvPr id="60" name="图片 32">
            <a:extLst>
              <a:ext uri="{FF2B5EF4-FFF2-40B4-BE49-F238E27FC236}">
                <a16:creationId xmlns:a16="http://schemas.microsoft.com/office/drawing/2014/main" id="{D64C514E-8CE6-432F-B85C-A269FCF9FBD0}"/>
              </a:ext>
            </a:extLst>
          </p:cNvPr>
          <p:cNvPicPr>
            <a:picLocks noChangeAspect="1"/>
          </p:cNvPicPr>
          <p:nvPr/>
        </p:nvPicPr>
        <p:blipFill>
          <a:blip r:embed="rId7"/>
          <a:stretch>
            <a:fillRect/>
          </a:stretch>
        </p:blipFill>
        <p:spPr>
          <a:xfrm>
            <a:off x="4120295" y="2371743"/>
            <a:ext cx="3463717" cy="685800"/>
          </a:xfrm>
          <a:prstGeom prst="rect">
            <a:avLst/>
          </a:prstGeom>
        </p:spPr>
      </p:pic>
      <p:grpSp>
        <p:nvGrpSpPr>
          <p:cNvPr id="61" name="组合 33">
            <a:extLst>
              <a:ext uri="{FF2B5EF4-FFF2-40B4-BE49-F238E27FC236}">
                <a16:creationId xmlns:a16="http://schemas.microsoft.com/office/drawing/2014/main" id="{DD89B598-F4C5-4098-90D8-1EB30462F7AF}"/>
              </a:ext>
            </a:extLst>
          </p:cNvPr>
          <p:cNvGrpSpPr/>
          <p:nvPr/>
        </p:nvGrpSpPr>
        <p:grpSpPr>
          <a:xfrm>
            <a:off x="5214743" y="3458316"/>
            <a:ext cx="1154112" cy="1081861"/>
            <a:chOff x="3163888" y="3294063"/>
            <a:chExt cx="1154112" cy="1081861"/>
          </a:xfrm>
        </p:grpSpPr>
        <p:sp>
          <p:nvSpPr>
            <p:cNvPr id="62" name="Text Box 87">
              <a:extLst>
                <a:ext uri="{FF2B5EF4-FFF2-40B4-BE49-F238E27FC236}">
                  <a16:creationId xmlns:a16="http://schemas.microsoft.com/office/drawing/2014/main" id="{E3F8308F-B479-4097-94B1-E3368F4056C1}"/>
                </a:ext>
              </a:extLst>
            </p:cNvPr>
            <p:cNvSpPr txBox="1">
              <a:spLocks noChangeArrowheads="1"/>
            </p:cNvSpPr>
            <p:nvPr/>
          </p:nvSpPr>
          <p:spPr bwMode="auto">
            <a:xfrm>
              <a:off x="3163888" y="4098925"/>
              <a:ext cx="11525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457200" eaLnBrk="1" fontAlgn="auto" latinLnBrk="0" hangingPunct="1">
                <a:lnSpc>
                  <a:spcPct val="100000"/>
                </a:lnSpc>
                <a:spcBef>
                  <a:spcPct val="5000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rPr>
                <a:t>WAF</a:t>
              </a:r>
            </a:p>
          </p:txBody>
        </p:sp>
        <p:pic>
          <p:nvPicPr>
            <p:cNvPr id="63" name="Picture 88" descr="gray_VPN">
              <a:extLst>
                <a:ext uri="{FF2B5EF4-FFF2-40B4-BE49-F238E27FC236}">
                  <a16:creationId xmlns:a16="http://schemas.microsoft.com/office/drawing/2014/main" id="{475330D7-D8AC-4983-AA55-A0D75B5A614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6913" y="3294063"/>
              <a:ext cx="1081087"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64" name="直线连接符 36">
            <a:extLst>
              <a:ext uri="{FF2B5EF4-FFF2-40B4-BE49-F238E27FC236}">
                <a16:creationId xmlns:a16="http://schemas.microsoft.com/office/drawing/2014/main" id="{4C83F63D-45B2-469D-A768-1C76491B1B77}"/>
              </a:ext>
            </a:extLst>
          </p:cNvPr>
          <p:cNvCxnSpPr/>
          <p:nvPr/>
        </p:nvCxnSpPr>
        <p:spPr>
          <a:xfrm>
            <a:off x="4261262" y="3070991"/>
            <a:ext cx="0" cy="595385"/>
          </a:xfrm>
          <a:prstGeom prst="line">
            <a:avLst/>
          </a:prstGeom>
          <a:noFill/>
          <a:ln w="25400" cap="flat" cmpd="sng" algn="ctr">
            <a:solidFill>
              <a:srgbClr val="00B050"/>
            </a:solidFill>
            <a:prstDash val="solid"/>
            <a:miter lim="800000"/>
          </a:ln>
          <a:effectLst/>
        </p:spPr>
      </p:cxnSp>
      <p:cxnSp>
        <p:nvCxnSpPr>
          <p:cNvPr id="65" name="直线连接符 37">
            <a:extLst>
              <a:ext uri="{FF2B5EF4-FFF2-40B4-BE49-F238E27FC236}">
                <a16:creationId xmlns:a16="http://schemas.microsoft.com/office/drawing/2014/main" id="{8B776EA7-FA17-4591-B1C9-24E7C46A7DC0}"/>
              </a:ext>
            </a:extLst>
          </p:cNvPr>
          <p:cNvCxnSpPr/>
          <p:nvPr/>
        </p:nvCxnSpPr>
        <p:spPr>
          <a:xfrm>
            <a:off x="4789219" y="3057543"/>
            <a:ext cx="0" cy="595385"/>
          </a:xfrm>
          <a:prstGeom prst="line">
            <a:avLst/>
          </a:prstGeom>
          <a:noFill/>
          <a:ln w="25400" cap="flat" cmpd="sng" algn="ctr">
            <a:solidFill>
              <a:srgbClr val="00B050"/>
            </a:solidFill>
            <a:prstDash val="solid"/>
            <a:miter lim="800000"/>
          </a:ln>
          <a:effectLst/>
        </p:spPr>
      </p:cxnSp>
      <p:cxnSp>
        <p:nvCxnSpPr>
          <p:cNvPr id="66" name="直线连接符 38">
            <a:extLst>
              <a:ext uri="{FF2B5EF4-FFF2-40B4-BE49-F238E27FC236}">
                <a16:creationId xmlns:a16="http://schemas.microsoft.com/office/drawing/2014/main" id="{D2B87570-13EB-4CA2-A7BC-1004CEADDD8E}"/>
              </a:ext>
            </a:extLst>
          </p:cNvPr>
          <p:cNvCxnSpPr/>
          <p:nvPr/>
        </p:nvCxnSpPr>
        <p:spPr>
          <a:xfrm>
            <a:off x="5535468" y="3056432"/>
            <a:ext cx="0" cy="595385"/>
          </a:xfrm>
          <a:prstGeom prst="line">
            <a:avLst/>
          </a:prstGeom>
          <a:noFill/>
          <a:ln w="25400" cap="flat" cmpd="sng" algn="ctr">
            <a:solidFill>
              <a:srgbClr val="00B050"/>
            </a:solidFill>
            <a:prstDash val="solid"/>
            <a:miter lim="800000"/>
          </a:ln>
          <a:effectLst/>
        </p:spPr>
      </p:cxnSp>
      <p:cxnSp>
        <p:nvCxnSpPr>
          <p:cNvPr id="67" name="直线连接符 39">
            <a:extLst>
              <a:ext uri="{FF2B5EF4-FFF2-40B4-BE49-F238E27FC236}">
                <a16:creationId xmlns:a16="http://schemas.microsoft.com/office/drawing/2014/main" id="{29FCE80A-F2C1-43BB-B095-C63F7144D298}"/>
              </a:ext>
            </a:extLst>
          </p:cNvPr>
          <p:cNvCxnSpPr/>
          <p:nvPr/>
        </p:nvCxnSpPr>
        <p:spPr>
          <a:xfrm>
            <a:off x="6063425" y="3042984"/>
            <a:ext cx="0" cy="595385"/>
          </a:xfrm>
          <a:prstGeom prst="line">
            <a:avLst/>
          </a:prstGeom>
          <a:noFill/>
          <a:ln w="25400" cap="flat" cmpd="sng" algn="ctr">
            <a:solidFill>
              <a:srgbClr val="00B050"/>
            </a:solidFill>
            <a:prstDash val="solid"/>
            <a:miter lim="800000"/>
          </a:ln>
          <a:effectLst/>
        </p:spPr>
      </p:cxnSp>
      <p:sp>
        <p:nvSpPr>
          <p:cNvPr id="68" name="文本框 40">
            <a:extLst>
              <a:ext uri="{FF2B5EF4-FFF2-40B4-BE49-F238E27FC236}">
                <a16:creationId xmlns:a16="http://schemas.microsoft.com/office/drawing/2014/main" id="{6DCCB6A7-412F-41D3-B222-73AC014F5D05}"/>
              </a:ext>
            </a:extLst>
          </p:cNvPr>
          <p:cNvSpPr txBox="1"/>
          <p:nvPr/>
        </p:nvSpPr>
        <p:spPr>
          <a:xfrm>
            <a:off x="7597685" y="2592762"/>
            <a:ext cx="1606896" cy="369332"/>
          </a:xfrm>
          <a:prstGeom prst="rect">
            <a:avLst/>
          </a:prstGeom>
          <a:noFill/>
        </p:spPr>
        <p:txBody>
          <a:bodyPr wrap="square" rtlCol="0">
            <a:spAutoFit/>
          </a:bodyPr>
          <a:lstStyle/>
          <a:p>
            <a:pPr defTabSz="457200"/>
            <a:r>
              <a:rPr kumimoji="1" lang="zh-Hans" altLang="en-US" dirty="0">
                <a:solidFill>
                  <a:prstClr val="black"/>
                </a:solidFill>
                <a:ea typeface="黑体" panose="02010609060101010101" pitchFamily="49" charset="-122"/>
              </a:rPr>
              <a:t>网络交换矩阵</a:t>
            </a:r>
            <a:endParaRPr kumimoji="1" lang="zh-CN" altLang="en-US" dirty="0">
              <a:solidFill>
                <a:prstClr val="black"/>
              </a:solidFill>
              <a:ea typeface="黑体" panose="02010609060101010101" pitchFamily="49" charset="-122"/>
            </a:endParaRPr>
          </a:p>
        </p:txBody>
      </p:sp>
      <p:sp>
        <p:nvSpPr>
          <p:cNvPr id="70" name="文本框 2">
            <a:extLst>
              <a:ext uri="{FF2B5EF4-FFF2-40B4-BE49-F238E27FC236}">
                <a16:creationId xmlns:a16="http://schemas.microsoft.com/office/drawing/2014/main" id="{DC8C02E6-E853-4A9E-B410-AD6485BD77EC}"/>
              </a:ext>
            </a:extLst>
          </p:cNvPr>
          <p:cNvSpPr txBox="1"/>
          <p:nvPr/>
        </p:nvSpPr>
        <p:spPr>
          <a:xfrm>
            <a:off x="1351910" y="2576143"/>
            <a:ext cx="2279375" cy="276999"/>
          </a:xfrm>
          <a:prstGeom prst="rect">
            <a:avLst/>
          </a:prstGeom>
          <a:noFill/>
        </p:spPr>
        <p:txBody>
          <a:bodyPr wrap="square" lIns="0" tIns="0" rIns="0" bIns="0" rtlCol="0">
            <a:spAutoFit/>
          </a:bodyPr>
          <a:lstStyle/>
          <a:p>
            <a:pPr defTabSz="457200"/>
            <a:r>
              <a:rPr kumimoji="1" lang="en-US" altLang="zh-CN" dirty="0">
                <a:solidFill>
                  <a:prstClr val="black">
                    <a:lumMod val="85000"/>
                    <a:lumOff val="15000"/>
                  </a:prstClr>
                </a:solidFill>
                <a:ea typeface="黑体" panose="02010609060101010101" pitchFamily="49" charset="-122"/>
              </a:rPr>
              <a:t>SSL</a:t>
            </a:r>
            <a:r>
              <a:rPr kumimoji="1" lang="zh-CN" altLang="en-US" dirty="0">
                <a:solidFill>
                  <a:prstClr val="black">
                    <a:lumMod val="85000"/>
                    <a:lumOff val="15000"/>
                  </a:prstClr>
                </a:solidFill>
                <a:ea typeface="黑体" panose="02010609060101010101" pitchFamily="49" charset="-122"/>
              </a:rPr>
              <a:t>加密流量</a:t>
            </a:r>
          </a:p>
        </p:txBody>
      </p:sp>
      <p:cxnSp>
        <p:nvCxnSpPr>
          <p:cNvPr id="71" name="直线连接符 41">
            <a:extLst>
              <a:ext uri="{FF2B5EF4-FFF2-40B4-BE49-F238E27FC236}">
                <a16:creationId xmlns:a16="http://schemas.microsoft.com/office/drawing/2014/main" id="{1333B9DF-BADA-4A6D-9796-24B9613871FF}"/>
              </a:ext>
            </a:extLst>
          </p:cNvPr>
          <p:cNvCxnSpPr>
            <a:cxnSpLocks/>
          </p:cNvCxnSpPr>
          <p:nvPr/>
        </p:nvCxnSpPr>
        <p:spPr>
          <a:xfrm>
            <a:off x="360358" y="2714643"/>
            <a:ext cx="740281" cy="0"/>
          </a:xfrm>
          <a:prstGeom prst="line">
            <a:avLst/>
          </a:prstGeom>
          <a:noFill/>
          <a:ln w="41275" cap="flat" cmpd="sng" algn="ctr">
            <a:solidFill>
              <a:srgbClr val="E90029"/>
            </a:solidFill>
            <a:prstDash val="solid"/>
            <a:miter lim="800000"/>
          </a:ln>
          <a:effectLst/>
        </p:spPr>
      </p:cxnSp>
      <p:sp>
        <p:nvSpPr>
          <p:cNvPr id="72" name="文本框 43">
            <a:extLst>
              <a:ext uri="{FF2B5EF4-FFF2-40B4-BE49-F238E27FC236}">
                <a16:creationId xmlns:a16="http://schemas.microsoft.com/office/drawing/2014/main" id="{CEE89683-A7DB-4EA8-B60C-E1A2AF7492D5}"/>
              </a:ext>
            </a:extLst>
          </p:cNvPr>
          <p:cNvSpPr txBox="1"/>
          <p:nvPr/>
        </p:nvSpPr>
        <p:spPr>
          <a:xfrm>
            <a:off x="1351910" y="3056432"/>
            <a:ext cx="2279375" cy="276999"/>
          </a:xfrm>
          <a:prstGeom prst="rect">
            <a:avLst/>
          </a:prstGeom>
          <a:noFill/>
        </p:spPr>
        <p:txBody>
          <a:bodyPr wrap="square" lIns="0" tIns="0" rIns="0" bIns="0" rtlCol="0">
            <a:spAutoFit/>
          </a:bodyPr>
          <a:lstStyle/>
          <a:p>
            <a:pPr defTabSz="457200"/>
            <a:r>
              <a:rPr kumimoji="1" lang="en-US" altLang="zh-CN" dirty="0">
                <a:solidFill>
                  <a:prstClr val="black">
                    <a:lumMod val="85000"/>
                    <a:lumOff val="15000"/>
                  </a:prstClr>
                </a:solidFill>
                <a:ea typeface="黑体" panose="02010609060101010101" pitchFamily="49" charset="-122"/>
              </a:rPr>
              <a:t>SSL</a:t>
            </a:r>
            <a:r>
              <a:rPr kumimoji="1" lang="zh-CN" altLang="en-US" dirty="0">
                <a:solidFill>
                  <a:prstClr val="black">
                    <a:lumMod val="85000"/>
                    <a:lumOff val="15000"/>
                  </a:prstClr>
                </a:solidFill>
                <a:ea typeface="黑体" panose="02010609060101010101" pitchFamily="49" charset="-122"/>
              </a:rPr>
              <a:t>解密流量</a:t>
            </a:r>
          </a:p>
        </p:txBody>
      </p:sp>
      <p:cxnSp>
        <p:nvCxnSpPr>
          <p:cNvPr id="73" name="直线连接符 53">
            <a:extLst>
              <a:ext uri="{FF2B5EF4-FFF2-40B4-BE49-F238E27FC236}">
                <a16:creationId xmlns:a16="http://schemas.microsoft.com/office/drawing/2014/main" id="{9090F28B-95A9-4A4D-AC53-C5D83080A48A}"/>
              </a:ext>
            </a:extLst>
          </p:cNvPr>
          <p:cNvCxnSpPr>
            <a:cxnSpLocks/>
          </p:cNvCxnSpPr>
          <p:nvPr/>
        </p:nvCxnSpPr>
        <p:spPr>
          <a:xfrm>
            <a:off x="360358" y="3194932"/>
            <a:ext cx="740281" cy="0"/>
          </a:xfrm>
          <a:prstGeom prst="line">
            <a:avLst/>
          </a:prstGeom>
          <a:noFill/>
          <a:ln w="41275" cap="flat" cmpd="sng" algn="ctr">
            <a:solidFill>
              <a:srgbClr val="00B050"/>
            </a:solidFill>
            <a:prstDash val="solid"/>
            <a:miter lim="800000"/>
          </a:ln>
          <a:effectLst/>
        </p:spPr>
      </p:cxnSp>
      <p:grpSp>
        <p:nvGrpSpPr>
          <p:cNvPr id="38" name="组合 226">
            <a:extLst>
              <a:ext uri="{FF2B5EF4-FFF2-40B4-BE49-F238E27FC236}">
                <a16:creationId xmlns:a16="http://schemas.microsoft.com/office/drawing/2014/main" id="{ECE07405-36F4-44C2-BAF2-749778EBD544}"/>
              </a:ext>
            </a:extLst>
          </p:cNvPr>
          <p:cNvGrpSpPr/>
          <p:nvPr/>
        </p:nvGrpSpPr>
        <p:grpSpPr>
          <a:xfrm>
            <a:off x="3947283" y="3467106"/>
            <a:ext cx="1220462" cy="1118745"/>
            <a:chOff x="1947863" y="1776413"/>
            <a:chExt cx="1008062" cy="984557"/>
          </a:xfrm>
        </p:grpSpPr>
        <p:sp>
          <p:nvSpPr>
            <p:cNvPr id="74" name="Rectangle 13">
              <a:extLst>
                <a:ext uri="{FF2B5EF4-FFF2-40B4-BE49-F238E27FC236}">
                  <a16:creationId xmlns:a16="http://schemas.microsoft.com/office/drawing/2014/main" id="{FF6C2840-DD0D-469E-B760-C9254AB23C4B}"/>
                </a:ext>
              </a:extLst>
            </p:cNvPr>
            <p:cNvSpPr>
              <a:spLocks noChangeArrowheads="1"/>
            </p:cNvSpPr>
            <p:nvPr/>
          </p:nvSpPr>
          <p:spPr bwMode="auto">
            <a:xfrm>
              <a:off x="1947863" y="2472045"/>
              <a:ext cx="1008062"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457200">
                <a:lnSpc>
                  <a:spcPct val="80000"/>
                </a:lnSpc>
                <a:buFont typeface="Wingdings" pitchFamily="2" charset="2"/>
                <a:buNone/>
              </a:pPr>
              <a:r>
                <a:rPr lang="en-US" altLang="zh-CN" sz="1200" dirty="0">
                  <a:solidFill>
                    <a:prstClr val="black"/>
                  </a:solidFill>
                  <a:latin typeface="宋体" panose="02010600030101010101" pitchFamily="2" charset="-122"/>
                </a:rPr>
                <a:t>IPS</a:t>
              </a:r>
              <a:r>
                <a:rPr lang="zh-CN" altLang="en-US" sz="1200" dirty="0">
                  <a:solidFill>
                    <a:prstClr val="black"/>
                  </a:solidFill>
                  <a:latin typeface="宋体" panose="02010600030101010101" pitchFamily="2" charset="-122"/>
                </a:rPr>
                <a:t>入侵</a:t>
              </a:r>
            </a:p>
            <a:p>
              <a:pPr algn="ctr" defTabSz="457200">
                <a:lnSpc>
                  <a:spcPct val="80000"/>
                </a:lnSpc>
                <a:buFont typeface="Wingdings" pitchFamily="2" charset="2"/>
                <a:buNone/>
              </a:pPr>
              <a:r>
                <a:rPr lang="zh-CN" altLang="en-US" sz="1200" dirty="0">
                  <a:solidFill>
                    <a:prstClr val="black"/>
                  </a:solidFill>
                  <a:latin typeface="宋体" panose="02010600030101010101" pitchFamily="2" charset="-122"/>
                </a:rPr>
                <a:t>防御系统</a:t>
              </a:r>
            </a:p>
          </p:txBody>
        </p:sp>
        <p:pic>
          <p:nvPicPr>
            <p:cNvPr id="75" name="Picture 44" descr="IPS入侵防御系统">
              <a:extLst>
                <a:ext uri="{FF2B5EF4-FFF2-40B4-BE49-F238E27FC236}">
                  <a16:creationId xmlns:a16="http://schemas.microsoft.com/office/drawing/2014/main" id="{D0EA266A-6FB5-4A7D-A93C-285B45880FF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011363" y="1776413"/>
              <a:ext cx="935037"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79" name="直线连接符 38">
            <a:extLst>
              <a:ext uri="{FF2B5EF4-FFF2-40B4-BE49-F238E27FC236}">
                <a16:creationId xmlns:a16="http://schemas.microsoft.com/office/drawing/2014/main" id="{07974D26-7887-42DA-8084-62619E488197}"/>
              </a:ext>
            </a:extLst>
          </p:cNvPr>
          <p:cNvCxnSpPr/>
          <p:nvPr/>
        </p:nvCxnSpPr>
        <p:spPr>
          <a:xfrm>
            <a:off x="6740811" y="3035650"/>
            <a:ext cx="0" cy="595385"/>
          </a:xfrm>
          <a:prstGeom prst="line">
            <a:avLst/>
          </a:prstGeom>
          <a:noFill/>
          <a:ln w="25400" cap="flat" cmpd="sng" algn="ctr">
            <a:solidFill>
              <a:srgbClr val="00B050"/>
            </a:solidFill>
            <a:prstDash val="solid"/>
            <a:miter lim="800000"/>
          </a:ln>
          <a:effectLst/>
        </p:spPr>
      </p:cxnSp>
      <p:cxnSp>
        <p:nvCxnSpPr>
          <p:cNvPr id="80" name="直线连接符 39">
            <a:extLst>
              <a:ext uri="{FF2B5EF4-FFF2-40B4-BE49-F238E27FC236}">
                <a16:creationId xmlns:a16="http://schemas.microsoft.com/office/drawing/2014/main" id="{8953E88A-6FB7-4F93-8541-6ECC25EF3729}"/>
              </a:ext>
            </a:extLst>
          </p:cNvPr>
          <p:cNvCxnSpPr/>
          <p:nvPr/>
        </p:nvCxnSpPr>
        <p:spPr>
          <a:xfrm>
            <a:off x="7268768" y="3022202"/>
            <a:ext cx="0" cy="595385"/>
          </a:xfrm>
          <a:prstGeom prst="line">
            <a:avLst/>
          </a:prstGeom>
          <a:noFill/>
          <a:ln w="25400" cap="flat" cmpd="sng" algn="ctr">
            <a:solidFill>
              <a:srgbClr val="00B050"/>
            </a:solidFill>
            <a:prstDash val="solid"/>
            <a:miter lim="800000"/>
          </a:ln>
          <a:effectLst/>
        </p:spPr>
      </p:cxnSp>
      <p:grpSp>
        <p:nvGrpSpPr>
          <p:cNvPr id="81" name="组合 235">
            <a:extLst>
              <a:ext uri="{FF2B5EF4-FFF2-40B4-BE49-F238E27FC236}">
                <a16:creationId xmlns:a16="http://schemas.microsoft.com/office/drawing/2014/main" id="{3FFAE6A0-522A-4360-ADB4-5DACBA764EE4}"/>
              </a:ext>
            </a:extLst>
          </p:cNvPr>
          <p:cNvGrpSpPr/>
          <p:nvPr/>
        </p:nvGrpSpPr>
        <p:grpSpPr>
          <a:xfrm>
            <a:off x="6346073" y="3458316"/>
            <a:ext cx="1295400" cy="1079500"/>
            <a:chOff x="5826553" y="1091616"/>
            <a:chExt cx="1295400" cy="1079500"/>
          </a:xfrm>
        </p:grpSpPr>
        <p:pic>
          <p:nvPicPr>
            <p:cNvPr id="82" name="Picture 75" descr="深度检测防火墙">
              <a:extLst>
                <a:ext uri="{FF2B5EF4-FFF2-40B4-BE49-F238E27FC236}">
                  <a16:creationId xmlns:a16="http://schemas.microsoft.com/office/drawing/2014/main" id="{8BD8E48D-D910-439A-AD02-D61656671B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71015" y="1091616"/>
              <a:ext cx="1079500"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Text Box 76">
              <a:extLst>
                <a:ext uri="{FF2B5EF4-FFF2-40B4-BE49-F238E27FC236}">
                  <a16:creationId xmlns:a16="http://schemas.microsoft.com/office/drawing/2014/main" id="{A3DEB549-784A-481F-BAF1-ACF1D26B0A8F}"/>
                </a:ext>
              </a:extLst>
            </p:cNvPr>
            <p:cNvSpPr txBox="1">
              <a:spLocks noChangeArrowheads="1"/>
            </p:cNvSpPr>
            <p:nvPr/>
          </p:nvSpPr>
          <p:spPr bwMode="auto">
            <a:xfrm>
              <a:off x="5826553" y="1896478"/>
              <a:ext cx="1295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457200" eaLnBrk="1" fontAlgn="auto" latinLnBrk="0" hangingPunct="1">
                <a:lnSpc>
                  <a:spcPct val="100000"/>
                </a:lnSpc>
                <a:spcBef>
                  <a:spcPct val="5000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rPr>
                <a:t>DPI</a:t>
              </a:r>
              <a:r>
                <a:rPr kumimoji="0" lang="zh-CN" altLang="en-US" sz="1200" b="0"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rPr>
                <a:t>防火墙</a:t>
              </a:r>
            </a:p>
          </p:txBody>
        </p:sp>
      </p:grpSp>
      <p:sp>
        <p:nvSpPr>
          <p:cNvPr id="84" name="文本框 15">
            <a:extLst>
              <a:ext uri="{FF2B5EF4-FFF2-40B4-BE49-F238E27FC236}">
                <a16:creationId xmlns:a16="http://schemas.microsoft.com/office/drawing/2014/main" id="{6EBD6934-29CC-48F3-B5EA-62DFCBF251D9}"/>
              </a:ext>
            </a:extLst>
          </p:cNvPr>
          <p:cNvSpPr txBox="1"/>
          <p:nvPr/>
        </p:nvSpPr>
        <p:spPr>
          <a:xfrm>
            <a:off x="3398257" y="5273395"/>
            <a:ext cx="5633890" cy="276999"/>
          </a:xfrm>
          <a:prstGeom prst="rect">
            <a:avLst/>
          </a:prstGeom>
          <a:noFill/>
        </p:spPr>
        <p:txBody>
          <a:bodyPr wrap="square" lIns="0" tIns="0" rIns="0" bIns="0" rtlCol="0">
            <a:spAutoFit/>
          </a:bodyPr>
          <a:lstStyle/>
          <a:p>
            <a:pPr defTabSz="457200"/>
            <a:r>
              <a:rPr kumimoji="1" lang="zh-CN" altLang="en-US" dirty="0">
                <a:solidFill>
                  <a:srgbClr val="C00000"/>
                </a:solidFill>
                <a:ea typeface="黑体" panose="02010609060101010101" pitchFamily="49" charset="-122"/>
              </a:rPr>
              <a:t>一次加解密 </a:t>
            </a:r>
            <a:r>
              <a:rPr kumimoji="1" lang="en-US" altLang="zh-CN" dirty="0">
                <a:solidFill>
                  <a:srgbClr val="C00000"/>
                </a:solidFill>
                <a:ea typeface="黑体" panose="02010609060101010101" pitchFamily="49" charset="-122"/>
              </a:rPr>
              <a:t>- </a:t>
            </a:r>
            <a:r>
              <a:rPr kumimoji="1" lang="zh-CN" altLang="en-US" dirty="0">
                <a:solidFill>
                  <a:srgbClr val="C00000"/>
                </a:solidFill>
                <a:ea typeface="黑体" panose="02010609060101010101" pitchFamily="49" charset="-122"/>
              </a:rPr>
              <a:t>有利于投资保护 </a:t>
            </a:r>
            <a:r>
              <a:rPr kumimoji="1" lang="en-US" altLang="zh-CN" dirty="0">
                <a:solidFill>
                  <a:srgbClr val="C00000"/>
                </a:solidFill>
                <a:ea typeface="黑体" panose="02010609060101010101" pitchFamily="49" charset="-122"/>
              </a:rPr>
              <a:t>- </a:t>
            </a:r>
            <a:r>
              <a:rPr kumimoji="1" lang="zh-CN" altLang="en-US" dirty="0">
                <a:solidFill>
                  <a:srgbClr val="C00000"/>
                </a:solidFill>
                <a:ea typeface="黑体" panose="02010609060101010101" pitchFamily="49" charset="-122"/>
              </a:rPr>
              <a:t>实现</a:t>
            </a:r>
            <a:r>
              <a:rPr kumimoji="1" lang="en-US" altLang="zh-CN" dirty="0">
                <a:solidFill>
                  <a:srgbClr val="C00000"/>
                </a:solidFill>
                <a:ea typeface="黑体" panose="02010609060101010101" pitchFamily="49" charset="-122"/>
              </a:rPr>
              <a:t>HTTPS</a:t>
            </a:r>
            <a:r>
              <a:rPr kumimoji="1" lang="zh-CN" altLang="en-US" dirty="0">
                <a:solidFill>
                  <a:srgbClr val="C00000"/>
                </a:solidFill>
                <a:ea typeface="黑体" panose="02010609060101010101" pitchFamily="49" charset="-122"/>
              </a:rPr>
              <a:t>流量可视化</a:t>
            </a:r>
          </a:p>
        </p:txBody>
      </p:sp>
      <p:sp>
        <p:nvSpPr>
          <p:cNvPr id="85" name="文本框 238">
            <a:extLst>
              <a:ext uri="{FF2B5EF4-FFF2-40B4-BE49-F238E27FC236}">
                <a16:creationId xmlns:a16="http://schemas.microsoft.com/office/drawing/2014/main" id="{170B330C-77E9-442A-86AB-4435744C0F89}"/>
              </a:ext>
            </a:extLst>
          </p:cNvPr>
          <p:cNvSpPr txBox="1"/>
          <p:nvPr/>
        </p:nvSpPr>
        <p:spPr>
          <a:xfrm>
            <a:off x="3391871" y="5760427"/>
            <a:ext cx="6377375" cy="276999"/>
          </a:xfrm>
          <a:prstGeom prst="rect">
            <a:avLst/>
          </a:prstGeom>
          <a:noFill/>
        </p:spPr>
        <p:txBody>
          <a:bodyPr wrap="square" lIns="0" tIns="0" rIns="0" bIns="0" rtlCol="0">
            <a:spAutoFit/>
          </a:bodyPr>
          <a:lstStyle/>
          <a:p>
            <a:pPr defTabSz="457200"/>
            <a:r>
              <a:rPr kumimoji="1" lang="zh-CN" altLang="en-US" dirty="0">
                <a:solidFill>
                  <a:srgbClr val="C00000"/>
                </a:solidFill>
                <a:ea typeface="黑体" panose="02010609060101010101" pitchFamily="49" charset="-122"/>
              </a:rPr>
              <a:t>一次加解密 </a:t>
            </a:r>
            <a:r>
              <a:rPr kumimoji="1" lang="en-US" altLang="zh-CN" dirty="0">
                <a:solidFill>
                  <a:srgbClr val="C00000"/>
                </a:solidFill>
                <a:ea typeface="黑体" panose="02010609060101010101" pitchFamily="49" charset="-122"/>
              </a:rPr>
              <a:t>- </a:t>
            </a:r>
            <a:r>
              <a:rPr kumimoji="1" lang="zh-CN" altLang="en-US" dirty="0">
                <a:solidFill>
                  <a:srgbClr val="C00000"/>
                </a:solidFill>
                <a:ea typeface="黑体" panose="02010609060101010101" pitchFamily="49" charset="-122"/>
              </a:rPr>
              <a:t>不会增加较大延迟 </a:t>
            </a:r>
            <a:r>
              <a:rPr kumimoji="1" lang="en-US" altLang="zh-CN" dirty="0">
                <a:solidFill>
                  <a:srgbClr val="C00000"/>
                </a:solidFill>
                <a:ea typeface="黑体" panose="02010609060101010101" pitchFamily="49" charset="-122"/>
              </a:rPr>
              <a:t>- </a:t>
            </a:r>
            <a:r>
              <a:rPr kumimoji="1" lang="zh-CN" altLang="en-US" dirty="0">
                <a:solidFill>
                  <a:srgbClr val="C00000"/>
                </a:solidFill>
                <a:ea typeface="黑体" panose="02010609060101010101" pitchFamily="49" charset="-122"/>
              </a:rPr>
              <a:t>实现</a:t>
            </a:r>
            <a:r>
              <a:rPr kumimoji="1" lang="en-US" altLang="zh-CN" dirty="0">
                <a:solidFill>
                  <a:srgbClr val="C00000"/>
                </a:solidFill>
                <a:ea typeface="黑体" panose="02010609060101010101" pitchFamily="49" charset="-122"/>
              </a:rPr>
              <a:t>HTTPS</a:t>
            </a:r>
            <a:r>
              <a:rPr kumimoji="1" lang="zh-CN" altLang="en-US" dirty="0">
                <a:solidFill>
                  <a:srgbClr val="C00000"/>
                </a:solidFill>
                <a:ea typeface="黑体" panose="02010609060101010101" pitchFamily="49" charset="-122"/>
              </a:rPr>
              <a:t>流量可视化</a:t>
            </a:r>
          </a:p>
        </p:txBody>
      </p:sp>
      <p:sp>
        <p:nvSpPr>
          <p:cNvPr id="86" name="文本框 15">
            <a:extLst>
              <a:ext uri="{FF2B5EF4-FFF2-40B4-BE49-F238E27FC236}">
                <a16:creationId xmlns:a16="http://schemas.microsoft.com/office/drawing/2014/main" id="{FB5FB9B4-DDB6-4F78-A179-7B8CAA37B52B}"/>
              </a:ext>
            </a:extLst>
          </p:cNvPr>
          <p:cNvSpPr txBox="1"/>
          <p:nvPr/>
        </p:nvSpPr>
        <p:spPr>
          <a:xfrm>
            <a:off x="3398257" y="4750151"/>
            <a:ext cx="6015340" cy="276999"/>
          </a:xfrm>
          <a:prstGeom prst="rect">
            <a:avLst/>
          </a:prstGeom>
          <a:noFill/>
        </p:spPr>
        <p:txBody>
          <a:bodyPr wrap="square" lIns="0" tIns="0" rIns="0" bIns="0" rtlCol="0">
            <a:spAutoFit/>
          </a:bodyPr>
          <a:lstStyle/>
          <a:p>
            <a:pPr defTabSz="457200"/>
            <a:r>
              <a:rPr kumimoji="1" lang="zh-CN" altLang="en-US" dirty="0">
                <a:solidFill>
                  <a:srgbClr val="C00000"/>
                </a:solidFill>
                <a:ea typeface="黑体" panose="02010609060101010101" pitchFamily="49" charset="-122"/>
              </a:rPr>
              <a:t>支持</a:t>
            </a:r>
            <a:r>
              <a:rPr kumimoji="1" lang="en-US" altLang="zh-CN" dirty="0">
                <a:solidFill>
                  <a:srgbClr val="C00000"/>
                </a:solidFill>
                <a:ea typeface="黑体" panose="02010609060101010101" pitchFamily="49" charset="-122"/>
              </a:rPr>
              <a:t>TLS1.0/1.1/1.2/1.3</a:t>
            </a:r>
            <a:endParaRPr kumimoji="1" lang="zh-CN" altLang="en-US" dirty="0">
              <a:solidFill>
                <a:srgbClr val="C00000"/>
              </a:solidFill>
              <a:ea typeface="黑体" panose="02010609060101010101" pitchFamily="49" charset="-122"/>
            </a:endParaRPr>
          </a:p>
        </p:txBody>
      </p:sp>
      <p:sp>
        <p:nvSpPr>
          <p:cNvPr id="52" name="Rectangle 51">
            <a:extLst>
              <a:ext uri="{FF2B5EF4-FFF2-40B4-BE49-F238E27FC236}">
                <a16:creationId xmlns:a16="http://schemas.microsoft.com/office/drawing/2014/main" id="{27C6B86B-92AE-41F2-9CD7-633CEF825B3D}"/>
              </a:ext>
            </a:extLst>
          </p:cNvPr>
          <p:cNvSpPr/>
          <p:nvPr/>
        </p:nvSpPr>
        <p:spPr>
          <a:xfrm>
            <a:off x="8229404" y="3430534"/>
            <a:ext cx="3379139" cy="1477328"/>
          </a:xfrm>
          <a:prstGeom prst="rect">
            <a:avLst/>
          </a:prstGeom>
        </p:spPr>
        <p:txBody>
          <a:bodyPr wrap="square">
            <a:spAutoFit/>
          </a:bodyPr>
          <a:lstStyle/>
          <a:p>
            <a:r>
              <a:rPr kumimoji="1" lang="zh-CN" altLang="en-US" dirty="0">
                <a:solidFill>
                  <a:srgbClr val="C00000"/>
                </a:solidFill>
                <a:ea typeface="黑体" panose="02010609060101010101" pitchFamily="49" charset="-122"/>
              </a:rPr>
              <a:t>网页加载速度的提高对</a:t>
            </a:r>
            <a:r>
              <a:rPr kumimoji="1" lang="en-US" altLang="zh-CN" dirty="0">
                <a:solidFill>
                  <a:srgbClr val="C00000"/>
                </a:solidFill>
                <a:ea typeface="黑体" panose="02010609060101010101" pitchFamily="49" charset="-122"/>
              </a:rPr>
              <a:t>web</a:t>
            </a:r>
            <a:r>
              <a:rPr kumimoji="1" lang="zh-CN" altLang="en-US" dirty="0">
                <a:solidFill>
                  <a:srgbClr val="C00000"/>
                </a:solidFill>
                <a:ea typeface="黑体" panose="02010609060101010101" pitchFamily="49" charset="-122"/>
              </a:rPr>
              <a:t>服务的成功是至关重要的。亚马逊公司曾有一个著名的发现：网页加载时间每增加</a:t>
            </a:r>
            <a:r>
              <a:rPr kumimoji="1" lang="en-US" altLang="zh-CN" dirty="0">
                <a:solidFill>
                  <a:srgbClr val="C00000"/>
                </a:solidFill>
                <a:ea typeface="黑体" panose="02010609060101010101" pitchFamily="49" charset="-122"/>
              </a:rPr>
              <a:t>100</a:t>
            </a:r>
            <a:r>
              <a:rPr kumimoji="1" lang="zh-CN" altLang="en-US" dirty="0">
                <a:solidFill>
                  <a:srgbClr val="C00000"/>
                </a:solidFill>
                <a:ea typeface="黑体" panose="02010609060101010101" pitchFamily="49" charset="-122"/>
              </a:rPr>
              <a:t>毫秒，销售额就会下降</a:t>
            </a:r>
            <a:r>
              <a:rPr kumimoji="1" lang="en-US" altLang="zh-CN" dirty="0">
                <a:solidFill>
                  <a:srgbClr val="C00000"/>
                </a:solidFill>
                <a:ea typeface="黑体" panose="02010609060101010101" pitchFamily="49" charset="-122"/>
              </a:rPr>
              <a:t>1%</a:t>
            </a:r>
            <a:r>
              <a:rPr kumimoji="1" lang="zh-CN" altLang="en-US" dirty="0">
                <a:solidFill>
                  <a:srgbClr val="C00000"/>
                </a:solidFill>
                <a:ea typeface="黑体" panose="02010609060101010101" pitchFamily="49" charset="-122"/>
              </a:rPr>
              <a:t>。</a:t>
            </a:r>
            <a:endParaRPr kumimoji="1" lang="en-US" dirty="0">
              <a:solidFill>
                <a:srgbClr val="C00000"/>
              </a:solidFill>
              <a:ea typeface="黑体" panose="02010609060101010101" pitchFamily="49" charset="-122"/>
            </a:endParaRPr>
          </a:p>
        </p:txBody>
      </p:sp>
    </p:spTree>
    <p:extLst>
      <p:ext uri="{BB962C8B-B14F-4D97-AF65-F5344CB8AC3E}">
        <p14:creationId xmlns:p14="http://schemas.microsoft.com/office/powerpoint/2010/main" val="7767638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additive="base">
                                        <p:cTn id="7" dur="500" fill="hold"/>
                                        <p:tgtEl>
                                          <p:spTgt spid="86"/>
                                        </p:tgtEl>
                                        <p:attrNameLst>
                                          <p:attrName>ppt_x</p:attrName>
                                        </p:attrNameLst>
                                      </p:cBhvr>
                                      <p:tavLst>
                                        <p:tav tm="0">
                                          <p:val>
                                            <p:strVal val="#ppt_x"/>
                                          </p:val>
                                        </p:tav>
                                        <p:tav tm="100000">
                                          <p:val>
                                            <p:strVal val="#ppt_x"/>
                                          </p:val>
                                        </p:tav>
                                      </p:tavLst>
                                    </p:anim>
                                    <p:anim calcmode="lin" valueType="num">
                                      <p:cBhvr additive="base">
                                        <p:cTn id="8"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4"/>
                                        </p:tgtEl>
                                        <p:attrNameLst>
                                          <p:attrName>style.visibility</p:attrName>
                                        </p:attrNameLst>
                                      </p:cBhvr>
                                      <p:to>
                                        <p:strVal val="visible"/>
                                      </p:to>
                                    </p:set>
                                    <p:anim calcmode="lin" valueType="num">
                                      <p:cBhvr additive="base">
                                        <p:cTn id="13" dur="500" fill="hold"/>
                                        <p:tgtEl>
                                          <p:spTgt spid="84"/>
                                        </p:tgtEl>
                                        <p:attrNameLst>
                                          <p:attrName>ppt_x</p:attrName>
                                        </p:attrNameLst>
                                      </p:cBhvr>
                                      <p:tavLst>
                                        <p:tav tm="0">
                                          <p:val>
                                            <p:strVal val="#ppt_x"/>
                                          </p:val>
                                        </p:tav>
                                        <p:tav tm="100000">
                                          <p:val>
                                            <p:strVal val="#ppt_x"/>
                                          </p:val>
                                        </p:tav>
                                      </p:tavLst>
                                    </p:anim>
                                    <p:anim calcmode="lin" valueType="num">
                                      <p:cBhvr additive="base">
                                        <p:cTn id="14"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5"/>
                                        </p:tgtEl>
                                        <p:attrNameLst>
                                          <p:attrName>style.visibility</p:attrName>
                                        </p:attrNameLst>
                                      </p:cBhvr>
                                      <p:to>
                                        <p:strVal val="visible"/>
                                      </p:to>
                                    </p:set>
                                    <p:anim calcmode="lin" valueType="num">
                                      <p:cBhvr additive="base">
                                        <p:cTn id="23" dur="500" fill="hold"/>
                                        <p:tgtEl>
                                          <p:spTgt spid="85"/>
                                        </p:tgtEl>
                                        <p:attrNameLst>
                                          <p:attrName>ppt_x</p:attrName>
                                        </p:attrNameLst>
                                      </p:cBhvr>
                                      <p:tavLst>
                                        <p:tav tm="0">
                                          <p:val>
                                            <p:strVal val="#ppt_x"/>
                                          </p:val>
                                        </p:tav>
                                        <p:tav tm="100000">
                                          <p:val>
                                            <p:strVal val="#ppt_x"/>
                                          </p:val>
                                        </p:tav>
                                      </p:tavLst>
                                    </p:anim>
                                    <p:anim calcmode="lin" valueType="num">
                                      <p:cBhvr additive="base">
                                        <p:cTn id="24"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5" grpId="0"/>
      <p:bldP spid="86" grpId="0"/>
      <p:bldP spid="5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2395A16-855E-460C-A514-163F62467A94}"/>
              </a:ext>
            </a:extLst>
          </p:cNvPr>
          <p:cNvSpPr txBox="1">
            <a:spLocks/>
          </p:cNvSpPr>
          <p:nvPr/>
        </p:nvSpPr>
        <p:spPr>
          <a:xfrm>
            <a:off x="426720" y="127001"/>
            <a:ext cx="11338560" cy="641315"/>
          </a:xfrm>
          <a:prstGeom prst="rect">
            <a:avLst/>
          </a:prstGeom>
        </p:spPr>
        <p:txBody>
          <a:bodyPr vert="horz" lIns="91440" tIns="45720" rIns="91440" bIns="45720" rtlCol="0" anchor="b" anchorCtr="0">
            <a:normAutofit/>
          </a:bodyPr>
          <a:lstStyle>
            <a:lvl1pPr marL="0" algn="l" defTabSz="914400" rtl="0" eaLnBrk="1" latinLnBrk="0" hangingPunct="1">
              <a:lnSpc>
                <a:spcPct val="90000"/>
              </a:lnSpc>
              <a:spcBef>
                <a:spcPts val="0"/>
              </a:spcBef>
              <a:spcAft>
                <a:spcPts val="600"/>
              </a:spcAft>
              <a:buNone/>
              <a:defRPr lang="en-US" sz="3000" b="1" kern="1200" cap="all" spc="200" baseline="0">
                <a:solidFill>
                  <a:schemeClr val="bg2"/>
                </a:solidFill>
                <a:latin typeface="+mn-lt"/>
                <a:ea typeface="+mn-ea"/>
                <a:cs typeface="+mn-cs"/>
              </a:defRPr>
            </a:lvl1pPr>
          </a:lstStyle>
          <a:p>
            <a:r>
              <a:rPr lang="en-US" altLang="zh-CN" sz="3200" dirty="0" err="1"/>
              <a:t>iNLINE</a:t>
            </a:r>
            <a:r>
              <a:rPr lang="zh-CN" altLang="en-US" sz="3200" dirty="0"/>
              <a:t>弹性安全矩阵解决方案</a:t>
            </a:r>
            <a:endParaRPr lang="en-US" altLang="zh-CN" dirty="0"/>
          </a:p>
        </p:txBody>
      </p:sp>
      <p:pic>
        <p:nvPicPr>
          <p:cNvPr id="2" name="Picture 1">
            <a:extLst>
              <a:ext uri="{FF2B5EF4-FFF2-40B4-BE49-F238E27FC236}">
                <a16:creationId xmlns:a16="http://schemas.microsoft.com/office/drawing/2014/main" id="{EE674161-CF09-4711-A8C7-EC530655ECD8}"/>
              </a:ext>
            </a:extLst>
          </p:cNvPr>
          <p:cNvPicPr>
            <a:picLocks noChangeAspect="1"/>
          </p:cNvPicPr>
          <p:nvPr/>
        </p:nvPicPr>
        <p:blipFill>
          <a:blip r:embed="rId2"/>
          <a:stretch>
            <a:fillRect/>
          </a:stretch>
        </p:blipFill>
        <p:spPr>
          <a:xfrm>
            <a:off x="2888344" y="768316"/>
            <a:ext cx="6364514" cy="1846108"/>
          </a:xfrm>
          <a:prstGeom prst="rect">
            <a:avLst/>
          </a:prstGeom>
        </p:spPr>
      </p:pic>
      <p:pic>
        <p:nvPicPr>
          <p:cNvPr id="46" name="Picture 45">
            <a:extLst>
              <a:ext uri="{FF2B5EF4-FFF2-40B4-BE49-F238E27FC236}">
                <a16:creationId xmlns:a16="http://schemas.microsoft.com/office/drawing/2014/main" id="{9D182D14-BE98-4722-BA9F-9E5F9F5CAAE2}"/>
              </a:ext>
            </a:extLst>
          </p:cNvPr>
          <p:cNvPicPr>
            <a:picLocks noChangeAspect="1"/>
          </p:cNvPicPr>
          <p:nvPr/>
        </p:nvPicPr>
        <p:blipFill>
          <a:blip r:embed="rId3"/>
          <a:stretch>
            <a:fillRect/>
          </a:stretch>
        </p:blipFill>
        <p:spPr>
          <a:xfrm>
            <a:off x="3066143" y="3341211"/>
            <a:ext cx="6059713" cy="3096243"/>
          </a:xfrm>
          <a:prstGeom prst="rect">
            <a:avLst/>
          </a:prstGeom>
        </p:spPr>
      </p:pic>
      <p:sp>
        <p:nvSpPr>
          <p:cNvPr id="47" name="Arrow: Right 46">
            <a:extLst>
              <a:ext uri="{FF2B5EF4-FFF2-40B4-BE49-F238E27FC236}">
                <a16:creationId xmlns:a16="http://schemas.microsoft.com/office/drawing/2014/main" id="{5CAB8031-9B60-4B5E-9687-C100E152B615}"/>
              </a:ext>
            </a:extLst>
          </p:cNvPr>
          <p:cNvSpPr/>
          <p:nvPr/>
        </p:nvSpPr>
        <p:spPr>
          <a:xfrm rot="5400000">
            <a:off x="5818999" y="2858907"/>
            <a:ext cx="722722" cy="399245"/>
          </a:xfrm>
          <a:prstGeom prst="rightArrow">
            <a:avLst/>
          </a:prstGeom>
          <a:solidFill>
            <a:srgbClr val="92D050"/>
          </a:solidFill>
          <a:ln w="15875">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07362124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linds(horizontal)">
                                      <p:cBhvr>
                                        <p:cTn id="7" dur="500"/>
                                        <p:tgtEl>
                                          <p:spTgt spid="47"/>
                                        </p:tgtEl>
                                      </p:cBhvr>
                                    </p:animEffect>
                                  </p:childTnLst>
                                </p:cTn>
                              </p:par>
                              <p:par>
                                <p:cTn id="8" presetID="3" presetClass="entr" presetSubtype="1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blinds(horizontal)">
                                      <p:cBhvr>
                                        <p:cTn id="1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461356" y="1437955"/>
            <a:ext cx="9777153" cy="4542970"/>
          </a:xfrm>
        </p:spPr>
        <p:txBody>
          <a:bodyPr>
            <a:noAutofit/>
          </a:bodyPr>
          <a:lstStyle/>
          <a:p>
            <a:pPr marL="0" indent="0">
              <a:lnSpc>
                <a:spcPct val="90000"/>
              </a:lnSpc>
              <a:spcBef>
                <a:spcPts val="0"/>
              </a:spcBef>
              <a:spcAft>
                <a:spcPts val="600"/>
              </a:spcAft>
              <a:buNone/>
            </a:pPr>
            <a:r>
              <a:rPr lang="zh-CN" altLang="en-US" b="1" dirty="0">
                <a:solidFill>
                  <a:schemeClr val="bg2"/>
                </a:solidFill>
              </a:rPr>
              <a:t>客户业务情况</a:t>
            </a:r>
            <a:endParaRPr lang="en-US" b="1" dirty="0">
              <a:solidFill>
                <a:schemeClr val="bg2"/>
              </a:solidFill>
            </a:endParaRPr>
          </a:p>
          <a:p>
            <a:pPr marL="0" indent="-285750">
              <a:lnSpc>
                <a:spcPct val="90000"/>
              </a:lnSpc>
              <a:spcBef>
                <a:spcPts val="0"/>
              </a:spcBef>
              <a:spcAft>
                <a:spcPts val="600"/>
              </a:spcAft>
            </a:pPr>
            <a:r>
              <a:rPr lang="zh-CN" altLang="en-US" sz="1800" dirty="0"/>
              <a:t>中国三大运营商</a:t>
            </a:r>
            <a:endParaRPr lang="en-US" altLang="zh-CN" sz="1800" dirty="0"/>
          </a:p>
          <a:p>
            <a:pPr marL="0" indent="-285750">
              <a:lnSpc>
                <a:spcPct val="90000"/>
              </a:lnSpc>
              <a:spcBef>
                <a:spcPts val="0"/>
              </a:spcBef>
              <a:spcAft>
                <a:spcPts val="600"/>
              </a:spcAft>
            </a:pPr>
            <a:r>
              <a:rPr lang="zh-CN" altLang="en-US" sz="1800" dirty="0"/>
              <a:t>大量业务流需要优化处理</a:t>
            </a:r>
            <a:endParaRPr lang="en-US" altLang="zh-CN" sz="1800" dirty="0"/>
          </a:p>
          <a:p>
            <a:pPr marL="0" indent="0">
              <a:lnSpc>
                <a:spcPct val="90000"/>
              </a:lnSpc>
              <a:spcBef>
                <a:spcPts val="0"/>
              </a:spcBef>
              <a:spcAft>
                <a:spcPts val="600"/>
              </a:spcAft>
              <a:buNone/>
            </a:pPr>
            <a:endParaRPr lang="en-US" b="1" dirty="0">
              <a:solidFill>
                <a:srgbClr val="244C5A"/>
              </a:solidFill>
            </a:endParaRPr>
          </a:p>
          <a:p>
            <a:pPr marL="0" indent="0">
              <a:lnSpc>
                <a:spcPct val="90000"/>
              </a:lnSpc>
              <a:spcBef>
                <a:spcPts val="0"/>
              </a:spcBef>
              <a:spcAft>
                <a:spcPts val="600"/>
              </a:spcAft>
              <a:buNone/>
            </a:pPr>
            <a:r>
              <a:rPr lang="zh-CN" altLang="en-US" b="1" dirty="0">
                <a:solidFill>
                  <a:schemeClr val="bg2"/>
                </a:solidFill>
              </a:rPr>
              <a:t>客户需求</a:t>
            </a:r>
            <a:endParaRPr lang="en-US" b="1" dirty="0">
              <a:solidFill>
                <a:schemeClr val="bg2"/>
              </a:solidFill>
            </a:endParaRPr>
          </a:p>
          <a:p>
            <a:pPr marL="0" indent="-285750">
              <a:lnSpc>
                <a:spcPct val="90000"/>
              </a:lnSpc>
              <a:spcBef>
                <a:spcPts val="0"/>
              </a:spcBef>
              <a:spcAft>
                <a:spcPts val="600"/>
              </a:spcAft>
            </a:pPr>
            <a:r>
              <a:rPr lang="zh-CN" altLang="en-US" sz="1800" dirty="0"/>
              <a:t>流量较大，单台安全设备无法处理</a:t>
            </a:r>
            <a:endParaRPr lang="en-US" altLang="zh-CN" sz="1800" dirty="0"/>
          </a:p>
          <a:p>
            <a:pPr marL="0" indent="-285750">
              <a:lnSpc>
                <a:spcPct val="90000"/>
              </a:lnSpc>
              <a:spcBef>
                <a:spcPts val="0"/>
              </a:spcBef>
              <a:spcAft>
                <a:spcPts val="600"/>
              </a:spcAft>
            </a:pPr>
            <a:r>
              <a:rPr lang="zh-CN" altLang="en-US" sz="1800" dirty="0"/>
              <a:t>提高设备的利用率（负载均衡）</a:t>
            </a:r>
            <a:endParaRPr lang="en-US" sz="1800" dirty="0"/>
          </a:p>
          <a:p>
            <a:pPr marL="285750" indent="-285750">
              <a:lnSpc>
                <a:spcPct val="90000"/>
              </a:lnSpc>
              <a:spcBef>
                <a:spcPts val="0"/>
              </a:spcBef>
              <a:spcAft>
                <a:spcPts val="600"/>
              </a:spcAft>
            </a:pPr>
            <a:r>
              <a:rPr lang="zh-CN" altLang="en-US" sz="1800" dirty="0"/>
              <a:t>将特殊的流量吐给特殊的设备处理</a:t>
            </a:r>
            <a:endParaRPr lang="en-US" sz="1800" dirty="0"/>
          </a:p>
          <a:p>
            <a:pPr marL="0" indent="0">
              <a:lnSpc>
                <a:spcPct val="90000"/>
              </a:lnSpc>
              <a:spcBef>
                <a:spcPts val="0"/>
              </a:spcBef>
              <a:spcAft>
                <a:spcPts val="600"/>
              </a:spcAft>
              <a:buNone/>
            </a:pPr>
            <a:endParaRPr lang="en-US" b="1" dirty="0">
              <a:solidFill>
                <a:schemeClr val="accent2"/>
              </a:solidFill>
            </a:endParaRPr>
          </a:p>
          <a:p>
            <a:pPr marL="0" indent="0">
              <a:lnSpc>
                <a:spcPct val="90000"/>
              </a:lnSpc>
              <a:spcBef>
                <a:spcPts val="0"/>
              </a:spcBef>
              <a:spcAft>
                <a:spcPts val="600"/>
              </a:spcAft>
              <a:buNone/>
            </a:pPr>
            <a:r>
              <a:rPr lang="zh-CN" altLang="en-US" b="1" dirty="0">
                <a:solidFill>
                  <a:schemeClr val="bg2"/>
                </a:solidFill>
              </a:rPr>
              <a:t>部署结果</a:t>
            </a:r>
            <a:endParaRPr lang="en-US" b="1" dirty="0">
              <a:solidFill>
                <a:schemeClr val="bg2"/>
              </a:solidFill>
            </a:endParaRPr>
          </a:p>
          <a:p>
            <a:pPr marL="287338" indent="-285750">
              <a:lnSpc>
                <a:spcPct val="90000"/>
              </a:lnSpc>
              <a:spcBef>
                <a:spcPts val="0"/>
              </a:spcBef>
              <a:spcAft>
                <a:spcPts val="600"/>
              </a:spcAft>
            </a:pPr>
            <a:r>
              <a:rPr lang="zh-CN" altLang="en-US" sz="1800" dirty="0"/>
              <a:t>部署了</a:t>
            </a:r>
            <a:r>
              <a:rPr lang="en-US" sz="1800" dirty="0"/>
              <a:t> Ixia V</a:t>
            </a:r>
            <a:r>
              <a:rPr lang="en-US" altLang="zh-CN" sz="1800" dirty="0"/>
              <a:t>ision</a:t>
            </a:r>
            <a:r>
              <a:rPr lang="en-US" sz="1800" dirty="0"/>
              <a:t> and bypass VHD</a:t>
            </a:r>
            <a:r>
              <a:rPr lang="zh-CN" altLang="en-US" sz="1800" dirty="0"/>
              <a:t>交换机</a:t>
            </a:r>
            <a:endParaRPr lang="en-US" altLang="zh-CN" sz="1800" dirty="0"/>
          </a:p>
          <a:p>
            <a:pPr marL="287338" indent="-285750">
              <a:lnSpc>
                <a:spcPct val="90000"/>
              </a:lnSpc>
              <a:spcBef>
                <a:spcPts val="0"/>
              </a:spcBef>
              <a:spcAft>
                <a:spcPts val="600"/>
              </a:spcAft>
            </a:pPr>
            <a:r>
              <a:rPr lang="zh-CN" altLang="en-US" sz="1800" dirty="0"/>
              <a:t>提高了</a:t>
            </a:r>
            <a:r>
              <a:rPr lang="en-US" altLang="zh-CN" sz="1800" dirty="0"/>
              <a:t>Inline</a:t>
            </a:r>
            <a:r>
              <a:rPr lang="zh-CN" altLang="en-US" sz="1800" dirty="0"/>
              <a:t>的可靠性</a:t>
            </a:r>
            <a:endParaRPr lang="en-US" altLang="zh-CN" sz="1800" dirty="0"/>
          </a:p>
          <a:p>
            <a:pPr marL="287338" indent="-285750">
              <a:lnSpc>
                <a:spcPct val="90000"/>
              </a:lnSpc>
              <a:spcBef>
                <a:spcPts val="0"/>
              </a:spcBef>
              <a:spcAft>
                <a:spcPts val="600"/>
              </a:spcAft>
            </a:pPr>
            <a:r>
              <a:rPr lang="zh-CN" altLang="en-US" sz="1800" dirty="0"/>
              <a:t>实现了弹性管理</a:t>
            </a:r>
            <a:endParaRPr lang="en-US" sz="1800" dirty="0"/>
          </a:p>
          <a:p>
            <a:pPr marL="285750" indent="-285750" defTabSz="460375">
              <a:lnSpc>
                <a:spcPct val="90000"/>
              </a:lnSpc>
              <a:spcBef>
                <a:spcPts val="0"/>
              </a:spcBef>
              <a:spcAft>
                <a:spcPts val="600"/>
              </a:spcAft>
            </a:pPr>
            <a:r>
              <a:rPr lang="zh-CN" altLang="en-US" sz="1800" dirty="0"/>
              <a:t>提高了投资回报率</a:t>
            </a:r>
            <a:endParaRPr lang="en-US" sz="1800" dirty="0"/>
          </a:p>
        </p:txBody>
      </p:sp>
      <p:sp>
        <p:nvSpPr>
          <p:cNvPr id="10" name="Text Placeholder 9"/>
          <p:cNvSpPr>
            <a:spLocks noGrp="1"/>
          </p:cNvSpPr>
          <p:nvPr>
            <p:ph type="body" sz="quarter" idx="10"/>
          </p:nvPr>
        </p:nvSpPr>
        <p:spPr>
          <a:xfrm>
            <a:off x="440574" y="859065"/>
            <a:ext cx="11338560" cy="424732"/>
          </a:xfrm>
        </p:spPr>
        <p:txBody>
          <a:bodyPr/>
          <a:lstStyle/>
          <a:p>
            <a:r>
              <a:rPr lang="zh-CN" altLang="en-US" sz="2400" b="1" dirty="0"/>
              <a:t>运营商</a:t>
            </a:r>
            <a:endParaRPr lang="en-US" sz="2400" b="1" dirty="0"/>
          </a:p>
        </p:txBody>
      </p:sp>
      <p:sp>
        <p:nvSpPr>
          <p:cNvPr id="6" name="Title 1">
            <a:extLst>
              <a:ext uri="{FF2B5EF4-FFF2-40B4-BE49-F238E27FC236}">
                <a16:creationId xmlns:a16="http://schemas.microsoft.com/office/drawing/2014/main" id="{71C4BED0-D834-4165-8750-B8BA61B4C0B0}"/>
              </a:ext>
            </a:extLst>
          </p:cNvPr>
          <p:cNvSpPr>
            <a:spLocks noGrp="1"/>
          </p:cNvSpPr>
          <p:nvPr>
            <p:ph type="title"/>
          </p:nvPr>
        </p:nvSpPr>
        <p:spPr>
          <a:xfrm>
            <a:off x="426720" y="127001"/>
            <a:ext cx="11338560" cy="641315"/>
          </a:xfrm>
        </p:spPr>
        <p:txBody>
          <a:bodyPr vert="horz" lIns="91440" tIns="45720" rIns="91440" bIns="45720" rtlCol="0" anchor="b" anchorCtr="0">
            <a:normAutofit/>
          </a:bodyPr>
          <a:lstStyle/>
          <a:p>
            <a:r>
              <a:rPr lang="zh-CN" altLang="en-US" sz="3000" dirty="0">
                <a:latin typeface="微软雅黑"/>
                <a:ea typeface="微软雅黑"/>
              </a:rPr>
              <a:t>成功案例</a:t>
            </a:r>
            <a:r>
              <a:rPr lang="en-US" altLang="zh-CN" sz="3000" dirty="0">
                <a:latin typeface="微软雅黑"/>
                <a:ea typeface="微软雅黑"/>
              </a:rPr>
              <a:t>-Inline</a:t>
            </a:r>
            <a:r>
              <a:rPr lang="zh-CN" altLang="en-US" sz="3000" dirty="0">
                <a:latin typeface="微软雅黑"/>
                <a:ea typeface="微软雅黑"/>
              </a:rPr>
              <a:t>安全矩阵项目</a:t>
            </a:r>
          </a:p>
        </p:txBody>
      </p:sp>
    </p:spTree>
    <p:extLst>
      <p:ext uri="{BB962C8B-B14F-4D97-AF65-F5344CB8AC3E}">
        <p14:creationId xmlns:p14="http://schemas.microsoft.com/office/powerpoint/2010/main" val="3754384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7835" y="2954558"/>
            <a:ext cx="1879600" cy="83820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507" y="2709503"/>
            <a:ext cx="1350067" cy="992093"/>
          </a:xfrm>
          <a:prstGeom prst="rect">
            <a:avLst/>
          </a:prstGeom>
        </p:spPr>
      </p:pic>
      <p:grpSp>
        <p:nvGrpSpPr>
          <p:cNvPr id="71" name="Group 74"/>
          <p:cNvGrpSpPr/>
          <p:nvPr/>
        </p:nvGrpSpPr>
        <p:grpSpPr>
          <a:xfrm>
            <a:off x="4474300" y="1285370"/>
            <a:ext cx="1525369" cy="1992024"/>
            <a:chOff x="8628883" y="1657503"/>
            <a:chExt cx="640080" cy="640080"/>
          </a:xfrm>
        </p:grpSpPr>
        <p:sp>
          <p:nvSpPr>
            <p:cNvPr id="72" name="Rounded Rectangle 75"/>
            <p:cNvSpPr/>
            <p:nvPr/>
          </p:nvSpPr>
          <p:spPr>
            <a:xfrm>
              <a:off x="8644328" y="1668905"/>
              <a:ext cx="603140" cy="620298"/>
            </a:xfrm>
            <a:prstGeom prst="roundRect">
              <a:avLst>
                <a:gd name="adj" fmla="val 10207"/>
              </a:avLst>
            </a:prstGeom>
            <a:solidFill>
              <a:schemeClr val="bg1"/>
            </a:solidFill>
            <a:ln w="15875">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p>
          </p:txBody>
        </p:sp>
        <p:grpSp>
          <p:nvGrpSpPr>
            <p:cNvPr id="73" name="Group 80"/>
            <p:cNvGrpSpPr>
              <a:grpSpLocks/>
            </p:cNvGrpSpPr>
            <p:nvPr/>
          </p:nvGrpSpPr>
          <p:grpSpPr>
            <a:xfrm>
              <a:off x="8628883" y="1657503"/>
              <a:ext cx="640080" cy="640080"/>
              <a:chOff x="19299238" y="-8755063"/>
              <a:chExt cx="2100263" cy="2138363"/>
            </a:xfrm>
            <a:gradFill flip="none" rotWithShape="1">
              <a:gsLst>
                <a:gs pos="1000">
                  <a:schemeClr val="tx1"/>
                </a:gs>
                <a:gs pos="100000">
                  <a:schemeClr val="bg1">
                    <a:lumMod val="65000"/>
                  </a:schemeClr>
                </a:gs>
                <a:gs pos="80000">
                  <a:schemeClr val="bg1">
                    <a:lumMod val="50000"/>
                  </a:schemeClr>
                </a:gs>
              </a:gsLst>
              <a:lin ang="16200000" scaled="1"/>
              <a:tileRect/>
            </a:gradFill>
          </p:grpSpPr>
          <p:sp>
            <p:nvSpPr>
              <p:cNvPr id="74" name="Freeform 30"/>
              <p:cNvSpPr>
                <a:spLocks noEditPoints="1"/>
              </p:cNvSpPr>
              <p:nvPr/>
            </p:nvSpPr>
            <p:spPr bwMode="auto">
              <a:xfrm>
                <a:off x="19299238" y="-8755063"/>
                <a:ext cx="2100263" cy="2138363"/>
              </a:xfrm>
              <a:custGeom>
                <a:avLst/>
                <a:gdLst>
                  <a:gd name="T0" fmla="*/ 1229 w 1323"/>
                  <a:gd name="T1" fmla="*/ 0 h 1347"/>
                  <a:gd name="T2" fmla="*/ 95 w 1323"/>
                  <a:gd name="T3" fmla="*/ 0 h 1347"/>
                  <a:gd name="T4" fmla="*/ 0 w 1323"/>
                  <a:gd name="T5" fmla="*/ 95 h 1347"/>
                  <a:gd name="T6" fmla="*/ 0 w 1323"/>
                  <a:gd name="T7" fmla="*/ 1252 h 1347"/>
                  <a:gd name="T8" fmla="*/ 95 w 1323"/>
                  <a:gd name="T9" fmla="*/ 1347 h 1347"/>
                  <a:gd name="T10" fmla="*/ 1229 w 1323"/>
                  <a:gd name="T11" fmla="*/ 1347 h 1347"/>
                  <a:gd name="T12" fmla="*/ 1323 w 1323"/>
                  <a:gd name="T13" fmla="*/ 1252 h 1347"/>
                  <a:gd name="T14" fmla="*/ 1323 w 1323"/>
                  <a:gd name="T15" fmla="*/ 95 h 1347"/>
                  <a:gd name="T16" fmla="*/ 1229 w 1323"/>
                  <a:gd name="T17" fmla="*/ 0 h 1347"/>
                  <a:gd name="T18" fmla="*/ 1267 w 1323"/>
                  <a:gd name="T19" fmla="*/ 1229 h 1347"/>
                  <a:gd name="T20" fmla="*/ 1205 w 1323"/>
                  <a:gd name="T21" fmla="*/ 1290 h 1347"/>
                  <a:gd name="T22" fmla="*/ 119 w 1323"/>
                  <a:gd name="T23" fmla="*/ 1290 h 1347"/>
                  <a:gd name="T24" fmla="*/ 57 w 1323"/>
                  <a:gd name="T25" fmla="*/ 1229 h 1347"/>
                  <a:gd name="T26" fmla="*/ 57 w 1323"/>
                  <a:gd name="T27" fmla="*/ 118 h 1347"/>
                  <a:gd name="T28" fmla="*/ 119 w 1323"/>
                  <a:gd name="T29" fmla="*/ 57 h 1347"/>
                  <a:gd name="T30" fmla="*/ 1205 w 1323"/>
                  <a:gd name="T31" fmla="*/ 57 h 1347"/>
                  <a:gd name="T32" fmla="*/ 1267 w 1323"/>
                  <a:gd name="T33" fmla="*/ 118 h 1347"/>
                  <a:gd name="T34" fmla="*/ 1267 w 1323"/>
                  <a:gd name="T35" fmla="*/ 1229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3" h="1347">
                    <a:moveTo>
                      <a:pt x="1229" y="0"/>
                    </a:moveTo>
                    <a:lnTo>
                      <a:pt x="95" y="0"/>
                    </a:lnTo>
                    <a:lnTo>
                      <a:pt x="0" y="95"/>
                    </a:lnTo>
                    <a:lnTo>
                      <a:pt x="0" y="1252"/>
                    </a:lnTo>
                    <a:lnTo>
                      <a:pt x="95" y="1347"/>
                    </a:lnTo>
                    <a:lnTo>
                      <a:pt x="1229" y="1347"/>
                    </a:lnTo>
                    <a:lnTo>
                      <a:pt x="1323" y="1252"/>
                    </a:lnTo>
                    <a:lnTo>
                      <a:pt x="1323" y="95"/>
                    </a:lnTo>
                    <a:lnTo>
                      <a:pt x="1229" y="0"/>
                    </a:lnTo>
                    <a:close/>
                    <a:moveTo>
                      <a:pt x="1267" y="1229"/>
                    </a:moveTo>
                    <a:lnTo>
                      <a:pt x="1205" y="1290"/>
                    </a:lnTo>
                    <a:lnTo>
                      <a:pt x="119" y="1290"/>
                    </a:lnTo>
                    <a:lnTo>
                      <a:pt x="57" y="1229"/>
                    </a:lnTo>
                    <a:lnTo>
                      <a:pt x="57" y="118"/>
                    </a:lnTo>
                    <a:lnTo>
                      <a:pt x="119" y="57"/>
                    </a:lnTo>
                    <a:lnTo>
                      <a:pt x="1205" y="57"/>
                    </a:lnTo>
                    <a:lnTo>
                      <a:pt x="1267" y="118"/>
                    </a:lnTo>
                    <a:lnTo>
                      <a:pt x="1267" y="12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F6369"/>
                  </a:solidFill>
                  <a:latin typeface="Arial"/>
                </a:endParaRPr>
              </a:p>
            </p:txBody>
          </p:sp>
          <p:sp>
            <p:nvSpPr>
              <p:cNvPr id="75" name="Freeform 31"/>
              <p:cNvSpPr>
                <a:spLocks noEditPoints="1"/>
              </p:cNvSpPr>
              <p:nvPr/>
            </p:nvSpPr>
            <p:spPr bwMode="auto">
              <a:xfrm>
                <a:off x="19521488" y="-8515350"/>
                <a:ext cx="1657350" cy="1658938"/>
              </a:xfrm>
              <a:custGeom>
                <a:avLst/>
                <a:gdLst>
                  <a:gd name="T0" fmla="*/ 0 w 1044"/>
                  <a:gd name="T1" fmla="*/ 1045 h 1045"/>
                  <a:gd name="T2" fmla="*/ 1044 w 1044"/>
                  <a:gd name="T3" fmla="*/ 1045 h 1045"/>
                  <a:gd name="T4" fmla="*/ 1044 w 1044"/>
                  <a:gd name="T5" fmla="*/ 0 h 1045"/>
                  <a:gd name="T6" fmla="*/ 0 w 1044"/>
                  <a:gd name="T7" fmla="*/ 0 h 1045"/>
                  <a:gd name="T8" fmla="*/ 0 w 1044"/>
                  <a:gd name="T9" fmla="*/ 1045 h 1045"/>
                  <a:gd name="T10" fmla="*/ 28 w 1044"/>
                  <a:gd name="T11" fmla="*/ 29 h 1045"/>
                  <a:gd name="T12" fmla="*/ 1016 w 1044"/>
                  <a:gd name="T13" fmla="*/ 29 h 1045"/>
                  <a:gd name="T14" fmla="*/ 1016 w 1044"/>
                  <a:gd name="T15" fmla="*/ 1016 h 1045"/>
                  <a:gd name="T16" fmla="*/ 28 w 1044"/>
                  <a:gd name="T17" fmla="*/ 1016 h 1045"/>
                  <a:gd name="T18" fmla="*/ 28 w 1044"/>
                  <a:gd name="T19" fmla="*/ 29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4" h="1045">
                    <a:moveTo>
                      <a:pt x="0" y="1045"/>
                    </a:moveTo>
                    <a:lnTo>
                      <a:pt x="1044" y="1045"/>
                    </a:lnTo>
                    <a:lnTo>
                      <a:pt x="1044" y="0"/>
                    </a:lnTo>
                    <a:lnTo>
                      <a:pt x="0" y="0"/>
                    </a:lnTo>
                    <a:lnTo>
                      <a:pt x="0" y="1045"/>
                    </a:lnTo>
                    <a:close/>
                    <a:moveTo>
                      <a:pt x="28" y="29"/>
                    </a:moveTo>
                    <a:lnTo>
                      <a:pt x="1016" y="29"/>
                    </a:lnTo>
                    <a:lnTo>
                      <a:pt x="1016" y="1016"/>
                    </a:lnTo>
                    <a:lnTo>
                      <a:pt x="28" y="1016"/>
                    </a:lnTo>
                    <a:lnTo>
                      <a:pt x="28" y="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F6369"/>
                  </a:solidFill>
                  <a:latin typeface="Arial"/>
                </a:endParaRPr>
              </a:p>
            </p:txBody>
          </p:sp>
          <p:sp>
            <p:nvSpPr>
              <p:cNvPr id="76" name="Freeform 32"/>
              <p:cNvSpPr>
                <a:spLocks noEditPoints="1"/>
              </p:cNvSpPr>
              <p:nvPr/>
            </p:nvSpPr>
            <p:spPr bwMode="auto">
              <a:xfrm>
                <a:off x="19700875" y="-7527925"/>
                <a:ext cx="822325" cy="366713"/>
              </a:xfrm>
              <a:custGeom>
                <a:avLst/>
                <a:gdLst>
                  <a:gd name="T0" fmla="*/ 163 w 219"/>
                  <a:gd name="T1" fmla="*/ 43 h 98"/>
                  <a:gd name="T2" fmla="*/ 69 w 219"/>
                  <a:gd name="T3" fmla="*/ 43 h 98"/>
                  <a:gd name="T4" fmla="*/ 69 w 219"/>
                  <a:gd name="T5" fmla="*/ 10 h 98"/>
                  <a:gd name="T6" fmla="*/ 64 w 219"/>
                  <a:gd name="T7" fmla="*/ 1 h 98"/>
                  <a:gd name="T8" fmla="*/ 55 w 219"/>
                  <a:gd name="T9" fmla="*/ 2 h 98"/>
                  <a:gd name="T10" fmla="*/ 4 w 219"/>
                  <a:gd name="T11" fmla="*/ 42 h 98"/>
                  <a:gd name="T12" fmla="*/ 0 w 219"/>
                  <a:gd name="T13" fmla="*/ 49 h 98"/>
                  <a:gd name="T14" fmla="*/ 4 w 219"/>
                  <a:gd name="T15" fmla="*/ 56 h 98"/>
                  <a:gd name="T16" fmla="*/ 55 w 219"/>
                  <a:gd name="T17" fmla="*/ 96 h 98"/>
                  <a:gd name="T18" fmla="*/ 60 w 219"/>
                  <a:gd name="T19" fmla="*/ 98 h 98"/>
                  <a:gd name="T20" fmla="*/ 64 w 219"/>
                  <a:gd name="T21" fmla="*/ 97 h 98"/>
                  <a:gd name="T22" fmla="*/ 69 w 219"/>
                  <a:gd name="T23" fmla="*/ 89 h 98"/>
                  <a:gd name="T24" fmla="*/ 69 w 219"/>
                  <a:gd name="T25" fmla="*/ 55 h 98"/>
                  <a:gd name="T26" fmla="*/ 163 w 219"/>
                  <a:gd name="T27" fmla="*/ 55 h 98"/>
                  <a:gd name="T28" fmla="*/ 219 w 219"/>
                  <a:gd name="T29" fmla="*/ 25 h 98"/>
                  <a:gd name="T30" fmla="*/ 208 w 219"/>
                  <a:gd name="T31" fmla="*/ 19 h 98"/>
                  <a:gd name="T32" fmla="*/ 163 w 219"/>
                  <a:gd name="T33" fmla="*/ 43 h 98"/>
                  <a:gd name="T34" fmla="*/ 57 w 219"/>
                  <a:gd name="T35" fmla="*/ 83 h 98"/>
                  <a:gd name="T36" fmla="*/ 14 w 219"/>
                  <a:gd name="T37" fmla="*/ 49 h 98"/>
                  <a:gd name="T38" fmla="*/ 57 w 219"/>
                  <a:gd name="T39" fmla="*/ 16 h 98"/>
                  <a:gd name="T40" fmla="*/ 57 w 219"/>
                  <a:gd name="T41" fmla="*/ 8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9" h="98">
                    <a:moveTo>
                      <a:pt x="163" y="43"/>
                    </a:moveTo>
                    <a:cubicBezTo>
                      <a:pt x="69" y="43"/>
                      <a:pt x="69" y="43"/>
                      <a:pt x="69" y="43"/>
                    </a:cubicBezTo>
                    <a:cubicBezTo>
                      <a:pt x="69" y="10"/>
                      <a:pt x="69" y="10"/>
                      <a:pt x="69" y="10"/>
                    </a:cubicBezTo>
                    <a:cubicBezTo>
                      <a:pt x="69" y="6"/>
                      <a:pt x="67" y="3"/>
                      <a:pt x="64" y="1"/>
                    </a:cubicBezTo>
                    <a:cubicBezTo>
                      <a:pt x="61" y="0"/>
                      <a:pt x="58" y="0"/>
                      <a:pt x="55" y="2"/>
                    </a:cubicBezTo>
                    <a:cubicBezTo>
                      <a:pt x="4" y="42"/>
                      <a:pt x="4" y="42"/>
                      <a:pt x="4" y="42"/>
                    </a:cubicBezTo>
                    <a:cubicBezTo>
                      <a:pt x="2" y="44"/>
                      <a:pt x="0" y="46"/>
                      <a:pt x="0" y="49"/>
                    </a:cubicBezTo>
                    <a:cubicBezTo>
                      <a:pt x="0" y="52"/>
                      <a:pt x="2" y="55"/>
                      <a:pt x="4" y="56"/>
                    </a:cubicBezTo>
                    <a:cubicBezTo>
                      <a:pt x="55" y="96"/>
                      <a:pt x="55" y="96"/>
                      <a:pt x="55" y="96"/>
                    </a:cubicBezTo>
                    <a:cubicBezTo>
                      <a:pt x="56" y="97"/>
                      <a:pt x="58" y="98"/>
                      <a:pt x="60" y="98"/>
                    </a:cubicBezTo>
                    <a:cubicBezTo>
                      <a:pt x="62" y="98"/>
                      <a:pt x="63" y="98"/>
                      <a:pt x="64" y="97"/>
                    </a:cubicBezTo>
                    <a:cubicBezTo>
                      <a:pt x="67" y="95"/>
                      <a:pt x="69" y="92"/>
                      <a:pt x="69" y="89"/>
                    </a:cubicBezTo>
                    <a:cubicBezTo>
                      <a:pt x="69" y="55"/>
                      <a:pt x="69" y="55"/>
                      <a:pt x="69" y="55"/>
                    </a:cubicBezTo>
                    <a:cubicBezTo>
                      <a:pt x="163" y="55"/>
                      <a:pt x="163" y="55"/>
                      <a:pt x="163" y="55"/>
                    </a:cubicBezTo>
                    <a:cubicBezTo>
                      <a:pt x="186" y="55"/>
                      <a:pt x="206" y="44"/>
                      <a:pt x="219" y="25"/>
                    </a:cubicBezTo>
                    <a:cubicBezTo>
                      <a:pt x="208" y="19"/>
                      <a:pt x="208" y="19"/>
                      <a:pt x="208" y="19"/>
                    </a:cubicBezTo>
                    <a:cubicBezTo>
                      <a:pt x="199" y="34"/>
                      <a:pt x="182" y="43"/>
                      <a:pt x="163" y="43"/>
                    </a:cubicBezTo>
                    <a:close/>
                    <a:moveTo>
                      <a:pt x="57" y="83"/>
                    </a:moveTo>
                    <a:cubicBezTo>
                      <a:pt x="14" y="49"/>
                      <a:pt x="14" y="49"/>
                      <a:pt x="14" y="49"/>
                    </a:cubicBezTo>
                    <a:cubicBezTo>
                      <a:pt x="57" y="16"/>
                      <a:pt x="57" y="16"/>
                      <a:pt x="57" y="16"/>
                    </a:cubicBezTo>
                    <a:lnTo>
                      <a:pt x="57" y="8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F6369"/>
                  </a:solidFill>
                  <a:latin typeface="Arial"/>
                </a:endParaRPr>
              </a:p>
            </p:txBody>
          </p:sp>
          <p:sp>
            <p:nvSpPr>
              <p:cNvPr id="77" name="Freeform 33"/>
              <p:cNvSpPr>
                <a:spLocks noEditPoints="1"/>
              </p:cNvSpPr>
              <p:nvPr/>
            </p:nvSpPr>
            <p:spPr bwMode="auto">
              <a:xfrm>
                <a:off x="20177125" y="-8210550"/>
                <a:ext cx="822325" cy="366713"/>
              </a:xfrm>
              <a:custGeom>
                <a:avLst/>
                <a:gdLst>
                  <a:gd name="T0" fmla="*/ 215 w 219"/>
                  <a:gd name="T1" fmla="*/ 42 h 98"/>
                  <a:gd name="T2" fmla="*/ 164 w 219"/>
                  <a:gd name="T3" fmla="*/ 2 h 98"/>
                  <a:gd name="T4" fmla="*/ 155 w 219"/>
                  <a:gd name="T5" fmla="*/ 1 h 98"/>
                  <a:gd name="T6" fmla="*/ 150 w 219"/>
                  <a:gd name="T7" fmla="*/ 9 h 98"/>
                  <a:gd name="T8" fmla="*/ 150 w 219"/>
                  <a:gd name="T9" fmla="*/ 43 h 98"/>
                  <a:gd name="T10" fmla="*/ 55 w 219"/>
                  <a:gd name="T11" fmla="*/ 43 h 98"/>
                  <a:gd name="T12" fmla="*/ 0 w 219"/>
                  <a:gd name="T13" fmla="*/ 73 h 98"/>
                  <a:gd name="T14" fmla="*/ 10 w 219"/>
                  <a:gd name="T15" fmla="*/ 80 h 98"/>
                  <a:gd name="T16" fmla="*/ 55 w 219"/>
                  <a:gd name="T17" fmla="*/ 55 h 98"/>
                  <a:gd name="T18" fmla="*/ 150 w 219"/>
                  <a:gd name="T19" fmla="*/ 55 h 98"/>
                  <a:gd name="T20" fmla="*/ 150 w 219"/>
                  <a:gd name="T21" fmla="*/ 88 h 98"/>
                  <a:gd name="T22" fmla="*/ 155 w 219"/>
                  <a:gd name="T23" fmla="*/ 97 h 98"/>
                  <a:gd name="T24" fmla="*/ 159 w 219"/>
                  <a:gd name="T25" fmla="*/ 98 h 98"/>
                  <a:gd name="T26" fmla="*/ 164 w 219"/>
                  <a:gd name="T27" fmla="*/ 96 h 98"/>
                  <a:gd name="T28" fmla="*/ 215 w 219"/>
                  <a:gd name="T29" fmla="*/ 56 h 98"/>
                  <a:gd name="T30" fmla="*/ 219 w 219"/>
                  <a:gd name="T31" fmla="*/ 49 h 98"/>
                  <a:gd name="T32" fmla="*/ 215 w 219"/>
                  <a:gd name="T33" fmla="*/ 42 h 98"/>
                  <a:gd name="T34" fmla="*/ 162 w 219"/>
                  <a:gd name="T35" fmla="*/ 82 h 98"/>
                  <a:gd name="T36" fmla="*/ 162 w 219"/>
                  <a:gd name="T37" fmla="*/ 28 h 98"/>
                  <a:gd name="T38" fmla="*/ 162 w 219"/>
                  <a:gd name="T39" fmla="*/ 15 h 98"/>
                  <a:gd name="T40" fmla="*/ 205 w 219"/>
                  <a:gd name="T41" fmla="*/ 49 h 98"/>
                  <a:gd name="T42" fmla="*/ 162 w 219"/>
                  <a:gd name="T43"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98">
                    <a:moveTo>
                      <a:pt x="215" y="42"/>
                    </a:moveTo>
                    <a:cubicBezTo>
                      <a:pt x="164" y="2"/>
                      <a:pt x="164" y="2"/>
                      <a:pt x="164" y="2"/>
                    </a:cubicBezTo>
                    <a:cubicBezTo>
                      <a:pt x="161" y="0"/>
                      <a:pt x="158" y="0"/>
                      <a:pt x="155" y="1"/>
                    </a:cubicBezTo>
                    <a:cubicBezTo>
                      <a:pt x="151" y="3"/>
                      <a:pt x="150" y="6"/>
                      <a:pt x="150" y="9"/>
                    </a:cubicBezTo>
                    <a:cubicBezTo>
                      <a:pt x="150" y="43"/>
                      <a:pt x="150" y="43"/>
                      <a:pt x="150" y="43"/>
                    </a:cubicBezTo>
                    <a:cubicBezTo>
                      <a:pt x="55" y="43"/>
                      <a:pt x="55" y="43"/>
                      <a:pt x="55" y="43"/>
                    </a:cubicBezTo>
                    <a:cubicBezTo>
                      <a:pt x="33" y="43"/>
                      <a:pt x="12" y="54"/>
                      <a:pt x="0" y="73"/>
                    </a:cubicBezTo>
                    <a:cubicBezTo>
                      <a:pt x="10" y="80"/>
                      <a:pt x="10" y="80"/>
                      <a:pt x="10" y="80"/>
                    </a:cubicBezTo>
                    <a:cubicBezTo>
                      <a:pt x="20" y="64"/>
                      <a:pt x="37" y="55"/>
                      <a:pt x="55" y="55"/>
                    </a:cubicBezTo>
                    <a:cubicBezTo>
                      <a:pt x="150" y="55"/>
                      <a:pt x="150" y="55"/>
                      <a:pt x="150" y="55"/>
                    </a:cubicBezTo>
                    <a:cubicBezTo>
                      <a:pt x="150" y="88"/>
                      <a:pt x="150" y="88"/>
                      <a:pt x="150" y="88"/>
                    </a:cubicBezTo>
                    <a:cubicBezTo>
                      <a:pt x="150" y="92"/>
                      <a:pt x="151" y="95"/>
                      <a:pt x="155" y="97"/>
                    </a:cubicBezTo>
                    <a:cubicBezTo>
                      <a:pt x="156" y="97"/>
                      <a:pt x="157" y="98"/>
                      <a:pt x="159" y="98"/>
                    </a:cubicBezTo>
                    <a:cubicBezTo>
                      <a:pt x="161" y="98"/>
                      <a:pt x="162" y="97"/>
                      <a:pt x="164" y="96"/>
                    </a:cubicBezTo>
                    <a:cubicBezTo>
                      <a:pt x="215" y="56"/>
                      <a:pt x="215" y="56"/>
                      <a:pt x="215" y="56"/>
                    </a:cubicBezTo>
                    <a:cubicBezTo>
                      <a:pt x="217" y="54"/>
                      <a:pt x="219" y="52"/>
                      <a:pt x="219" y="49"/>
                    </a:cubicBezTo>
                    <a:cubicBezTo>
                      <a:pt x="219" y="46"/>
                      <a:pt x="217" y="43"/>
                      <a:pt x="215" y="42"/>
                    </a:cubicBezTo>
                    <a:close/>
                    <a:moveTo>
                      <a:pt x="162" y="82"/>
                    </a:moveTo>
                    <a:cubicBezTo>
                      <a:pt x="162" y="28"/>
                      <a:pt x="162" y="28"/>
                      <a:pt x="162" y="28"/>
                    </a:cubicBezTo>
                    <a:cubicBezTo>
                      <a:pt x="162" y="15"/>
                      <a:pt x="162" y="15"/>
                      <a:pt x="162" y="15"/>
                    </a:cubicBezTo>
                    <a:cubicBezTo>
                      <a:pt x="205" y="49"/>
                      <a:pt x="205" y="49"/>
                      <a:pt x="205" y="49"/>
                    </a:cubicBezTo>
                    <a:lnTo>
                      <a:pt x="162" y="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F6369"/>
                  </a:solidFill>
                  <a:latin typeface="Arial"/>
                </a:endParaRPr>
              </a:p>
            </p:txBody>
          </p:sp>
          <p:sp>
            <p:nvSpPr>
              <p:cNvPr id="78" name="Freeform 34"/>
              <p:cNvSpPr>
                <a:spLocks noEditPoints="1"/>
              </p:cNvSpPr>
              <p:nvPr/>
            </p:nvSpPr>
            <p:spPr bwMode="auto">
              <a:xfrm>
                <a:off x="20146963" y="-7745413"/>
                <a:ext cx="852488" cy="366713"/>
              </a:xfrm>
              <a:custGeom>
                <a:avLst/>
                <a:gdLst>
                  <a:gd name="T0" fmla="*/ 223 w 227"/>
                  <a:gd name="T1" fmla="*/ 42 h 98"/>
                  <a:gd name="T2" fmla="*/ 172 w 227"/>
                  <a:gd name="T3" fmla="*/ 3 h 98"/>
                  <a:gd name="T4" fmla="*/ 163 w 227"/>
                  <a:gd name="T5" fmla="*/ 2 h 98"/>
                  <a:gd name="T6" fmla="*/ 158 w 227"/>
                  <a:gd name="T7" fmla="*/ 10 h 98"/>
                  <a:gd name="T8" fmla="*/ 158 w 227"/>
                  <a:gd name="T9" fmla="*/ 46 h 98"/>
                  <a:gd name="T10" fmla="*/ 63 w 227"/>
                  <a:gd name="T11" fmla="*/ 46 h 98"/>
                  <a:gd name="T12" fmla="*/ 12 w 227"/>
                  <a:gd name="T13" fmla="*/ 5 h 98"/>
                  <a:gd name="T14" fmla="*/ 0 w 227"/>
                  <a:gd name="T15" fmla="*/ 8 h 98"/>
                  <a:gd name="T16" fmla="*/ 63 w 227"/>
                  <a:gd name="T17" fmla="*/ 58 h 98"/>
                  <a:gd name="T18" fmla="*/ 158 w 227"/>
                  <a:gd name="T19" fmla="*/ 58 h 98"/>
                  <a:gd name="T20" fmla="*/ 158 w 227"/>
                  <a:gd name="T21" fmla="*/ 89 h 98"/>
                  <a:gd name="T22" fmla="*/ 163 w 227"/>
                  <a:gd name="T23" fmla="*/ 97 h 98"/>
                  <a:gd name="T24" fmla="*/ 167 w 227"/>
                  <a:gd name="T25" fmla="*/ 98 h 98"/>
                  <a:gd name="T26" fmla="*/ 172 w 227"/>
                  <a:gd name="T27" fmla="*/ 96 h 98"/>
                  <a:gd name="T28" fmla="*/ 223 w 227"/>
                  <a:gd name="T29" fmla="*/ 57 h 98"/>
                  <a:gd name="T30" fmla="*/ 227 w 227"/>
                  <a:gd name="T31" fmla="*/ 50 h 98"/>
                  <a:gd name="T32" fmla="*/ 223 w 227"/>
                  <a:gd name="T33" fmla="*/ 42 h 98"/>
                  <a:gd name="T34" fmla="*/ 170 w 227"/>
                  <a:gd name="T35" fmla="*/ 83 h 98"/>
                  <a:gd name="T36" fmla="*/ 170 w 227"/>
                  <a:gd name="T37" fmla="*/ 29 h 98"/>
                  <a:gd name="T38" fmla="*/ 170 w 227"/>
                  <a:gd name="T39" fmla="*/ 16 h 98"/>
                  <a:gd name="T40" fmla="*/ 213 w 227"/>
                  <a:gd name="T41" fmla="*/ 50 h 98"/>
                  <a:gd name="T42" fmla="*/ 170 w 227"/>
                  <a:gd name="T43" fmla="*/ 8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98">
                    <a:moveTo>
                      <a:pt x="223" y="42"/>
                    </a:moveTo>
                    <a:cubicBezTo>
                      <a:pt x="172" y="3"/>
                      <a:pt x="172" y="3"/>
                      <a:pt x="172" y="3"/>
                    </a:cubicBezTo>
                    <a:cubicBezTo>
                      <a:pt x="169" y="1"/>
                      <a:pt x="166" y="0"/>
                      <a:pt x="163" y="2"/>
                    </a:cubicBezTo>
                    <a:cubicBezTo>
                      <a:pt x="159" y="3"/>
                      <a:pt x="158" y="6"/>
                      <a:pt x="158" y="10"/>
                    </a:cubicBezTo>
                    <a:cubicBezTo>
                      <a:pt x="158" y="46"/>
                      <a:pt x="158" y="46"/>
                      <a:pt x="158" y="46"/>
                    </a:cubicBezTo>
                    <a:cubicBezTo>
                      <a:pt x="63" y="46"/>
                      <a:pt x="63" y="46"/>
                      <a:pt x="63" y="46"/>
                    </a:cubicBezTo>
                    <a:cubicBezTo>
                      <a:pt x="39" y="46"/>
                      <a:pt x="17" y="30"/>
                      <a:pt x="12" y="5"/>
                    </a:cubicBezTo>
                    <a:cubicBezTo>
                      <a:pt x="0" y="8"/>
                      <a:pt x="0" y="8"/>
                      <a:pt x="0" y="8"/>
                    </a:cubicBezTo>
                    <a:cubicBezTo>
                      <a:pt x="7" y="38"/>
                      <a:pt x="33" y="58"/>
                      <a:pt x="63" y="58"/>
                    </a:cubicBezTo>
                    <a:cubicBezTo>
                      <a:pt x="158" y="58"/>
                      <a:pt x="158" y="58"/>
                      <a:pt x="158" y="58"/>
                    </a:cubicBezTo>
                    <a:cubicBezTo>
                      <a:pt x="158" y="89"/>
                      <a:pt x="158" y="89"/>
                      <a:pt x="158" y="89"/>
                    </a:cubicBezTo>
                    <a:cubicBezTo>
                      <a:pt x="158" y="93"/>
                      <a:pt x="159" y="96"/>
                      <a:pt x="163" y="97"/>
                    </a:cubicBezTo>
                    <a:cubicBezTo>
                      <a:pt x="164" y="98"/>
                      <a:pt x="165" y="98"/>
                      <a:pt x="167" y="98"/>
                    </a:cubicBezTo>
                    <a:cubicBezTo>
                      <a:pt x="169" y="98"/>
                      <a:pt x="170" y="98"/>
                      <a:pt x="172" y="96"/>
                    </a:cubicBezTo>
                    <a:cubicBezTo>
                      <a:pt x="223" y="57"/>
                      <a:pt x="223" y="57"/>
                      <a:pt x="223" y="57"/>
                    </a:cubicBezTo>
                    <a:cubicBezTo>
                      <a:pt x="225" y="55"/>
                      <a:pt x="227" y="52"/>
                      <a:pt x="227" y="50"/>
                    </a:cubicBezTo>
                    <a:cubicBezTo>
                      <a:pt x="227" y="47"/>
                      <a:pt x="225" y="44"/>
                      <a:pt x="223" y="42"/>
                    </a:cubicBezTo>
                    <a:close/>
                    <a:moveTo>
                      <a:pt x="170" y="83"/>
                    </a:moveTo>
                    <a:cubicBezTo>
                      <a:pt x="170" y="29"/>
                      <a:pt x="170" y="29"/>
                      <a:pt x="170" y="29"/>
                    </a:cubicBezTo>
                    <a:cubicBezTo>
                      <a:pt x="170" y="16"/>
                      <a:pt x="170" y="16"/>
                      <a:pt x="170" y="16"/>
                    </a:cubicBezTo>
                    <a:cubicBezTo>
                      <a:pt x="213" y="50"/>
                      <a:pt x="213" y="50"/>
                      <a:pt x="213" y="50"/>
                    </a:cubicBezTo>
                    <a:lnTo>
                      <a:pt x="170" y="8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F6369"/>
                  </a:solidFill>
                  <a:latin typeface="Arial"/>
                </a:endParaRPr>
              </a:p>
            </p:txBody>
          </p:sp>
          <p:sp>
            <p:nvSpPr>
              <p:cNvPr id="79" name="Freeform 35"/>
              <p:cNvSpPr>
                <a:spLocks noEditPoints="1"/>
              </p:cNvSpPr>
              <p:nvPr/>
            </p:nvSpPr>
            <p:spPr bwMode="auto">
              <a:xfrm>
                <a:off x="19700875" y="-7997825"/>
                <a:ext cx="850900" cy="368300"/>
              </a:xfrm>
              <a:custGeom>
                <a:avLst/>
                <a:gdLst>
                  <a:gd name="T0" fmla="*/ 4 w 227"/>
                  <a:gd name="T1" fmla="*/ 57 h 98"/>
                  <a:gd name="T2" fmla="*/ 55 w 227"/>
                  <a:gd name="T3" fmla="*/ 96 h 98"/>
                  <a:gd name="T4" fmla="*/ 60 w 227"/>
                  <a:gd name="T5" fmla="*/ 98 h 98"/>
                  <a:gd name="T6" fmla="*/ 64 w 227"/>
                  <a:gd name="T7" fmla="*/ 97 h 98"/>
                  <a:gd name="T8" fmla="*/ 69 w 227"/>
                  <a:gd name="T9" fmla="*/ 89 h 98"/>
                  <a:gd name="T10" fmla="*/ 69 w 227"/>
                  <a:gd name="T11" fmla="*/ 53 h 98"/>
                  <a:gd name="T12" fmla="*/ 94 w 227"/>
                  <a:gd name="T13" fmla="*/ 53 h 98"/>
                  <a:gd name="T14" fmla="*/ 123 w 227"/>
                  <a:gd name="T15" fmla="*/ 53 h 98"/>
                  <a:gd name="T16" fmla="*/ 163 w 227"/>
                  <a:gd name="T17" fmla="*/ 53 h 98"/>
                  <a:gd name="T18" fmla="*/ 215 w 227"/>
                  <a:gd name="T19" fmla="*/ 94 h 98"/>
                  <a:gd name="T20" fmla="*/ 227 w 227"/>
                  <a:gd name="T21" fmla="*/ 91 h 98"/>
                  <a:gd name="T22" fmla="*/ 163 w 227"/>
                  <a:gd name="T23" fmla="*/ 41 h 98"/>
                  <a:gd name="T24" fmla="*/ 123 w 227"/>
                  <a:gd name="T25" fmla="*/ 41 h 98"/>
                  <a:gd name="T26" fmla="*/ 94 w 227"/>
                  <a:gd name="T27" fmla="*/ 41 h 98"/>
                  <a:gd name="T28" fmla="*/ 69 w 227"/>
                  <a:gd name="T29" fmla="*/ 41 h 98"/>
                  <a:gd name="T30" fmla="*/ 69 w 227"/>
                  <a:gd name="T31" fmla="*/ 10 h 98"/>
                  <a:gd name="T32" fmla="*/ 64 w 227"/>
                  <a:gd name="T33" fmla="*/ 2 h 98"/>
                  <a:gd name="T34" fmla="*/ 55 w 227"/>
                  <a:gd name="T35" fmla="*/ 3 h 98"/>
                  <a:gd name="T36" fmla="*/ 4 w 227"/>
                  <a:gd name="T37" fmla="*/ 42 h 98"/>
                  <a:gd name="T38" fmla="*/ 0 w 227"/>
                  <a:gd name="T39" fmla="*/ 49 h 98"/>
                  <a:gd name="T40" fmla="*/ 4 w 227"/>
                  <a:gd name="T41" fmla="*/ 57 h 98"/>
                  <a:gd name="T42" fmla="*/ 57 w 227"/>
                  <a:gd name="T43" fmla="*/ 16 h 98"/>
                  <a:gd name="T44" fmla="*/ 57 w 227"/>
                  <a:gd name="T45" fmla="*/ 83 h 98"/>
                  <a:gd name="T46" fmla="*/ 14 w 227"/>
                  <a:gd name="T47" fmla="*/ 49 h 98"/>
                  <a:gd name="T48" fmla="*/ 57 w 227"/>
                  <a:gd name="T49" fmla="*/ 1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7" h="98">
                    <a:moveTo>
                      <a:pt x="4" y="57"/>
                    </a:moveTo>
                    <a:cubicBezTo>
                      <a:pt x="55" y="96"/>
                      <a:pt x="55" y="96"/>
                      <a:pt x="55" y="96"/>
                    </a:cubicBezTo>
                    <a:cubicBezTo>
                      <a:pt x="56" y="98"/>
                      <a:pt x="58" y="98"/>
                      <a:pt x="60" y="98"/>
                    </a:cubicBezTo>
                    <a:cubicBezTo>
                      <a:pt x="62" y="98"/>
                      <a:pt x="63" y="98"/>
                      <a:pt x="64" y="97"/>
                    </a:cubicBezTo>
                    <a:cubicBezTo>
                      <a:pt x="67" y="96"/>
                      <a:pt x="69" y="93"/>
                      <a:pt x="69" y="89"/>
                    </a:cubicBezTo>
                    <a:cubicBezTo>
                      <a:pt x="69" y="53"/>
                      <a:pt x="69" y="53"/>
                      <a:pt x="69" y="53"/>
                    </a:cubicBezTo>
                    <a:cubicBezTo>
                      <a:pt x="94" y="53"/>
                      <a:pt x="94" y="53"/>
                      <a:pt x="94" y="53"/>
                    </a:cubicBezTo>
                    <a:cubicBezTo>
                      <a:pt x="123" y="53"/>
                      <a:pt x="123" y="53"/>
                      <a:pt x="123" y="53"/>
                    </a:cubicBezTo>
                    <a:cubicBezTo>
                      <a:pt x="163" y="53"/>
                      <a:pt x="163" y="53"/>
                      <a:pt x="163" y="53"/>
                    </a:cubicBezTo>
                    <a:cubicBezTo>
                      <a:pt x="188" y="53"/>
                      <a:pt x="210" y="69"/>
                      <a:pt x="215" y="94"/>
                    </a:cubicBezTo>
                    <a:cubicBezTo>
                      <a:pt x="227" y="91"/>
                      <a:pt x="227" y="91"/>
                      <a:pt x="227" y="91"/>
                    </a:cubicBezTo>
                    <a:cubicBezTo>
                      <a:pt x="220" y="61"/>
                      <a:pt x="194" y="41"/>
                      <a:pt x="163" y="41"/>
                    </a:cubicBezTo>
                    <a:cubicBezTo>
                      <a:pt x="123" y="41"/>
                      <a:pt x="123" y="41"/>
                      <a:pt x="123" y="41"/>
                    </a:cubicBezTo>
                    <a:cubicBezTo>
                      <a:pt x="94" y="41"/>
                      <a:pt x="94" y="41"/>
                      <a:pt x="94" y="41"/>
                    </a:cubicBezTo>
                    <a:cubicBezTo>
                      <a:pt x="69" y="41"/>
                      <a:pt x="69" y="41"/>
                      <a:pt x="69" y="41"/>
                    </a:cubicBezTo>
                    <a:cubicBezTo>
                      <a:pt x="69" y="10"/>
                      <a:pt x="69" y="10"/>
                      <a:pt x="69" y="10"/>
                    </a:cubicBezTo>
                    <a:cubicBezTo>
                      <a:pt x="69" y="6"/>
                      <a:pt x="67" y="3"/>
                      <a:pt x="64" y="2"/>
                    </a:cubicBezTo>
                    <a:cubicBezTo>
                      <a:pt x="61" y="0"/>
                      <a:pt x="58" y="1"/>
                      <a:pt x="55" y="3"/>
                    </a:cubicBezTo>
                    <a:cubicBezTo>
                      <a:pt x="4" y="42"/>
                      <a:pt x="4" y="42"/>
                      <a:pt x="4" y="42"/>
                    </a:cubicBezTo>
                    <a:cubicBezTo>
                      <a:pt x="2" y="44"/>
                      <a:pt x="0" y="47"/>
                      <a:pt x="0" y="49"/>
                    </a:cubicBezTo>
                    <a:cubicBezTo>
                      <a:pt x="0" y="52"/>
                      <a:pt x="2" y="55"/>
                      <a:pt x="4" y="57"/>
                    </a:cubicBezTo>
                    <a:close/>
                    <a:moveTo>
                      <a:pt x="57" y="16"/>
                    </a:moveTo>
                    <a:cubicBezTo>
                      <a:pt x="57" y="83"/>
                      <a:pt x="57" y="83"/>
                      <a:pt x="57" y="83"/>
                    </a:cubicBezTo>
                    <a:cubicBezTo>
                      <a:pt x="14" y="49"/>
                      <a:pt x="14" y="49"/>
                      <a:pt x="14" y="49"/>
                    </a:cubicBezTo>
                    <a:lnTo>
                      <a:pt x="57"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F6369"/>
                  </a:solidFill>
                  <a:latin typeface="Arial"/>
                </a:endParaRPr>
              </a:p>
            </p:txBody>
          </p:sp>
        </p:grpSp>
      </p:grpSp>
      <p:grpSp>
        <p:nvGrpSpPr>
          <p:cNvPr id="89" name="Group 74"/>
          <p:cNvGrpSpPr/>
          <p:nvPr/>
        </p:nvGrpSpPr>
        <p:grpSpPr>
          <a:xfrm>
            <a:off x="8428999" y="1051264"/>
            <a:ext cx="999364" cy="1156398"/>
            <a:chOff x="8628883" y="1550320"/>
            <a:chExt cx="640080" cy="747263"/>
          </a:xfrm>
        </p:grpSpPr>
        <p:sp>
          <p:nvSpPr>
            <p:cNvPr id="90" name="Rounded Rectangle 75"/>
            <p:cNvSpPr/>
            <p:nvPr/>
          </p:nvSpPr>
          <p:spPr>
            <a:xfrm>
              <a:off x="8645973" y="1550320"/>
              <a:ext cx="603140" cy="620298"/>
            </a:xfrm>
            <a:prstGeom prst="roundRect">
              <a:avLst>
                <a:gd name="adj" fmla="val 10207"/>
              </a:avLst>
            </a:prstGeom>
            <a:solidFill>
              <a:schemeClr val="bg1"/>
            </a:solidFill>
            <a:ln w="15875">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p>
          </p:txBody>
        </p:sp>
        <p:grpSp>
          <p:nvGrpSpPr>
            <p:cNvPr id="91" name="Group 80"/>
            <p:cNvGrpSpPr>
              <a:grpSpLocks/>
            </p:cNvGrpSpPr>
            <p:nvPr/>
          </p:nvGrpSpPr>
          <p:grpSpPr>
            <a:xfrm>
              <a:off x="8628883" y="1657503"/>
              <a:ext cx="640080" cy="640080"/>
              <a:chOff x="19299238" y="-8755063"/>
              <a:chExt cx="2100263" cy="2138363"/>
            </a:xfrm>
            <a:gradFill flip="none" rotWithShape="1">
              <a:gsLst>
                <a:gs pos="1000">
                  <a:schemeClr val="tx1"/>
                </a:gs>
                <a:gs pos="100000">
                  <a:schemeClr val="bg1">
                    <a:lumMod val="65000"/>
                  </a:schemeClr>
                </a:gs>
                <a:gs pos="80000">
                  <a:schemeClr val="bg1">
                    <a:lumMod val="50000"/>
                  </a:schemeClr>
                </a:gs>
              </a:gsLst>
              <a:lin ang="16200000" scaled="1"/>
              <a:tileRect/>
            </a:gradFill>
          </p:grpSpPr>
          <p:sp>
            <p:nvSpPr>
              <p:cNvPr id="92" name="Freeform 30"/>
              <p:cNvSpPr>
                <a:spLocks noEditPoints="1"/>
              </p:cNvSpPr>
              <p:nvPr/>
            </p:nvSpPr>
            <p:spPr bwMode="auto">
              <a:xfrm>
                <a:off x="19299238" y="-8755063"/>
                <a:ext cx="2100263" cy="2138363"/>
              </a:xfrm>
              <a:custGeom>
                <a:avLst/>
                <a:gdLst>
                  <a:gd name="T0" fmla="*/ 1229 w 1323"/>
                  <a:gd name="T1" fmla="*/ 0 h 1347"/>
                  <a:gd name="T2" fmla="*/ 95 w 1323"/>
                  <a:gd name="T3" fmla="*/ 0 h 1347"/>
                  <a:gd name="T4" fmla="*/ 0 w 1323"/>
                  <a:gd name="T5" fmla="*/ 95 h 1347"/>
                  <a:gd name="T6" fmla="*/ 0 w 1323"/>
                  <a:gd name="T7" fmla="*/ 1252 h 1347"/>
                  <a:gd name="T8" fmla="*/ 95 w 1323"/>
                  <a:gd name="T9" fmla="*/ 1347 h 1347"/>
                  <a:gd name="T10" fmla="*/ 1229 w 1323"/>
                  <a:gd name="T11" fmla="*/ 1347 h 1347"/>
                  <a:gd name="T12" fmla="*/ 1323 w 1323"/>
                  <a:gd name="T13" fmla="*/ 1252 h 1347"/>
                  <a:gd name="T14" fmla="*/ 1323 w 1323"/>
                  <a:gd name="T15" fmla="*/ 95 h 1347"/>
                  <a:gd name="T16" fmla="*/ 1229 w 1323"/>
                  <a:gd name="T17" fmla="*/ 0 h 1347"/>
                  <a:gd name="T18" fmla="*/ 1267 w 1323"/>
                  <a:gd name="T19" fmla="*/ 1229 h 1347"/>
                  <a:gd name="T20" fmla="*/ 1205 w 1323"/>
                  <a:gd name="T21" fmla="*/ 1290 h 1347"/>
                  <a:gd name="T22" fmla="*/ 119 w 1323"/>
                  <a:gd name="T23" fmla="*/ 1290 h 1347"/>
                  <a:gd name="T24" fmla="*/ 57 w 1323"/>
                  <a:gd name="T25" fmla="*/ 1229 h 1347"/>
                  <a:gd name="T26" fmla="*/ 57 w 1323"/>
                  <a:gd name="T27" fmla="*/ 118 h 1347"/>
                  <a:gd name="T28" fmla="*/ 119 w 1323"/>
                  <a:gd name="T29" fmla="*/ 57 h 1347"/>
                  <a:gd name="T30" fmla="*/ 1205 w 1323"/>
                  <a:gd name="T31" fmla="*/ 57 h 1347"/>
                  <a:gd name="T32" fmla="*/ 1267 w 1323"/>
                  <a:gd name="T33" fmla="*/ 118 h 1347"/>
                  <a:gd name="T34" fmla="*/ 1267 w 1323"/>
                  <a:gd name="T35" fmla="*/ 1229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3" h="1347">
                    <a:moveTo>
                      <a:pt x="1229" y="0"/>
                    </a:moveTo>
                    <a:lnTo>
                      <a:pt x="95" y="0"/>
                    </a:lnTo>
                    <a:lnTo>
                      <a:pt x="0" y="95"/>
                    </a:lnTo>
                    <a:lnTo>
                      <a:pt x="0" y="1252"/>
                    </a:lnTo>
                    <a:lnTo>
                      <a:pt x="95" y="1347"/>
                    </a:lnTo>
                    <a:lnTo>
                      <a:pt x="1229" y="1347"/>
                    </a:lnTo>
                    <a:lnTo>
                      <a:pt x="1323" y="1252"/>
                    </a:lnTo>
                    <a:lnTo>
                      <a:pt x="1323" y="95"/>
                    </a:lnTo>
                    <a:lnTo>
                      <a:pt x="1229" y="0"/>
                    </a:lnTo>
                    <a:close/>
                    <a:moveTo>
                      <a:pt x="1267" y="1229"/>
                    </a:moveTo>
                    <a:lnTo>
                      <a:pt x="1205" y="1290"/>
                    </a:lnTo>
                    <a:lnTo>
                      <a:pt x="119" y="1290"/>
                    </a:lnTo>
                    <a:lnTo>
                      <a:pt x="57" y="1229"/>
                    </a:lnTo>
                    <a:lnTo>
                      <a:pt x="57" y="118"/>
                    </a:lnTo>
                    <a:lnTo>
                      <a:pt x="119" y="57"/>
                    </a:lnTo>
                    <a:lnTo>
                      <a:pt x="1205" y="57"/>
                    </a:lnTo>
                    <a:lnTo>
                      <a:pt x="1267" y="118"/>
                    </a:lnTo>
                    <a:lnTo>
                      <a:pt x="1267" y="12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F6369"/>
                  </a:solidFill>
                  <a:latin typeface="Arial"/>
                </a:endParaRPr>
              </a:p>
            </p:txBody>
          </p:sp>
          <p:sp>
            <p:nvSpPr>
              <p:cNvPr id="93" name="Freeform 31"/>
              <p:cNvSpPr>
                <a:spLocks noEditPoints="1"/>
              </p:cNvSpPr>
              <p:nvPr/>
            </p:nvSpPr>
            <p:spPr bwMode="auto">
              <a:xfrm>
                <a:off x="19521488" y="-8515350"/>
                <a:ext cx="1657350" cy="1658938"/>
              </a:xfrm>
              <a:custGeom>
                <a:avLst/>
                <a:gdLst>
                  <a:gd name="T0" fmla="*/ 0 w 1044"/>
                  <a:gd name="T1" fmla="*/ 1045 h 1045"/>
                  <a:gd name="T2" fmla="*/ 1044 w 1044"/>
                  <a:gd name="T3" fmla="*/ 1045 h 1045"/>
                  <a:gd name="T4" fmla="*/ 1044 w 1044"/>
                  <a:gd name="T5" fmla="*/ 0 h 1045"/>
                  <a:gd name="T6" fmla="*/ 0 w 1044"/>
                  <a:gd name="T7" fmla="*/ 0 h 1045"/>
                  <a:gd name="T8" fmla="*/ 0 w 1044"/>
                  <a:gd name="T9" fmla="*/ 1045 h 1045"/>
                  <a:gd name="T10" fmla="*/ 28 w 1044"/>
                  <a:gd name="T11" fmla="*/ 29 h 1045"/>
                  <a:gd name="T12" fmla="*/ 1016 w 1044"/>
                  <a:gd name="T13" fmla="*/ 29 h 1045"/>
                  <a:gd name="T14" fmla="*/ 1016 w 1044"/>
                  <a:gd name="T15" fmla="*/ 1016 h 1045"/>
                  <a:gd name="T16" fmla="*/ 28 w 1044"/>
                  <a:gd name="T17" fmla="*/ 1016 h 1045"/>
                  <a:gd name="T18" fmla="*/ 28 w 1044"/>
                  <a:gd name="T19" fmla="*/ 29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4" h="1045">
                    <a:moveTo>
                      <a:pt x="0" y="1045"/>
                    </a:moveTo>
                    <a:lnTo>
                      <a:pt x="1044" y="1045"/>
                    </a:lnTo>
                    <a:lnTo>
                      <a:pt x="1044" y="0"/>
                    </a:lnTo>
                    <a:lnTo>
                      <a:pt x="0" y="0"/>
                    </a:lnTo>
                    <a:lnTo>
                      <a:pt x="0" y="1045"/>
                    </a:lnTo>
                    <a:close/>
                    <a:moveTo>
                      <a:pt x="28" y="29"/>
                    </a:moveTo>
                    <a:lnTo>
                      <a:pt x="1016" y="29"/>
                    </a:lnTo>
                    <a:lnTo>
                      <a:pt x="1016" y="1016"/>
                    </a:lnTo>
                    <a:lnTo>
                      <a:pt x="28" y="1016"/>
                    </a:lnTo>
                    <a:lnTo>
                      <a:pt x="28" y="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F6369"/>
                  </a:solidFill>
                  <a:latin typeface="Arial"/>
                </a:endParaRPr>
              </a:p>
            </p:txBody>
          </p:sp>
          <p:sp>
            <p:nvSpPr>
              <p:cNvPr id="94" name="Freeform 32"/>
              <p:cNvSpPr>
                <a:spLocks noEditPoints="1"/>
              </p:cNvSpPr>
              <p:nvPr/>
            </p:nvSpPr>
            <p:spPr bwMode="auto">
              <a:xfrm>
                <a:off x="19700875" y="-7527925"/>
                <a:ext cx="822325" cy="366713"/>
              </a:xfrm>
              <a:custGeom>
                <a:avLst/>
                <a:gdLst>
                  <a:gd name="T0" fmla="*/ 163 w 219"/>
                  <a:gd name="T1" fmla="*/ 43 h 98"/>
                  <a:gd name="T2" fmla="*/ 69 w 219"/>
                  <a:gd name="T3" fmla="*/ 43 h 98"/>
                  <a:gd name="T4" fmla="*/ 69 w 219"/>
                  <a:gd name="T5" fmla="*/ 10 h 98"/>
                  <a:gd name="T6" fmla="*/ 64 w 219"/>
                  <a:gd name="T7" fmla="*/ 1 h 98"/>
                  <a:gd name="T8" fmla="*/ 55 w 219"/>
                  <a:gd name="T9" fmla="*/ 2 h 98"/>
                  <a:gd name="T10" fmla="*/ 4 w 219"/>
                  <a:gd name="T11" fmla="*/ 42 h 98"/>
                  <a:gd name="T12" fmla="*/ 0 w 219"/>
                  <a:gd name="T13" fmla="*/ 49 h 98"/>
                  <a:gd name="T14" fmla="*/ 4 w 219"/>
                  <a:gd name="T15" fmla="*/ 56 h 98"/>
                  <a:gd name="T16" fmla="*/ 55 w 219"/>
                  <a:gd name="T17" fmla="*/ 96 h 98"/>
                  <a:gd name="T18" fmla="*/ 60 w 219"/>
                  <a:gd name="T19" fmla="*/ 98 h 98"/>
                  <a:gd name="T20" fmla="*/ 64 w 219"/>
                  <a:gd name="T21" fmla="*/ 97 h 98"/>
                  <a:gd name="T22" fmla="*/ 69 w 219"/>
                  <a:gd name="T23" fmla="*/ 89 h 98"/>
                  <a:gd name="T24" fmla="*/ 69 w 219"/>
                  <a:gd name="T25" fmla="*/ 55 h 98"/>
                  <a:gd name="T26" fmla="*/ 163 w 219"/>
                  <a:gd name="T27" fmla="*/ 55 h 98"/>
                  <a:gd name="T28" fmla="*/ 219 w 219"/>
                  <a:gd name="T29" fmla="*/ 25 h 98"/>
                  <a:gd name="T30" fmla="*/ 208 w 219"/>
                  <a:gd name="T31" fmla="*/ 19 h 98"/>
                  <a:gd name="T32" fmla="*/ 163 w 219"/>
                  <a:gd name="T33" fmla="*/ 43 h 98"/>
                  <a:gd name="T34" fmla="*/ 57 w 219"/>
                  <a:gd name="T35" fmla="*/ 83 h 98"/>
                  <a:gd name="T36" fmla="*/ 14 w 219"/>
                  <a:gd name="T37" fmla="*/ 49 h 98"/>
                  <a:gd name="T38" fmla="*/ 57 w 219"/>
                  <a:gd name="T39" fmla="*/ 16 h 98"/>
                  <a:gd name="T40" fmla="*/ 57 w 219"/>
                  <a:gd name="T41" fmla="*/ 8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9" h="98">
                    <a:moveTo>
                      <a:pt x="163" y="43"/>
                    </a:moveTo>
                    <a:cubicBezTo>
                      <a:pt x="69" y="43"/>
                      <a:pt x="69" y="43"/>
                      <a:pt x="69" y="43"/>
                    </a:cubicBezTo>
                    <a:cubicBezTo>
                      <a:pt x="69" y="10"/>
                      <a:pt x="69" y="10"/>
                      <a:pt x="69" y="10"/>
                    </a:cubicBezTo>
                    <a:cubicBezTo>
                      <a:pt x="69" y="6"/>
                      <a:pt x="67" y="3"/>
                      <a:pt x="64" y="1"/>
                    </a:cubicBezTo>
                    <a:cubicBezTo>
                      <a:pt x="61" y="0"/>
                      <a:pt x="58" y="0"/>
                      <a:pt x="55" y="2"/>
                    </a:cubicBezTo>
                    <a:cubicBezTo>
                      <a:pt x="4" y="42"/>
                      <a:pt x="4" y="42"/>
                      <a:pt x="4" y="42"/>
                    </a:cubicBezTo>
                    <a:cubicBezTo>
                      <a:pt x="2" y="44"/>
                      <a:pt x="0" y="46"/>
                      <a:pt x="0" y="49"/>
                    </a:cubicBezTo>
                    <a:cubicBezTo>
                      <a:pt x="0" y="52"/>
                      <a:pt x="2" y="55"/>
                      <a:pt x="4" y="56"/>
                    </a:cubicBezTo>
                    <a:cubicBezTo>
                      <a:pt x="55" y="96"/>
                      <a:pt x="55" y="96"/>
                      <a:pt x="55" y="96"/>
                    </a:cubicBezTo>
                    <a:cubicBezTo>
                      <a:pt x="56" y="97"/>
                      <a:pt x="58" y="98"/>
                      <a:pt x="60" y="98"/>
                    </a:cubicBezTo>
                    <a:cubicBezTo>
                      <a:pt x="62" y="98"/>
                      <a:pt x="63" y="98"/>
                      <a:pt x="64" y="97"/>
                    </a:cubicBezTo>
                    <a:cubicBezTo>
                      <a:pt x="67" y="95"/>
                      <a:pt x="69" y="92"/>
                      <a:pt x="69" y="89"/>
                    </a:cubicBezTo>
                    <a:cubicBezTo>
                      <a:pt x="69" y="55"/>
                      <a:pt x="69" y="55"/>
                      <a:pt x="69" y="55"/>
                    </a:cubicBezTo>
                    <a:cubicBezTo>
                      <a:pt x="163" y="55"/>
                      <a:pt x="163" y="55"/>
                      <a:pt x="163" y="55"/>
                    </a:cubicBezTo>
                    <a:cubicBezTo>
                      <a:pt x="186" y="55"/>
                      <a:pt x="206" y="44"/>
                      <a:pt x="219" y="25"/>
                    </a:cubicBezTo>
                    <a:cubicBezTo>
                      <a:pt x="208" y="19"/>
                      <a:pt x="208" y="19"/>
                      <a:pt x="208" y="19"/>
                    </a:cubicBezTo>
                    <a:cubicBezTo>
                      <a:pt x="199" y="34"/>
                      <a:pt x="182" y="43"/>
                      <a:pt x="163" y="43"/>
                    </a:cubicBezTo>
                    <a:close/>
                    <a:moveTo>
                      <a:pt x="57" y="83"/>
                    </a:moveTo>
                    <a:cubicBezTo>
                      <a:pt x="14" y="49"/>
                      <a:pt x="14" y="49"/>
                      <a:pt x="14" y="49"/>
                    </a:cubicBezTo>
                    <a:cubicBezTo>
                      <a:pt x="57" y="16"/>
                      <a:pt x="57" y="16"/>
                      <a:pt x="57" y="16"/>
                    </a:cubicBezTo>
                    <a:lnTo>
                      <a:pt x="57" y="8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F6369"/>
                  </a:solidFill>
                  <a:latin typeface="Arial"/>
                </a:endParaRPr>
              </a:p>
            </p:txBody>
          </p:sp>
          <p:sp>
            <p:nvSpPr>
              <p:cNvPr id="95" name="Freeform 33"/>
              <p:cNvSpPr>
                <a:spLocks noEditPoints="1"/>
              </p:cNvSpPr>
              <p:nvPr/>
            </p:nvSpPr>
            <p:spPr bwMode="auto">
              <a:xfrm>
                <a:off x="20177125" y="-8210550"/>
                <a:ext cx="822325" cy="366713"/>
              </a:xfrm>
              <a:custGeom>
                <a:avLst/>
                <a:gdLst>
                  <a:gd name="T0" fmla="*/ 215 w 219"/>
                  <a:gd name="T1" fmla="*/ 42 h 98"/>
                  <a:gd name="T2" fmla="*/ 164 w 219"/>
                  <a:gd name="T3" fmla="*/ 2 h 98"/>
                  <a:gd name="T4" fmla="*/ 155 w 219"/>
                  <a:gd name="T5" fmla="*/ 1 h 98"/>
                  <a:gd name="T6" fmla="*/ 150 w 219"/>
                  <a:gd name="T7" fmla="*/ 9 h 98"/>
                  <a:gd name="T8" fmla="*/ 150 w 219"/>
                  <a:gd name="T9" fmla="*/ 43 h 98"/>
                  <a:gd name="T10" fmla="*/ 55 w 219"/>
                  <a:gd name="T11" fmla="*/ 43 h 98"/>
                  <a:gd name="T12" fmla="*/ 0 w 219"/>
                  <a:gd name="T13" fmla="*/ 73 h 98"/>
                  <a:gd name="T14" fmla="*/ 10 w 219"/>
                  <a:gd name="T15" fmla="*/ 80 h 98"/>
                  <a:gd name="T16" fmla="*/ 55 w 219"/>
                  <a:gd name="T17" fmla="*/ 55 h 98"/>
                  <a:gd name="T18" fmla="*/ 150 w 219"/>
                  <a:gd name="T19" fmla="*/ 55 h 98"/>
                  <a:gd name="T20" fmla="*/ 150 w 219"/>
                  <a:gd name="T21" fmla="*/ 88 h 98"/>
                  <a:gd name="T22" fmla="*/ 155 w 219"/>
                  <a:gd name="T23" fmla="*/ 97 h 98"/>
                  <a:gd name="T24" fmla="*/ 159 w 219"/>
                  <a:gd name="T25" fmla="*/ 98 h 98"/>
                  <a:gd name="T26" fmla="*/ 164 w 219"/>
                  <a:gd name="T27" fmla="*/ 96 h 98"/>
                  <a:gd name="T28" fmla="*/ 215 w 219"/>
                  <a:gd name="T29" fmla="*/ 56 h 98"/>
                  <a:gd name="T30" fmla="*/ 219 w 219"/>
                  <a:gd name="T31" fmla="*/ 49 h 98"/>
                  <a:gd name="T32" fmla="*/ 215 w 219"/>
                  <a:gd name="T33" fmla="*/ 42 h 98"/>
                  <a:gd name="T34" fmla="*/ 162 w 219"/>
                  <a:gd name="T35" fmla="*/ 82 h 98"/>
                  <a:gd name="T36" fmla="*/ 162 w 219"/>
                  <a:gd name="T37" fmla="*/ 28 h 98"/>
                  <a:gd name="T38" fmla="*/ 162 w 219"/>
                  <a:gd name="T39" fmla="*/ 15 h 98"/>
                  <a:gd name="T40" fmla="*/ 205 w 219"/>
                  <a:gd name="T41" fmla="*/ 49 h 98"/>
                  <a:gd name="T42" fmla="*/ 162 w 219"/>
                  <a:gd name="T43"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98">
                    <a:moveTo>
                      <a:pt x="215" y="42"/>
                    </a:moveTo>
                    <a:cubicBezTo>
                      <a:pt x="164" y="2"/>
                      <a:pt x="164" y="2"/>
                      <a:pt x="164" y="2"/>
                    </a:cubicBezTo>
                    <a:cubicBezTo>
                      <a:pt x="161" y="0"/>
                      <a:pt x="158" y="0"/>
                      <a:pt x="155" y="1"/>
                    </a:cubicBezTo>
                    <a:cubicBezTo>
                      <a:pt x="151" y="3"/>
                      <a:pt x="150" y="6"/>
                      <a:pt x="150" y="9"/>
                    </a:cubicBezTo>
                    <a:cubicBezTo>
                      <a:pt x="150" y="43"/>
                      <a:pt x="150" y="43"/>
                      <a:pt x="150" y="43"/>
                    </a:cubicBezTo>
                    <a:cubicBezTo>
                      <a:pt x="55" y="43"/>
                      <a:pt x="55" y="43"/>
                      <a:pt x="55" y="43"/>
                    </a:cubicBezTo>
                    <a:cubicBezTo>
                      <a:pt x="33" y="43"/>
                      <a:pt x="12" y="54"/>
                      <a:pt x="0" y="73"/>
                    </a:cubicBezTo>
                    <a:cubicBezTo>
                      <a:pt x="10" y="80"/>
                      <a:pt x="10" y="80"/>
                      <a:pt x="10" y="80"/>
                    </a:cubicBezTo>
                    <a:cubicBezTo>
                      <a:pt x="20" y="64"/>
                      <a:pt x="37" y="55"/>
                      <a:pt x="55" y="55"/>
                    </a:cubicBezTo>
                    <a:cubicBezTo>
                      <a:pt x="150" y="55"/>
                      <a:pt x="150" y="55"/>
                      <a:pt x="150" y="55"/>
                    </a:cubicBezTo>
                    <a:cubicBezTo>
                      <a:pt x="150" y="88"/>
                      <a:pt x="150" y="88"/>
                      <a:pt x="150" y="88"/>
                    </a:cubicBezTo>
                    <a:cubicBezTo>
                      <a:pt x="150" y="92"/>
                      <a:pt x="151" y="95"/>
                      <a:pt x="155" y="97"/>
                    </a:cubicBezTo>
                    <a:cubicBezTo>
                      <a:pt x="156" y="97"/>
                      <a:pt x="157" y="98"/>
                      <a:pt x="159" y="98"/>
                    </a:cubicBezTo>
                    <a:cubicBezTo>
                      <a:pt x="161" y="98"/>
                      <a:pt x="162" y="97"/>
                      <a:pt x="164" y="96"/>
                    </a:cubicBezTo>
                    <a:cubicBezTo>
                      <a:pt x="215" y="56"/>
                      <a:pt x="215" y="56"/>
                      <a:pt x="215" y="56"/>
                    </a:cubicBezTo>
                    <a:cubicBezTo>
                      <a:pt x="217" y="54"/>
                      <a:pt x="219" y="52"/>
                      <a:pt x="219" y="49"/>
                    </a:cubicBezTo>
                    <a:cubicBezTo>
                      <a:pt x="219" y="46"/>
                      <a:pt x="217" y="43"/>
                      <a:pt x="215" y="42"/>
                    </a:cubicBezTo>
                    <a:close/>
                    <a:moveTo>
                      <a:pt x="162" y="82"/>
                    </a:moveTo>
                    <a:cubicBezTo>
                      <a:pt x="162" y="28"/>
                      <a:pt x="162" y="28"/>
                      <a:pt x="162" y="28"/>
                    </a:cubicBezTo>
                    <a:cubicBezTo>
                      <a:pt x="162" y="15"/>
                      <a:pt x="162" y="15"/>
                      <a:pt x="162" y="15"/>
                    </a:cubicBezTo>
                    <a:cubicBezTo>
                      <a:pt x="205" y="49"/>
                      <a:pt x="205" y="49"/>
                      <a:pt x="205" y="49"/>
                    </a:cubicBezTo>
                    <a:lnTo>
                      <a:pt x="162" y="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F6369"/>
                  </a:solidFill>
                  <a:latin typeface="Arial"/>
                </a:endParaRPr>
              </a:p>
            </p:txBody>
          </p:sp>
          <p:sp>
            <p:nvSpPr>
              <p:cNvPr id="96" name="Freeform 34"/>
              <p:cNvSpPr>
                <a:spLocks noEditPoints="1"/>
              </p:cNvSpPr>
              <p:nvPr/>
            </p:nvSpPr>
            <p:spPr bwMode="auto">
              <a:xfrm>
                <a:off x="20146963" y="-7745413"/>
                <a:ext cx="852488" cy="366713"/>
              </a:xfrm>
              <a:custGeom>
                <a:avLst/>
                <a:gdLst>
                  <a:gd name="T0" fmla="*/ 223 w 227"/>
                  <a:gd name="T1" fmla="*/ 42 h 98"/>
                  <a:gd name="T2" fmla="*/ 172 w 227"/>
                  <a:gd name="T3" fmla="*/ 3 h 98"/>
                  <a:gd name="T4" fmla="*/ 163 w 227"/>
                  <a:gd name="T5" fmla="*/ 2 h 98"/>
                  <a:gd name="T6" fmla="*/ 158 w 227"/>
                  <a:gd name="T7" fmla="*/ 10 h 98"/>
                  <a:gd name="T8" fmla="*/ 158 w 227"/>
                  <a:gd name="T9" fmla="*/ 46 h 98"/>
                  <a:gd name="T10" fmla="*/ 63 w 227"/>
                  <a:gd name="T11" fmla="*/ 46 h 98"/>
                  <a:gd name="T12" fmla="*/ 12 w 227"/>
                  <a:gd name="T13" fmla="*/ 5 h 98"/>
                  <a:gd name="T14" fmla="*/ 0 w 227"/>
                  <a:gd name="T15" fmla="*/ 8 h 98"/>
                  <a:gd name="T16" fmla="*/ 63 w 227"/>
                  <a:gd name="T17" fmla="*/ 58 h 98"/>
                  <a:gd name="T18" fmla="*/ 158 w 227"/>
                  <a:gd name="T19" fmla="*/ 58 h 98"/>
                  <a:gd name="T20" fmla="*/ 158 w 227"/>
                  <a:gd name="T21" fmla="*/ 89 h 98"/>
                  <a:gd name="T22" fmla="*/ 163 w 227"/>
                  <a:gd name="T23" fmla="*/ 97 h 98"/>
                  <a:gd name="T24" fmla="*/ 167 w 227"/>
                  <a:gd name="T25" fmla="*/ 98 h 98"/>
                  <a:gd name="T26" fmla="*/ 172 w 227"/>
                  <a:gd name="T27" fmla="*/ 96 h 98"/>
                  <a:gd name="T28" fmla="*/ 223 w 227"/>
                  <a:gd name="T29" fmla="*/ 57 h 98"/>
                  <a:gd name="T30" fmla="*/ 227 w 227"/>
                  <a:gd name="T31" fmla="*/ 50 h 98"/>
                  <a:gd name="T32" fmla="*/ 223 w 227"/>
                  <a:gd name="T33" fmla="*/ 42 h 98"/>
                  <a:gd name="T34" fmla="*/ 170 w 227"/>
                  <a:gd name="T35" fmla="*/ 83 h 98"/>
                  <a:gd name="T36" fmla="*/ 170 w 227"/>
                  <a:gd name="T37" fmla="*/ 29 h 98"/>
                  <a:gd name="T38" fmla="*/ 170 w 227"/>
                  <a:gd name="T39" fmla="*/ 16 h 98"/>
                  <a:gd name="T40" fmla="*/ 213 w 227"/>
                  <a:gd name="T41" fmla="*/ 50 h 98"/>
                  <a:gd name="T42" fmla="*/ 170 w 227"/>
                  <a:gd name="T43" fmla="*/ 8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98">
                    <a:moveTo>
                      <a:pt x="223" y="42"/>
                    </a:moveTo>
                    <a:cubicBezTo>
                      <a:pt x="172" y="3"/>
                      <a:pt x="172" y="3"/>
                      <a:pt x="172" y="3"/>
                    </a:cubicBezTo>
                    <a:cubicBezTo>
                      <a:pt x="169" y="1"/>
                      <a:pt x="166" y="0"/>
                      <a:pt x="163" y="2"/>
                    </a:cubicBezTo>
                    <a:cubicBezTo>
                      <a:pt x="159" y="3"/>
                      <a:pt x="158" y="6"/>
                      <a:pt x="158" y="10"/>
                    </a:cubicBezTo>
                    <a:cubicBezTo>
                      <a:pt x="158" y="46"/>
                      <a:pt x="158" y="46"/>
                      <a:pt x="158" y="46"/>
                    </a:cubicBezTo>
                    <a:cubicBezTo>
                      <a:pt x="63" y="46"/>
                      <a:pt x="63" y="46"/>
                      <a:pt x="63" y="46"/>
                    </a:cubicBezTo>
                    <a:cubicBezTo>
                      <a:pt x="39" y="46"/>
                      <a:pt x="17" y="30"/>
                      <a:pt x="12" y="5"/>
                    </a:cubicBezTo>
                    <a:cubicBezTo>
                      <a:pt x="0" y="8"/>
                      <a:pt x="0" y="8"/>
                      <a:pt x="0" y="8"/>
                    </a:cubicBezTo>
                    <a:cubicBezTo>
                      <a:pt x="7" y="38"/>
                      <a:pt x="33" y="58"/>
                      <a:pt x="63" y="58"/>
                    </a:cubicBezTo>
                    <a:cubicBezTo>
                      <a:pt x="158" y="58"/>
                      <a:pt x="158" y="58"/>
                      <a:pt x="158" y="58"/>
                    </a:cubicBezTo>
                    <a:cubicBezTo>
                      <a:pt x="158" y="89"/>
                      <a:pt x="158" y="89"/>
                      <a:pt x="158" y="89"/>
                    </a:cubicBezTo>
                    <a:cubicBezTo>
                      <a:pt x="158" y="93"/>
                      <a:pt x="159" y="96"/>
                      <a:pt x="163" y="97"/>
                    </a:cubicBezTo>
                    <a:cubicBezTo>
                      <a:pt x="164" y="98"/>
                      <a:pt x="165" y="98"/>
                      <a:pt x="167" y="98"/>
                    </a:cubicBezTo>
                    <a:cubicBezTo>
                      <a:pt x="169" y="98"/>
                      <a:pt x="170" y="98"/>
                      <a:pt x="172" y="96"/>
                    </a:cubicBezTo>
                    <a:cubicBezTo>
                      <a:pt x="223" y="57"/>
                      <a:pt x="223" y="57"/>
                      <a:pt x="223" y="57"/>
                    </a:cubicBezTo>
                    <a:cubicBezTo>
                      <a:pt x="225" y="55"/>
                      <a:pt x="227" y="52"/>
                      <a:pt x="227" y="50"/>
                    </a:cubicBezTo>
                    <a:cubicBezTo>
                      <a:pt x="227" y="47"/>
                      <a:pt x="225" y="44"/>
                      <a:pt x="223" y="42"/>
                    </a:cubicBezTo>
                    <a:close/>
                    <a:moveTo>
                      <a:pt x="170" y="83"/>
                    </a:moveTo>
                    <a:cubicBezTo>
                      <a:pt x="170" y="29"/>
                      <a:pt x="170" y="29"/>
                      <a:pt x="170" y="29"/>
                    </a:cubicBezTo>
                    <a:cubicBezTo>
                      <a:pt x="170" y="16"/>
                      <a:pt x="170" y="16"/>
                      <a:pt x="170" y="16"/>
                    </a:cubicBezTo>
                    <a:cubicBezTo>
                      <a:pt x="213" y="50"/>
                      <a:pt x="213" y="50"/>
                      <a:pt x="213" y="50"/>
                    </a:cubicBezTo>
                    <a:lnTo>
                      <a:pt x="170" y="8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F6369"/>
                  </a:solidFill>
                  <a:latin typeface="Arial"/>
                </a:endParaRPr>
              </a:p>
            </p:txBody>
          </p:sp>
          <p:sp>
            <p:nvSpPr>
              <p:cNvPr id="97" name="Freeform 35"/>
              <p:cNvSpPr>
                <a:spLocks noEditPoints="1"/>
              </p:cNvSpPr>
              <p:nvPr/>
            </p:nvSpPr>
            <p:spPr bwMode="auto">
              <a:xfrm>
                <a:off x="19700875" y="-7997825"/>
                <a:ext cx="850900" cy="368300"/>
              </a:xfrm>
              <a:custGeom>
                <a:avLst/>
                <a:gdLst>
                  <a:gd name="T0" fmla="*/ 4 w 227"/>
                  <a:gd name="T1" fmla="*/ 57 h 98"/>
                  <a:gd name="T2" fmla="*/ 55 w 227"/>
                  <a:gd name="T3" fmla="*/ 96 h 98"/>
                  <a:gd name="T4" fmla="*/ 60 w 227"/>
                  <a:gd name="T5" fmla="*/ 98 h 98"/>
                  <a:gd name="T6" fmla="*/ 64 w 227"/>
                  <a:gd name="T7" fmla="*/ 97 h 98"/>
                  <a:gd name="T8" fmla="*/ 69 w 227"/>
                  <a:gd name="T9" fmla="*/ 89 h 98"/>
                  <a:gd name="T10" fmla="*/ 69 w 227"/>
                  <a:gd name="T11" fmla="*/ 53 h 98"/>
                  <a:gd name="T12" fmla="*/ 94 w 227"/>
                  <a:gd name="T13" fmla="*/ 53 h 98"/>
                  <a:gd name="T14" fmla="*/ 123 w 227"/>
                  <a:gd name="T15" fmla="*/ 53 h 98"/>
                  <a:gd name="T16" fmla="*/ 163 w 227"/>
                  <a:gd name="T17" fmla="*/ 53 h 98"/>
                  <a:gd name="T18" fmla="*/ 215 w 227"/>
                  <a:gd name="T19" fmla="*/ 94 h 98"/>
                  <a:gd name="T20" fmla="*/ 227 w 227"/>
                  <a:gd name="T21" fmla="*/ 91 h 98"/>
                  <a:gd name="T22" fmla="*/ 163 w 227"/>
                  <a:gd name="T23" fmla="*/ 41 h 98"/>
                  <a:gd name="T24" fmla="*/ 123 w 227"/>
                  <a:gd name="T25" fmla="*/ 41 h 98"/>
                  <a:gd name="T26" fmla="*/ 94 w 227"/>
                  <a:gd name="T27" fmla="*/ 41 h 98"/>
                  <a:gd name="T28" fmla="*/ 69 w 227"/>
                  <a:gd name="T29" fmla="*/ 41 h 98"/>
                  <a:gd name="T30" fmla="*/ 69 w 227"/>
                  <a:gd name="T31" fmla="*/ 10 h 98"/>
                  <a:gd name="T32" fmla="*/ 64 w 227"/>
                  <a:gd name="T33" fmla="*/ 2 h 98"/>
                  <a:gd name="T34" fmla="*/ 55 w 227"/>
                  <a:gd name="T35" fmla="*/ 3 h 98"/>
                  <a:gd name="T36" fmla="*/ 4 w 227"/>
                  <a:gd name="T37" fmla="*/ 42 h 98"/>
                  <a:gd name="T38" fmla="*/ 0 w 227"/>
                  <a:gd name="T39" fmla="*/ 49 h 98"/>
                  <a:gd name="T40" fmla="*/ 4 w 227"/>
                  <a:gd name="T41" fmla="*/ 57 h 98"/>
                  <a:gd name="T42" fmla="*/ 57 w 227"/>
                  <a:gd name="T43" fmla="*/ 16 h 98"/>
                  <a:gd name="T44" fmla="*/ 57 w 227"/>
                  <a:gd name="T45" fmla="*/ 83 h 98"/>
                  <a:gd name="T46" fmla="*/ 14 w 227"/>
                  <a:gd name="T47" fmla="*/ 49 h 98"/>
                  <a:gd name="T48" fmla="*/ 57 w 227"/>
                  <a:gd name="T49" fmla="*/ 1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7" h="98">
                    <a:moveTo>
                      <a:pt x="4" y="57"/>
                    </a:moveTo>
                    <a:cubicBezTo>
                      <a:pt x="55" y="96"/>
                      <a:pt x="55" y="96"/>
                      <a:pt x="55" y="96"/>
                    </a:cubicBezTo>
                    <a:cubicBezTo>
                      <a:pt x="56" y="98"/>
                      <a:pt x="58" y="98"/>
                      <a:pt x="60" y="98"/>
                    </a:cubicBezTo>
                    <a:cubicBezTo>
                      <a:pt x="62" y="98"/>
                      <a:pt x="63" y="98"/>
                      <a:pt x="64" y="97"/>
                    </a:cubicBezTo>
                    <a:cubicBezTo>
                      <a:pt x="67" y="96"/>
                      <a:pt x="69" y="93"/>
                      <a:pt x="69" y="89"/>
                    </a:cubicBezTo>
                    <a:cubicBezTo>
                      <a:pt x="69" y="53"/>
                      <a:pt x="69" y="53"/>
                      <a:pt x="69" y="53"/>
                    </a:cubicBezTo>
                    <a:cubicBezTo>
                      <a:pt x="94" y="53"/>
                      <a:pt x="94" y="53"/>
                      <a:pt x="94" y="53"/>
                    </a:cubicBezTo>
                    <a:cubicBezTo>
                      <a:pt x="123" y="53"/>
                      <a:pt x="123" y="53"/>
                      <a:pt x="123" y="53"/>
                    </a:cubicBezTo>
                    <a:cubicBezTo>
                      <a:pt x="163" y="53"/>
                      <a:pt x="163" y="53"/>
                      <a:pt x="163" y="53"/>
                    </a:cubicBezTo>
                    <a:cubicBezTo>
                      <a:pt x="188" y="53"/>
                      <a:pt x="210" y="69"/>
                      <a:pt x="215" y="94"/>
                    </a:cubicBezTo>
                    <a:cubicBezTo>
                      <a:pt x="227" y="91"/>
                      <a:pt x="227" y="91"/>
                      <a:pt x="227" y="91"/>
                    </a:cubicBezTo>
                    <a:cubicBezTo>
                      <a:pt x="220" y="61"/>
                      <a:pt x="194" y="41"/>
                      <a:pt x="163" y="41"/>
                    </a:cubicBezTo>
                    <a:cubicBezTo>
                      <a:pt x="123" y="41"/>
                      <a:pt x="123" y="41"/>
                      <a:pt x="123" y="41"/>
                    </a:cubicBezTo>
                    <a:cubicBezTo>
                      <a:pt x="94" y="41"/>
                      <a:pt x="94" y="41"/>
                      <a:pt x="94" y="41"/>
                    </a:cubicBezTo>
                    <a:cubicBezTo>
                      <a:pt x="69" y="41"/>
                      <a:pt x="69" y="41"/>
                      <a:pt x="69" y="41"/>
                    </a:cubicBezTo>
                    <a:cubicBezTo>
                      <a:pt x="69" y="10"/>
                      <a:pt x="69" y="10"/>
                      <a:pt x="69" y="10"/>
                    </a:cubicBezTo>
                    <a:cubicBezTo>
                      <a:pt x="69" y="6"/>
                      <a:pt x="67" y="3"/>
                      <a:pt x="64" y="2"/>
                    </a:cubicBezTo>
                    <a:cubicBezTo>
                      <a:pt x="61" y="0"/>
                      <a:pt x="58" y="1"/>
                      <a:pt x="55" y="3"/>
                    </a:cubicBezTo>
                    <a:cubicBezTo>
                      <a:pt x="4" y="42"/>
                      <a:pt x="4" y="42"/>
                      <a:pt x="4" y="42"/>
                    </a:cubicBezTo>
                    <a:cubicBezTo>
                      <a:pt x="2" y="44"/>
                      <a:pt x="0" y="47"/>
                      <a:pt x="0" y="49"/>
                    </a:cubicBezTo>
                    <a:cubicBezTo>
                      <a:pt x="0" y="52"/>
                      <a:pt x="2" y="55"/>
                      <a:pt x="4" y="57"/>
                    </a:cubicBezTo>
                    <a:close/>
                    <a:moveTo>
                      <a:pt x="57" y="16"/>
                    </a:moveTo>
                    <a:cubicBezTo>
                      <a:pt x="57" y="83"/>
                      <a:pt x="57" y="83"/>
                      <a:pt x="57" y="83"/>
                    </a:cubicBezTo>
                    <a:cubicBezTo>
                      <a:pt x="14" y="49"/>
                      <a:pt x="14" y="49"/>
                      <a:pt x="14" y="49"/>
                    </a:cubicBezTo>
                    <a:lnTo>
                      <a:pt x="57"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F6369"/>
                  </a:solidFill>
                  <a:latin typeface="Arial"/>
                </a:endParaRPr>
              </a:p>
            </p:txBody>
          </p:sp>
        </p:grpSp>
      </p:grpSp>
      <p:cxnSp>
        <p:nvCxnSpPr>
          <p:cNvPr id="126" name="直线连接符 125"/>
          <p:cNvCxnSpPr/>
          <p:nvPr/>
        </p:nvCxnSpPr>
        <p:spPr>
          <a:xfrm>
            <a:off x="6015114" y="1420375"/>
            <a:ext cx="2413885"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直线连接符 126"/>
          <p:cNvCxnSpPr/>
          <p:nvPr/>
        </p:nvCxnSpPr>
        <p:spPr>
          <a:xfrm>
            <a:off x="6015114" y="1515245"/>
            <a:ext cx="2413885"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28" name="Group 74"/>
          <p:cNvGrpSpPr/>
          <p:nvPr/>
        </p:nvGrpSpPr>
        <p:grpSpPr>
          <a:xfrm>
            <a:off x="8428999" y="2188043"/>
            <a:ext cx="999364" cy="1156398"/>
            <a:chOff x="8628883" y="1550320"/>
            <a:chExt cx="640080" cy="747263"/>
          </a:xfrm>
        </p:grpSpPr>
        <p:sp>
          <p:nvSpPr>
            <p:cNvPr id="129" name="Rounded Rectangle 75"/>
            <p:cNvSpPr/>
            <p:nvPr/>
          </p:nvSpPr>
          <p:spPr>
            <a:xfrm>
              <a:off x="8645973" y="1550320"/>
              <a:ext cx="603140" cy="620298"/>
            </a:xfrm>
            <a:prstGeom prst="roundRect">
              <a:avLst>
                <a:gd name="adj" fmla="val 10207"/>
              </a:avLst>
            </a:prstGeom>
            <a:solidFill>
              <a:schemeClr val="bg1"/>
            </a:solidFill>
            <a:ln w="15875">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p>
          </p:txBody>
        </p:sp>
        <p:grpSp>
          <p:nvGrpSpPr>
            <p:cNvPr id="130" name="Group 80"/>
            <p:cNvGrpSpPr>
              <a:grpSpLocks/>
            </p:cNvGrpSpPr>
            <p:nvPr/>
          </p:nvGrpSpPr>
          <p:grpSpPr>
            <a:xfrm>
              <a:off x="8628883" y="1657503"/>
              <a:ext cx="640080" cy="640080"/>
              <a:chOff x="19299238" y="-8755063"/>
              <a:chExt cx="2100263" cy="2138363"/>
            </a:xfrm>
            <a:gradFill flip="none" rotWithShape="1">
              <a:gsLst>
                <a:gs pos="1000">
                  <a:schemeClr val="tx1"/>
                </a:gs>
                <a:gs pos="100000">
                  <a:schemeClr val="bg1">
                    <a:lumMod val="65000"/>
                  </a:schemeClr>
                </a:gs>
                <a:gs pos="80000">
                  <a:schemeClr val="bg1">
                    <a:lumMod val="50000"/>
                  </a:schemeClr>
                </a:gs>
              </a:gsLst>
              <a:lin ang="16200000" scaled="1"/>
              <a:tileRect/>
            </a:gradFill>
          </p:grpSpPr>
          <p:sp>
            <p:nvSpPr>
              <p:cNvPr id="131" name="Freeform 30"/>
              <p:cNvSpPr>
                <a:spLocks noEditPoints="1"/>
              </p:cNvSpPr>
              <p:nvPr/>
            </p:nvSpPr>
            <p:spPr bwMode="auto">
              <a:xfrm>
                <a:off x="19299238" y="-8755063"/>
                <a:ext cx="2100263" cy="2138363"/>
              </a:xfrm>
              <a:custGeom>
                <a:avLst/>
                <a:gdLst>
                  <a:gd name="T0" fmla="*/ 1229 w 1323"/>
                  <a:gd name="T1" fmla="*/ 0 h 1347"/>
                  <a:gd name="T2" fmla="*/ 95 w 1323"/>
                  <a:gd name="T3" fmla="*/ 0 h 1347"/>
                  <a:gd name="T4" fmla="*/ 0 w 1323"/>
                  <a:gd name="T5" fmla="*/ 95 h 1347"/>
                  <a:gd name="T6" fmla="*/ 0 w 1323"/>
                  <a:gd name="T7" fmla="*/ 1252 h 1347"/>
                  <a:gd name="T8" fmla="*/ 95 w 1323"/>
                  <a:gd name="T9" fmla="*/ 1347 h 1347"/>
                  <a:gd name="T10" fmla="*/ 1229 w 1323"/>
                  <a:gd name="T11" fmla="*/ 1347 h 1347"/>
                  <a:gd name="T12" fmla="*/ 1323 w 1323"/>
                  <a:gd name="T13" fmla="*/ 1252 h 1347"/>
                  <a:gd name="T14" fmla="*/ 1323 w 1323"/>
                  <a:gd name="T15" fmla="*/ 95 h 1347"/>
                  <a:gd name="T16" fmla="*/ 1229 w 1323"/>
                  <a:gd name="T17" fmla="*/ 0 h 1347"/>
                  <a:gd name="T18" fmla="*/ 1267 w 1323"/>
                  <a:gd name="T19" fmla="*/ 1229 h 1347"/>
                  <a:gd name="T20" fmla="*/ 1205 w 1323"/>
                  <a:gd name="T21" fmla="*/ 1290 h 1347"/>
                  <a:gd name="T22" fmla="*/ 119 w 1323"/>
                  <a:gd name="T23" fmla="*/ 1290 h 1347"/>
                  <a:gd name="T24" fmla="*/ 57 w 1323"/>
                  <a:gd name="T25" fmla="*/ 1229 h 1347"/>
                  <a:gd name="T26" fmla="*/ 57 w 1323"/>
                  <a:gd name="T27" fmla="*/ 118 h 1347"/>
                  <a:gd name="T28" fmla="*/ 119 w 1323"/>
                  <a:gd name="T29" fmla="*/ 57 h 1347"/>
                  <a:gd name="T30" fmla="*/ 1205 w 1323"/>
                  <a:gd name="T31" fmla="*/ 57 h 1347"/>
                  <a:gd name="T32" fmla="*/ 1267 w 1323"/>
                  <a:gd name="T33" fmla="*/ 118 h 1347"/>
                  <a:gd name="T34" fmla="*/ 1267 w 1323"/>
                  <a:gd name="T35" fmla="*/ 1229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3" h="1347">
                    <a:moveTo>
                      <a:pt x="1229" y="0"/>
                    </a:moveTo>
                    <a:lnTo>
                      <a:pt x="95" y="0"/>
                    </a:lnTo>
                    <a:lnTo>
                      <a:pt x="0" y="95"/>
                    </a:lnTo>
                    <a:lnTo>
                      <a:pt x="0" y="1252"/>
                    </a:lnTo>
                    <a:lnTo>
                      <a:pt x="95" y="1347"/>
                    </a:lnTo>
                    <a:lnTo>
                      <a:pt x="1229" y="1347"/>
                    </a:lnTo>
                    <a:lnTo>
                      <a:pt x="1323" y="1252"/>
                    </a:lnTo>
                    <a:lnTo>
                      <a:pt x="1323" y="95"/>
                    </a:lnTo>
                    <a:lnTo>
                      <a:pt x="1229" y="0"/>
                    </a:lnTo>
                    <a:close/>
                    <a:moveTo>
                      <a:pt x="1267" y="1229"/>
                    </a:moveTo>
                    <a:lnTo>
                      <a:pt x="1205" y="1290"/>
                    </a:lnTo>
                    <a:lnTo>
                      <a:pt x="119" y="1290"/>
                    </a:lnTo>
                    <a:lnTo>
                      <a:pt x="57" y="1229"/>
                    </a:lnTo>
                    <a:lnTo>
                      <a:pt x="57" y="118"/>
                    </a:lnTo>
                    <a:lnTo>
                      <a:pt x="119" y="57"/>
                    </a:lnTo>
                    <a:lnTo>
                      <a:pt x="1205" y="57"/>
                    </a:lnTo>
                    <a:lnTo>
                      <a:pt x="1267" y="118"/>
                    </a:lnTo>
                    <a:lnTo>
                      <a:pt x="1267" y="12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F6369"/>
                  </a:solidFill>
                  <a:latin typeface="Arial"/>
                </a:endParaRPr>
              </a:p>
            </p:txBody>
          </p:sp>
          <p:sp>
            <p:nvSpPr>
              <p:cNvPr id="132" name="Freeform 31"/>
              <p:cNvSpPr>
                <a:spLocks noEditPoints="1"/>
              </p:cNvSpPr>
              <p:nvPr/>
            </p:nvSpPr>
            <p:spPr bwMode="auto">
              <a:xfrm>
                <a:off x="19521488" y="-8515350"/>
                <a:ext cx="1657350" cy="1658938"/>
              </a:xfrm>
              <a:custGeom>
                <a:avLst/>
                <a:gdLst>
                  <a:gd name="T0" fmla="*/ 0 w 1044"/>
                  <a:gd name="T1" fmla="*/ 1045 h 1045"/>
                  <a:gd name="T2" fmla="*/ 1044 w 1044"/>
                  <a:gd name="T3" fmla="*/ 1045 h 1045"/>
                  <a:gd name="T4" fmla="*/ 1044 w 1044"/>
                  <a:gd name="T5" fmla="*/ 0 h 1045"/>
                  <a:gd name="T6" fmla="*/ 0 w 1044"/>
                  <a:gd name="T7" fmla="*/ 0 h 1045"/>
                  <a:gd name="T8" fmla="*/ 0 w 1044"/>
                  <a:gd name="T9" fmla="*/ 1045 h 1045"/>
                  <a:gd name="T10" fmla="*/ 28 w 1044"/>
                  <a:gd name="T11" fmla="*/ 29 h 1045"/>
                  <a:gd name="T12" fmla="*/ 1016 w 1044"/>
                  <a:gd name="T13" fmla="*/ 29 h 1045"/>
                  <a:gd name="T14" fmla="*/ 1016 w 1044"/>
                  <a:gd name="T15" fmla="*/ 1016 h 1045"/>
                  <a:gd name="T16" fmla="*/ 28 w 1044"/>
                  <a:gd name="T17" fmla="*/ 1016 h 1045"/>
                  <a:gd name="T18" fmla="*/ 28 w 1044"/>
                  <a:gd name="T19" fmla="*/ 29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4" h="1045">
                    <a:moveTo>
                      <a:pt x="0" y="1045"/>
                    </a:moveTo>
                    <a:lnTo>
                      <a:pt x="1044" y="1045"/>
                    </a:lnTo>
                    <a:lnTo>
                      <a:pt x="1044" y="0"/>
                    </a:lnTo>
                    <a:lnTo>
                      <a:pt x="0" y="0"/>
                    </a:lnTo>
                    <a:lnTo>
                      <a:pt x="0" y="1045"/>
                    </a:lnTo>
                    <a:close/>
                    <a:moveTo>
                      <a:pt x="28" y="29"/>
                    </a:moveTo>
                    <a:lnTo>
                      <a:pt x="1016" y="29"/>
                    </a:lnTo>
                    <a:lnTo>
                      <a:pt x="1016" y="1016"/>
                    </a:lnTo>
                    <a:lnTo>
                      <a:pt x="28" y="1016"/>
                    </a:lnTo>
                    <a:lnTo>
                      <a:pt x="28" y="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F6369"/>
                  </a:solidFill>
                  <a:latin typeface="Arial"/>
                </a:endParaRPr>
              </a:p>
            </p:txBody>
          </p:sp>
          <p:sp>
            <p:nvSpPr>
              <p:cNvPr id="133" name="Freeform 32"/>
              <p:cNvSpPr>
                <a:spLocks noEditPoints="1"/>
              </p:cNvSpPr>
              <p:nvPr/>
            </p:nvSpPr>
            <p:spPr bwMode="auto">
              <a:xfrm>
                <a:off x="19700875" y="-7527925"/>
                <a:ext cx="822325" cy="366713"/>
              </a:xfrm>
              <a:custGeom>
                <a:avLst/>
                <a:gdLst>
                  <a:gd name="T0" fmla="*/ 163 w 219"/>
                  <a:gd name="T1" fmla="*/ 43 h 98"/>
                  <a:gd name="T2" fmla="*/ 69 w 219"/>
                  <a:gd name="T3" fmla="*/ 43 h 98"/>
                  <a:gd name="T4" fmla="*/ 69 w 219"/>
                  <a:gd name="T5" fmla="*/ 10 h 98"/>
                  <a:gd name="T6" fmla="*/ 64 w 219"/>
                  <a:gd name="T7" fmla="*/ 1 h 98"/>
                  <a:gd name="T8" fmla="*/ 55 w 219"/>
                  <a:gd name="T9" fmla="*/ 2 h 98"/>
                  <a:gd name="T10" fmla="*/ 4 w 219"/>
                  <a:gd name="T11" fmla="*/ 42 h 98"/>
                  <a:gd name="T12" fmla="*/ 0 w 219"/>
                  <a:gd name="T13" fmla="*/ 49 h 98"/>
                  <a:gd name="T14" fmla="*/ 4 w 219"/>
                  <a:gd name="T15" fmla="*/ 56 h 98"/>
                  <a:gd name="T16" fmla="*/ 55 w 219"/>
                  <a:gd name="T17" fmla="*/ 96 h 98"/>
                  <a:gd name="T18" fmla="*/ 60 w 219"/>
                  <a:gd name="T19" fmla="*/ 98 h 98"/>
                  <a:gd name="T20" fmla="*/ 64 w 219"/>
                  <a:gd name="T21" fmla="*/ 97 h 98"/>
                  <a:gd name="T22" fmla="*/ 69 w 219"/>
                  <a:gd name="T23" fmla="*/ 89 h 98"/>
                  <a:gd name="T24" fmla="*/ 69 w 219"/>
                  <a:gd name="T25" fmla="*/ 55 h 98"/>
                  <a:gd name="T26" fmla="*/ 163 w 219"/>
                  <a:gd name="T27" fmla="*/ 55 h 98"/>
                  <a:gd name="T28" fmla="*/ 219 w 219"/>
                  <a:gd name="T29" fmla="*/ 25 h 98"/>
                  <a:gd name="T30" fmla="*/ 208 w 219"/>
                  <a:gd name="T31" fmla="*/ 19 h 98"/>
                  <a:gd name="T32" fmla="*/ 163 w 219"/>
                  <a:gd name="T33" fmla="*/ 43 h 98"/>
                  <a:gd name="T34" fmla="*/ 57 w 219"/>
                  <a:gd name="T35" fmla="*/ 83 h 98"/>
                  <a:gd name="T36" fmla="*/ 14 w 219"/>
                  <a:gd name="T37" fmla="*/ 49 h 98"/>
                  <a:gd name="T38" fmla="*/ 57 w 219"/>
                  <a:gd name="T39" fmla="*/ 16 h 98"/>
                  <a:gd name="T40" fmla="*/ 57 w 219"/>
                  <a:gd name="T41" fmla="*/ 8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9" h="98">
                    <a:moveTo>
                      <a:pt x="163" y="43"/>
                    </a:moveTo>
                    <a:cubicBezTo>
                      <a:pt x="69" y="43"/>
                      <a:pt x="69" y="43"/>
                      <a:pt x="69" y="43"/>
                    </a:cubicBezTo>
                    <a:cubicBezTo>
                      <a:pt x="69" y="10"/>
                      <a:pt x="69" y="10"/>
                      <a:pt x="69" y="10"/>
                    </a:cubicBezTo>
                    <a:cubicBezTo>
                      <a:pt x="69" y="6"/>
                      <a:pt x="67" y="3"/>
                      <a:pt x="64" y="1"/>
                    </a:cubicBezTo>
                    <a:cubicBezTo>
                      <a:pt x="61" y="0"/>
                      <a:pt x="58" y="0"/>
                      <a:pt x="55" y="2"/>
                    </a:cubicBezTo>
                    <a:cubicBezTo>
                      <a:pt x="4" y="42"/>
                      <a:pt x="4" y="42"/>
                      <a:pt x="4" y="42"/>
                    </a:cubicBezTo>
                    <a:cubicBezTo>
                      <a:pt x="2" y="44"/>
                      <a:pt x="0" y="46"/>
                      <a:pt x="0" y="49"/>
                    </a:cubicBezTo>
                    <a:cubicBezTo>
                      <a:pt x="0" y="52"/>
                      <a:pt x="2" y="55"/>
                      <a:pt x="4" y="56"/>
                    </a:cubicBezTo>
                    <a:cubicBezTo>
                      <a:pt x="55" y="96"/>
                      <a:pt x="55" y="96"/>
                      <a:pt x="55" y="96"/>
                    </a:cubicBezTo>
                    <a:cubicBezTo>
                      <a:pt x="56" y="97"/>
                      <a:pt x="58" y="98"/>
                      <a:pt x="60" y="98"/>
                    </a:cubicBezTo>
                    <a:cubicBezTo>
                      <a:pt x="62" y="98"/>
                      <a:pt x="63" y="98"/>
                      <a:pt x="64" y="97"/>
                    </a:cubicBezTo>
                    <a:cubicBezTo>
                      <a:pt x="67" y="95"/>
                      <a:pt x="69" y="92"/>
                      <a:pt x="69" y="89"/>
                    </a:cubicBezTo>
                    <a:cubicBezTo>
                      <a:pt x="69" y="55"/>
                      <a:pt x="69" y="55"/>
                      <a:pt x="69" y="55"/>
                    </a:cubicBezTo>
                    <a:cubicBezTo>
                      <a:pt x="163" y="55"/>
                      <a:pt x="163" y="55"/>
                      <a:pt x="163" y="55"/>
                    </a:cubicBezTo>
                    <a:cubicBezTo>
                      <a:pt x="186" y="55"/>
                      <a:pt x="206" y="44"/>
                      <a:pt x="219" y="25"/>
                    </a:cubicBezTo>
                    <a:cubicBezTo>
                      <a:pt x="208" y="19"/>
                      <a:pt x="208" y="19"/>
                      <a:pt x="208" y="19"/>
                    </a:cubicBezTo>
                    <a:cubicBezTo>
                      <a:pt x="199" y="34"/>
                      <a:pt x="182" y="43"/>
                      <a:pt x="163" y="43"/>
                    </a:cubicBezTo>
                    <a:close/>
                    <a:moveTo>
                      <a:pt x="57" y="83"/>
                    </a:moveTo>
                    <a:cubicBezTo>
                      <a:pt x="14" y="49"/>
                      <a:pt x="14" y="49"/>
                      <a:pt x="14" y="49"/>
                    </a:cubicBezTo>
                    <a:cubicBezTo>
                      <a:pt x="57" y="16"/>
                      <a:pt x="57" y="16"/>
                      <a:pt x="57" y="16"/>
                    </a:cubicBezTo>
                    <a:lnTo>
                      <a:pt x="57" y="8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F6369"/>
                  </a:solidFill>
                  <a:latin typeface="Arial"/>
                </a:endParaRPr>
              </a:p>
            </p:txBody>
          </p:sp>
          <p:sp>
            <p:nvSpPr>
              <p:cNvPr id="134" name="Freeform 33"/>
              <p:cNvSpPr>
                <a:spLocks noEditPoints="1"/>
              </p:cNvSpPr>
              <p:nvPr/>
            </p:nvSpPr>
            <p:spPr bwMode="auto">
              <a:xfrm>
                <a:off x="20177125" y="-8210550"/>
                <a:ext cx="822325" cy="366713"/>
              </a:xfrm>
              <a:custGeom>
                <a:avLst/>
                <a:gdLst>
                  <a:gd name="T0" fmla="*/ 215 w 219"/>
                  <a:gd name="T1" fmla="*/ 42 h 98"/>
                  <a:gd name="T2" fmla="*/ 164 w 219"/>
                  <a:gd name="T3" fmla="*/ 2 h 98"/>
                  <a:gd name="T4" fmla="*/ 155 w 219"/>
                  <a:gd name="T5" fmla="*/ 1 h 98"/>
                  <a:gd name="T6" fmla="*/ 150 w 219"/>
                  <a:gd name="T7" fmla="*/ 9 h 98"/>
                  <a:gd name="T8" fmla="*/ 150 w 219"/>
                  <a:gd name="T9" fmla="*/ 43 h 98"/>
                  <a:gd name="T10" fmla="*/ 55 w 219"/>
                  <a:gd name="T11" fmla="*/ 43 h 98"/>
                  <a:gd name="T12" fmla="*/ 0 w 219"/>
                  <a:gd name="T13" fmla="*/ 73 h 98"/>
                  <a:gd name="T14" fmla="*/ 10 w 219"/>
                  <a:gd name="T15" fmla="*/ 80 h 98"/>
                  <a:gd name="T16" fmla="*/ 55 w 219"/>
                  <a:gd name="T17" fmla="*/ 55 h 98"/>
                  <a:gd name="T18" fmla="*/ 150 w 219"/>
                  <a:gd name="T19" fmla="*/ 55 h 98"/>
                  <a:gd name="T20" fmla="*/ 150 w 219"/>
                  <a:gd name="T21" fmla="*/ 88 h 98"/>
                  <a:gd name="T22" fmla="*/ 155 w 219"/>
                  <a:gd name="T23" fmla="*/ 97 h 98"/>
                  <a:gd name="T24" fmla="*/ 159 w 219"/>
                  <a:gd name="T25" fmla="*/ 98 h 98"/>
                  <a:gd name="T26" fmla="*/ 164 w 219"/>
                  <a:gd name="T27" fmla="*/ 96 h 98"/>
                  <a:gd name="T28" fmla="*/ 215 w 219"/>
                  <a:gd name="T29" fmla="*/ 56 h 98"/>
                  <a:gd name="T30" fmla="*/ 219 w 219"/>
                  <a:gd name="T31" fmla="*/ 49 h 98"/>
                  <a:gd name="T32" fmla="*/ 215 w 219"/>
                  <a:gd name="T33" fmla="*/ 42 h 98"/>
                  <a:gd name="T34" fmla="*/ 162 w 219"/>
                  <a:gd name="T35" fmla="*/ 82 h 98"/>
                  <a:gd name="T36" fmla="*/ 162 w 219"/>
                  <a:gd name="T37" fmla="*/ 28 h 98"/>
                  <a:gd name="T38" fmla="*/ 162 w 219"/>
                  <a:gd name="T39" fmla="*/ 15 h 98"/>
                  <a:gd name="T40" fmla="*/ 205 w 219"/>
                  <a:gd name="T41" fmla="*/ 49 h 98"/>
                  <a:gd name="T42" fmla="*/ 162 w 219"/>
                  <a:gd name="T43"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98">
                    <a:moveTo>
                      <a:pt x="215" y="42"/>
                    </a:moveTo>
                    <a:cubicBezTo>
                      <a:pt x="164" y="2"/>
                      <a:pt x="164" y="2"/>
                      <a:pt x="164" y="2"/>
                    </a:cubicBezTo>
                    <a:cubicBezTo>
                      <a:pt x="161" y="0"/>
                      <a:pt x="158" y="0"/>
                      <a:pt x="155" y="1"/>
                    </a:cubicBezTo>
                    <a:cubicBezTo>
                      <a:pt x="151" y="3"/>
                      <a:pt x="150" y="6"/>
                      <a:pt x="150" y="9"/>
                    </a:cubicBezTo>
                    <a:cubicBezTo>
                      <a:pt x="150" y="43"/>
                      <a:pt x="150" y="43"/>
                      <a:pt x="150" y="43"/>
                    </a:cubicBezTo>
                    <a:cubicBezTo>
                      <a:pt x="55" y="43"/>
                      <a:pt x="55" y="43"/>
                      <a:pt x="55" y="43"/>
                    </a:cubicBezTo>
                    <a:cubicBezTo>
                      <a:pt x="33" y="43"/>
                      <a:pt x="12" y="54"/>
                      <a:pt x="0" y="73"/>
                    </a:cubicBezTo>
                    <a:cubicBezTo>
                      <a:pt x="10" y="80"/>
                      <a:pt x="10" y="80"/>
                      <a:pt x="10" y="80"/>
                    </a:cubicBezTo>
                    <a:cubicBezTo>
                      <a:pt x="20" y="64"/>
                      <a:pt x="37" y="55"/>
                      <a:pt x="55" y="55"/>
                    </a:cubicBezTo>
                    <a:cubicBezTo>
                      <a:pt x="150" y="55"/>
                      <a:pt x="150" y="55"/>
                      <a:pt x="150" y="55"/>
                    </a:cubicBezTo>
                    <a:cubicBezTo>
                      <a:pt x="150" y="88"/>
                      <a:pt x="150" y="88"/>
                      <a:pt x="150" y="88"/>
                    </a:cubicBezTo>
                    <a:cubicBezTo>
                      <a:pt x="150" y="92"/>
                      <a:pt x="151" y="95"/>
                      <a:pt x="155" y="97"/>
                    </a:cubicBezTo>
                    <a:cubicBezTo>
                      <a:pt x="156" y="97"/>
                      <a:pt x="157" y="98"/>
                      <a:pt x="159" y="98"/>
                    </a:cubicBezTo>
                    <a:cubicBezTo>
                      <a:pt x="161" y="98"/>
                      <a:pt x="162" y="97"/>
                      <a:pt x="164" y="96"/>
                    </a:cubicBezTo>
                    <a:cubicBezTo>
                      <a:pt x="215" y="56"/>
                      <a:pt x="215" y="56"/>
                      <a:pt x="215" y="56"/>
                    </a:cubicBezTo>
                    <a:cubicBezTo>
                      <a:pt x="217" y="54"/>
                      <a:pt x="219" y="52"/>
                      <a:pt x="219" y="49"/>
                    </a:cubicBezTo>
                    <a:cubicBezTo>
                      <a:pt x="219" y="46"/>
                      <a:pt x="217" y="43"/>
                      <a:pt x="215" y="42"/>
                    </a:cubicBezTo>
                    <a:close/>
                    <a:moveTo>
                      <a:pt x="162" y="82"/>
                    </a:moveTo>
                    <a:cubicBezTo>
                      <a:pt x="162" y="28"/>
                      <a:pt x="162" y="28"/>
                      <a:pt x="162" y="28"/>
                    </a:cubicBezTo>
                    <a:cubicBezTo>
                      <a:pt x="162" y="15"/>
                      <a:pt x="162" y="15"/>
                      <a:pt x="162" y="15"/>
                    </a:cubicBezTo>
                    <a:cubicBezTo>
                      <a:pt x="205" y="49"/>
                      <a:pt x="205" y="49"/>
                      <a:pt x="205" y="49"/>
                    </a:cubicBezTo>
                    <a:lnTo>
                      <a:pt x="162" y="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F6369"/>
                  </a:solidFill>
                  <a:latin typeface="Arial"/>
                </a:endParaRPr>
              </a:p>
            </p:txBody>
          </p:sp>
          <p:sp>
            <p:nvSpPr>
              <p:cNvPr id="135" name="Freeform 34"/>
              <p:cNvSpPr>
                <a:spLocks noEditPoints="1"/>
              </p:cNvSpPr>
              <p:nvPr/>
            </p:nvSpPr>
            <p:spPr bwMode="auto">
              <a:xfrm>
                <a:off x="20146963" y="-7745413"/>
                <a:ext cx="852488" cy="366713"/>
              </a:xfrm>
              <a:custGeom>
                <a:avLst/>
                <a:gdLst>
                  <a:gd name="T0" fmla="*/ 223 w 227"/>
                  <a:gd name="T1" fmla="*/ 42 h 98"/>
                  <a:gd name="T2" fmla="*/ 172 w 227"/>
                  <a:gd name="T3" fmla="*/ 3 h 98"/>
                  <a:gd name="T4" fmla="*/ 163 w 227"/>
                  <a:gd name="T5" fmla="*/ 2 h 98"/>
                  <a:gd name="T6" fmla="*/ 158 w 227"/>
                  <a:gd name="T7" fmla="*/ 10 h 98"/>
                  <a:gd name="T8" fmla="*/ 158 w 227"/>
                  <a:gd name="T9" fmla="*/ 46 h 98"/>
                  <a:gd name="T10" fmla="*/ 63 w 227"/>
                  <a:gd name="T11" fmla="*/ 46 h 98"/>
                  <a:gd name="T12" fmla="*/ 12 w 227"/>
                  <a:gd name="T13" fmla="*/ 5 h 98"/>
                  <a:gd name="T14" fmla="*/ 0 w 227"/>
                  <a:gd name="T15" fmla="*/ 8 h 98"/>
                  <a:gd name="T16" fmla="*/ 63 w 227"/>
                  <a:gd name="T17" fmla="*/ 58 h 98"/>
                  <a:gd name="T18" fmla="*/ 158 w 227"/>
                  <a:gd name="T19" fmla="*/ 58 h 98"/>
                  <a:gd name="T20" fmla="*/ 158 w 227"/>
                  <a:gd name="T21" fmla="*/ 89 h 98"/>
                  <a:gd name="T22" fmla="*/ 163 w 227"/>
                  <a:gd name="T23" fmla="*/ 97 h 98"/>
                  <a:gd name="T24" fmla="*/ 167 w 227"/>
                  <a:gd name="T25" fmla="*/ 98 h 98"/>
                  <a:gd name="T26" fmla="*/ 172 w 227"/>
                  <a:gd name="T27" fmla="*/ 96 h 98"/>
                  <a:gd name="T28" fmla="*/ 223 w 227"/>
                  <a:gd name="T29" fmla="*/ 57 h 98"/>
                  <a:gd name="T30" fmla="*/ 227 w 227"/>
                  <a:gd name="T31" fmla="*/ 50 h 98"/>
                  <a:gd name="T32" fmla="*/ 223 w 227"/>
                  <a:gd name="T33" fmla="*/ 42 h 98"/>
                  <a:gd name="T34" fmla="*/ 170 w 227"/>
                  <a:gd name="T35" fmla="*/ 83 h 98"/>
                  <a:gd name="T36" fmla="*/ 170 w 227"/>
                  <a:gd name="T37" fmla="*/ 29 h 98"/>
                  <a:gd name="T38" fmla="*/ 170 w 227"/>
                  <a:gd name="T39" fmla="*/ 16 h 98"/>
                  <a:gd name="T40" fmla="*/ 213 w 227"/>
                  <a:gd name="T41" fmla="*/ 50 h 98"/>
                  <a:gd name="T42" fmla="*/ 170 w 227"/>
                  <a:gd name="T43" fmla="*/ 8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98">
                    <a:moveTo>
                      <a:pt x="223" y="42"/>
                    </a:moveTo>
                    <a:cubicBezTo>
                      <a:pt x="172" y="3"/>
                      <a:pt x="172" y="3"/>
                      <a:pt x="172" y="3"/>
                    </a:cubicBezTo>
                    <a:cubicBezTo>
                      <a:pt x="169" y="1"/>
                      <a:pt x="166" y="0"/>
                      <a:pt x="163" y="2"/>
                    </a:cubicBezTo>
                    <a:cubicBezTo>
                      <a:pt x="159" y="3"/>
                      <a:pt x="158" y="6"/>
                      <a:pt x="158" y="10"/>
                    </a:cubicBezTo>
                    <a:cubicBezTo>
                      <a:pt x="158" y="46"/>
                      <a:pt x="158" y="46"/>
                      <a:pt x="158" y="46"/>
                    </a:cubicBezTo>
                    <a:cubicBezTo>
                      <a:pt x="63" y="46"/>
                      <a:pt x="63" y="46"/>
                      <a:pt x="63" y="46"/>
                    </a:cubicBezTo>
                    <a:cubicBezTo>
                      <a:pt x="39" y="46"/>
                      <a:pt x="17" y="30"/>
                      <a:pt x="12" y="5"/>
                    </a:cubicBezTo>
                    <a:cubicBezTo>
                      <a:pt x="0" y="8"/>
                      <a:pt x="0" y="8"/>
                      <a:pt x="0" y="8"/>
                    </a:cubicBezTo>
                    <a:cubicBezTo>
                      <a:pt x="7" y="38"/>
                      <a:pt x="33" y="58"/>
                      <a:pt x="63" y="58"/>
                    </a:cubicBezTo>
                    <a:cubicBezTo>
                      <a:pt x="158" y="58"/>
                      <a:pt x="158" y="58"/>
                      <a:pt x="158" y="58"/>
                    </a:cubicBezTo>
                    <a:cubicBezTo>
                      <a:pt x="158" y="89"/>
                      <a:pt x="158" y="89"/>
                      <a:pt x="158" y="89"/>
                    </a:cubicBezTo>
                    <a:cubicBezTo>
                      <a:pt x="158" y="93"/>
                      <a:pt x="159" y="96"/>
                      <a:pt x="163" y="97"/>
                    </a:cubicBezTo>
                    <a:cubicBezTo>
                      <a:pt x="164" y="98"/>
                      <a:pt x="165" y="98"/>
                      <a:pt x="167" y="98"/>
                    </a:cubicBezTo>
                    <a:cubicBezTo>
                      <a:pt x="169" y="98"/>
                      <a:pt x="170" y="98"/>
                      <a:pt x="172" y="96"/>
                    </a:cubicBezTo>
                    <a:cubicBezTo>
                      <a:pt x="223" y="57"/>
                      <a:pt x="223" y="57"/>
                      <a:pt x="223" y="57"/>
                    </a:cubicBezTo>
                    <a:cubicBezTo>
                      <a:pt x="225" y="55"/>
                      <a:pt x="227" y="52"/>
                      <a:pt x="227" y="50"/>
                    </a:cubicBezTo>
                    <a:cubicBezTo>
                      <a:pt x="227" y="47"/>
                      <a:pt x="225" y="44"/>
                      <a:pt x="223" y="42"/>
                    </a:cubicBezTo>
                    <a:close/>
                    <a:moveTo>
                      <a:pt x="170" y="83"/>
                    </a:moveTo>
                    <a:cubicBezTo>
                      <a:pt x="170" y="29"/>
                      <a:pt x="170" y="29"/>
                      <a:pt x="170" y="29"/>
                    </a:cubicBezTo>
                    <a:cubicBezTo>
                      <a:pt x="170" y="16"/>
                      <a:pt x="170" y="16"/>
                      <a:pt x="170" y="16"/>
                    </a:cubicBezTo>
                    <a:cubicBezTo>
                      <a:pt x="213" y="50"/>
                      <a:pt x="213" y="50"/>
                      <a:pt x="213" y="50"/>
                    </a:cubicBezTo>
                    <a:lnTo>
                      <a:pt x="170" y="8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F6369"/>
                  </a:solidFill>
                  <a:latin typeface="Arial"/>
                </a:endParaRPr>
              </a:p>
            </p:txBody>
          </p:sp>
          <p:sp>
            <p:nvSpPr>
              <p:cNvPr id="136" name="Freeform 35"/>
              <p:cNvSpPr>
                <a:spLocks noEditPoints="1"/>
              </p:cNvSpPr>
              <p:nvPr/>
            </p:nvSpPr>
            <p:spPr bwMode="auto">
              <a:xfrm>
                <a:off x="19700875" y="-7997825"/>
                <a:ext cx="850900" cy="368300"/>
              </a:xfrm>
              <a:custGeom>
                <a:avLst/>
                <a:gdLst>
                  <a:gd name="T0" fmla="*/ 4 w 227"/>
                  <a:gd name="T1" fmla="*/ 57 h 98"/>
                  <a:gd name="T2" fmla="*/ 55 w 227"/>
                  <a:gd name="T3" fmla="*/ 96 h 98"/>
                  <a:gd name="T4" fmla="*/ 60 w 227"/>
                  <a:gd name="T5" fmla="*/ 98 h 98"/>
                  <a:gd name="T6" fmla="*/ 64 w 227"/>
                  <a:gd name="T7" fmla="*/ 97 h 98"/>
                  <a:gd name="T8" fmla="*/ 69 w 227"/>
                  <a:gd name="T9" fmla="*/ 89 h 98"/>
                  <a:gd name="T10" fmla="*/ 69 w 227"/>
                  <a:gd name="T11" fmla="*/ 53 h 98"/>
                  <a:gd name="T12" fmla="*/ 94 w 227"/>
                  <a:gd name="T13" fmla="*/ 53 h 98"/>
                  <a:gd name="T14" fmla="*/ 123 w 227"/>
                  <a:gd name="T15" fmla="*/ 53 h 98"/>
                  <a:gd name="T16" fmla="*/ 163 w 227"/>
                  <a:gd name="T17" fmla="*/ 53 h 98"/>
                  <a:gd name="T18" fmla="*/ 215 w 227"/>
                  <a:gd name="T19" fmla="*/ 94 h 98"/>
                  <a:gd name="T20" fmla="*/ 227 w 227"/>
                  <a:gd name="T21" fmla="*/ 91 h 98"/>
                  <a:gd name="T22" fmla="*/ 163 w 227"/>
                  <a:gd name="T23" fmla="*/ 41 h 98"/>
                  <a:gd name="T24" fmla="*/ 123 w 227"/>
                  <a:gd name="T25" fmla="*/ 41 h 98"/>
                  <a:gd name="T26" fmla="*/ 94 w 227"/>
                  <a:gd name="T27" fmla="*/ 41 h 98"/>
                  <a:gd name="T28" fmla="*/ 69 w 227"/>
                  <a:gd name="T29" fmla="*/ 41 h 98"/>
                  <a:gd name="T30" fmla="*/ 69 w 227"/>
                  <a:gd name="T31" fmla="*/ 10 h 98"/>
                  <a:gd name="T32" fmla="*/ 64 w 227"/>
                  <a:gd name="T33" fmla="*/ 2 h 98"/>
                  <a:gd name="T34" fmla="*/ 55 w 227"/>
                  <a:gd name="T35" fmla="*/ 3 h 98"/>
                  <a:gd name="T36" fmla="*/ 4 w 227"/>
                  <a:gd name="T37" fmla="*/ 42 h 98"/>
                  <a:gd name="T38" fmla="*/ 0 w 227"/>
                  <a:gd name="T39" fmla="*/ 49 h 98"/>
                  <a:gd name="T40" fmla="*/ 4 w 227"/>
                  <a:gd name="T41" fmla="*/ 57 h 98"/>
                  <a:gd name="T42" fmla="*/ 57 w 227"/>
                  <a:gd name="T43" fmla="*/ 16 h 98"/>
                  <a:gd name="T44" fmla="*/ 57 w 227"/>
                  <a:gd name="T45" fmla="*/ 83 h 98"/>
                  <a:gd name="T46" fmla="*/ 14 w 227"/>
                  <a:gd name="T47" fmla="*/ 49 h 98"/>
                  <a:gd name="T48" fmla="*/ 57 w 227"/>
                  <a:gd name="T49" fmla="*/ 1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7" h="98">
                    <a:moveTo>
                      <a:pt x="4" y="57"/>
                    </a:moveTo>
                    <a:cubicBezTo>
                      <a:pt x="55" y="96"/>
                      <a:pt x="55" y="96"/>
                      <a:pt x="55" y="96"/>
                    </a:cubicBezTo>
                    <a:cubicBezTo>
                      <a:pt x="56" y="98"/>
                      <a:pt x="58" y="98"/>
                      <a:pt x="60" y="98"/>
                    </a:cubicBezTo>
                    <a:cubicBezTo>
                      <a:pt x="62" y="98"/>
                      <a:pt x="63" y="98"/>
                      <a:pt x="64" y="97"/>
                    </a:cubicBezTo>
                    <a:cubicBezTo>
                      <a:pt x="67" y="96"/>
                      <a:pt x="69" y="93"/>
                      <a:pt x="69" y="89"/>
                    </a:cubicBezTo>
                    <a:cubicBezTo>
                      <a:pt x="69" y="53"/>
                      <a:pt x="69" y="53"/>
                      <a:pt x="69" y="53"/>
                    </a:cubicBezTo>
                    <a:cubicBezTo>
                      <a:pt x="94" y="53"/>
                      <a:pt x="94" y="53"/>
                      <a:pt x="94" y="53"/>
                    </a:cubicBezTo>
                    <a:cubicBezTo>
                      <a:pt x="123" y="53"/>
                      <a:pt x="123" y="53"/>
                      <a:pt x="123" y="53"/>
                    </a:cubicBezTo>
                    <a:cubicBezTo>
                      <a:pt x="163" y="53"/>
                      <a:pt x="163" y="53"/>
                      <a:pt x="163" y="53"/>
                    </a:cubicBezTo>
                    <a:cubicBezTo>
                      <a:pt x="188" y="53"/>
                      <a:pt x="210" y="69"/>
                      <a:pt x="215" y="94"/>
                    </a:cubicBezTo>
                    <a:cubicBezTo>
                      <a:pt x="227" y="91"/>
                      <a:pt x="227" y="91"/>
                      <a:pt x="227" y="91"/>
                    </a:cubicBezTo>
                    <a:cubicBezTo>
                      <a:pt x="220" y="61"/>
                      <a:pt x="194" y="41"/>
                      <a:pt x="163" y="41"/>
                    </a:cubicBezTo>
                    <a:cubicBezTo>
                      <a:pt x="123" y="41"/>
                      <a:pt x="123" y="41"/>
                      <a:pt x="123" y="41"/>
                    </a:cubicBezTo>
                    <a:cubicBezTo>
                      <a:pt x="94" y="41"/>
                      <a:pt x="94" y="41"/>
                      <a:pt x="94" y="41"/>
                    </a:cubicBezTo>
                    <a:cubicBezTo>
                      <a:pt x="69" y="41"/>
                      <a:pt x="69" y="41"/>
                      <a:pt x="69" y="41"/>
                    </a:cubicBezTo>
                    <a:cubicBezTo>
                      <a:pt x="69" y="10"/>
                      <a:pt x="69" y="10"/>
                      <a:pt x="69" y="10"/>
                    </a:cubicBezTo>
                    <a:cubicBezTo>
                      <a:pt x="69" y="6"/>
                      <a:pt x="67" y="3"/>
                      <a:pt x="64" y="2"/>
                    </a:cubicBezTo>
                    <a:cubicBezTo>
                      <a:pt x="61" y="0"/>
                      <a:pt x="58" y="1"/>
                      <a:pt x="55" y="3"/>
                    </a:cubicBezTo>
                    <a:cubicBezTo>
                      <a:pt x="4" y="42"/>
                      <a:pt x="4" y="42"/>
                      <a:pt x="4" y="42"/>
                    </a:cubicBezTo>
                    <a:cubicBezTo>
                      <a:pt x="2" y="44"/>
                      <a:pt x="0" y="47"/>
                      <a:pt x="0" y="49"/>
                    </a:cubicBezTo>
                    <a:cubicBezTo>
                      <a:pt x="0" y="52"/>
                      <a:pt x="2" y="55"/>
                      <a:pt x="4" y="57"/>
                    </a:cubicBezTo>
                    <a:close/>
                    <a:moveTo>
                      <a:pt x="57" y="16"/>
                    </a:moveTo>
                    <a:cubicBezTo>
                      <a:pt x="57" y="83"/>
                      <a:pt x="57" y="83"/>
                      <a:pt x="57" y="83"/>
                    </a:cubicBezTo>
                    <a:cubicBezTo>
                      <a:pt x="14" y="49"/>
                      <a:pt x="14" y="49"/>
                      <a:pt x="14" y="49"/>
                    </a:cubicBezTo>
                    <a:lnTo>
                      <a:pt x="57"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F6369"/>
                  </a:solidFill>
                  <a:latin typeface="Arial"/>
                </a:endParaRPr>
              </a:p>
            </p:txBody>
          </p:sp>
        </p:grpSp>
      </p:grpSp>
      <p:grpSp>
        <p:nvGrpSpPr>
          <p:cNvPr id="137" name="Group 74"/>
          <p:cNvGrpSpPr/>
          <p:nvPr/>
        </p:nvGrpSpPr>
        <p:grpSpPr>
          <a:xfrm>
            <a:off x="8446904" y="3792638"/>
            <a:ext cx="999364" cy="1156398"/>
            <a:chOff x="8628883" y="1550320"/>
            <a:chExt cx="640080" cy="747263"/>
          </a:xfrm>
        </p:grpSpPr>
        <p:sp>
          <p:nvSpPr>
            <p:cNvPr id="138" name="Rounded Rectangle 75"/>
            <p:cNvSpPr/>
            <p:nvPr/>
          </p:nvSpPr>
          <p:spPr>
            <a:xfrm>
              <a:off x="8645973" y="1550320"/>
              <a:ext cx="603140" cy="620298"/>
            </a:xfrm>
            <a:prstGeom prst="roundRect">
              <a:avLst>
                <a:gd name="adj" fmla="val 10207"/>
              </a:avLst>
            </a:prstGeom>
            <a:solidFill>
              <a:schemeClr val="bg1"/>
            </a:solidFill>
            <a:ln w="15875">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p>
          </p:txBody>
        </p:sp>
        <p:grpSp>
          <p:nvGrpSpPr>
            <p:cNvPr id="139" name="Group 80"/>
            <p:cNvGrpSpPr>
              <a:grpSpLocks/>
            </p:cNvGrpSpPr>
            <p:nvPr/>
          </p:nvGrpSpPr>
          <p:grpSpPr>
            <a:xfrm>
              <a:off x="8628883" y="1657503"/>
              <a:ext cx="640080" cy="640080"/>
              <a:chOff x="19299238" y="-8755063"/>
              <a:chExt cx="2100263" cy="2138363"/>
            </a:xfrm>
            <a:gradFill flip="none" rotWithShape="1">
              <a:gsLst>
                <a:gs pos="1000">
                  <a:schemeClr val="tx1"/>
                </a:gs>
                <a:gs pos="100000">
                  <a:schemeClr val="bg1">
                    <a:lumMod val="65000"/>
                  </a:schemeClr>
                </a:gs>
                <a:gs pos="80000">
                  <a:schemeClr val="bg1">
                    <a:lumMod val="50000"/>
                  </a:schemeClr>
                </a:gs>
              </a:gsLst>
              <a:lin ang="16200000" scaled="1"/>
              <a:tileRect/>
            </a:gradFill>
          </p:grpSpPr>
          <p:sp>
            <p:nvSpPr>
              <p:cNvPr id="140" name="Freeform 30"/>
              <p:cNvSpPr>
                <a:spLocks noEditPoints="1"/>
              </p:cNvSpPr>
              <p:nvPr/>
            </p:nvSpPr>
            <p:spPr bwMode="auto">
              <a:xfrm>
                <a:off x="19299238" y="-8755063"/>
                <a:ext cx="2100263" cy="2138363"/>
              </a:xfrm>
              <a:custGeom>
                <a:avLst/>
                <a:gdLst>
                  <a:gd name="T0" fmla="*/ 1229 w 1323"/>
                  <a:gd name="T1" fmla="*/ 0 h 1347"/>
                  <a:gd name="T2" fmla="*/ 95 w 1323"/>
                  <a:gd name="T3" fmla="*/ 0 h 1347"/>
                  <a:gd name="T4" fmla="*/ 0 w 1323"/>
                  <a:gd name="T5" fmla="*/ 95 h 1347"/>
                  <a:gd name="T6" fmla="*/ 0 w 1323"/>
                  <a:gd name="T7" fmla="*/ 1252 h 1347"/>
                  <a:gd name="T8" fmla="*/ 95 w 1323"/>
                  <a:gd name="T9" fmla="*/ 1347 h 1347"/>
                  <a:gd name="T10" fmla="*/ 1229 w 1323"/>
                  <a:gd name="T11" fmla="*/ 1347 h 1347"/>
                  <a:gd name="T12" fmla="*/ 1323 w 1323"/>
                  <a:gd name="T13" fmla="*/ 1252 h 1347"/>
                  <a:gd name="T14" fmla="*/ 1323 w 1323"/>
                  <a:gd name="T15" fmla="*/ 95 h 1347"/>
                  <a:gd name="T16" fmla="*/ 1229 w 1323"/>
                  <a:gd name="T17" fmla="*/ 0 h 1347"/>
                  <a:gd name="T18" fmla="*/ 1267 w 1323"/>
                  <a:gd name="T19" fmla="*/ 1229 h 1347"/>
                  <a:gd name="T20" fmla="*/ 1205 w 1323"/>
                  <a:gd name="T21" fmla="*/ 1290 h 1347"/>
                  <a:gd name="T22" fmla="*/ 119 w 1323"/>
                  <a:gd name="T23" fmla="*/ 1290 h 1347"/>
                  <a:gd name="T24" fmla="*/ 57 w 1323"/>
                  <a:gd name="T25" fmla="*/ 1229 h 1347"/>
                  <a:gd name="T26" fmla="*/ 57 w 1323"/>
                  <a:gd name="T27" fmla="*/ 118 h 1347"/>
                  <a:gd name="T28" fmla="*/ 119 w 1323"/>
                  <a:gd name="T29" fmla="*/ 57 h 1347"/>
                  <a:gd name="T30" fmla="*/ 1205 w 1323"/>
                  <a:gd name="T31" fmla="*/ 57 h 1347"/>
                  <a:gd name="T32" fmla="*/ 1267 w 1323"/>
                  <a:gd name="T33" fmla="*/ 118 h 1347"/>
                  <a:gd name="T34" fmla="*/ 1267 w 1323"/>
                  <a:gd name="T35" fmla="*/ 1229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3" h="1347">
                    <a:moveTo>
                      <a:pt x="1229" y="0"/>
                    </a:moveTo>
                    <a:lnTo>
                      <a:pt x="95" y="0"/>
                    </a:lnTo>
                    <a:lnTo>
                      <a:pt x="0" y="95"/>
                    </a:lnTo>
                    <a:lnTo>
                      <a:pt x="0" y="1252"/>
                    </a:lnTo>
                    <a:lnTo>
                      <a:pt x="95" y="1347"/>
                    </a:lnTo>
                    <a:lnTo>
                      <a:pt x="1229" y="1347"/>
                    </a:lnTo>
                    <a:lnTo>
                      <a:pt x="1323" y="1252"/>
                    </a:lnTo>
                    <a:lnTo>
                      <a:pt x="1323" y="95"/>
                    </a:lnTo>
                    <a:lnTo>
                      <a:pt x="1229" y="0"/>
                    </a:lnTo>
                    <a:close/>
                    <a:moveTo>
                      <a:pt x="1267" y="1229"/>
                    </a:moveTo>
                    <a:lnTo>
                      <a:pt x="1205" y="1290"/>
                    </a:lnTo>
                    <a:lnTo>
                      <a:pt x="119" y="1290"/>
                    </a:lnTo>
                    <a:lnTo>
                      <a:pt x="57" y="1229"/>
                    </a:lnTo>
                    <a:lnTo>
                      <a:pt x="57" y="118"/>
                    </a:lnTo>
                    <a:lnTo>
                      <a:pt x="119" y="57"/>
                    </a:lnTo>
                    <a:lnTo>
                      <a:pt x="1205" y="57"/>
                    </a:lnTo>
                    <a:lnTo>
                      <a:pt x="1267" y="118"/>
                    </a:lnTo>
                    <a:lnTo>
                      <a:pt x="1267" y="12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F6369"/>
                  </a:solidFill>
                  <a:latin typeface="Arial"/>
                </a:endParaRPr>
              </a:p>
            </p:txBody>
          </p:sp>
          <p:sp>
            <p:nvSpPr>
              <p:cNvPr id="141" name="Freeform 31"/>
              <p:cNvSpPr>
                <a:spLocks noEditPoints="1"/>
              </p:cNvSpPr>
              <p:nvPr/>
            </p:nvSpPr>
            <p:spPr bwMode="auto">
              <a:xfrm>
                <a:off x="19521488" y="-8515350"/>
                <a:ext cx="1657350" cy="1658938"/>
              </a:xfrm>
              <a:custGeom>
                <a:avLst/>
                <a:gdLst>
                  <a:gd name="T0" fmla="*/ 0 w 1044"/>
                  <a:gd name="T1" fmla="*/ 1045 h 1045"/>
                  <a:gd name="T2" fmla="*/ 1044 w 1044"/>
                  <a:gd name="T3" fmla="*/ 1045 h 1045"/>
                  <a:gd name="T4" fmla="*/ 1044 w 1044"/>
                  <a:gd name="T5" fmla="*/ 0 h 1045"/>
                  <a:gd name="T6" fmla="*/ 0 w 1044"/>
                  <a:gd name="T7" fmla="*/ 0 h 1045"/>
                  <a:gd name="T8" fmla="*/ 0 w 1044"/>
                  <a:gd name="T9" fmla="*/ 1045 h 1045"/>
                  <a:gd name="T10" fmla="*/ 28 w 1044"/>
                  <a:gd name="T11" fmla="*/ 29 h 1045"/>
                  <a:gd name="T12" fmla="*/ 1016 w 1044"/>
                  <a:gd name="T13" fmla="*/ 29 h 1045"/>
                  <a:gd name="T14" fmla="*/ 1016 w 1044"/>
                  <a:gd name="T15" fmla="*/ 1016 h 1045"/>
                  <a:gd name="T16" fmla="*/ 28 w 1044"/>
                  <a:gd name="T17" fmla="*/ 1016 h 1045"/>
                  <a:gd name="T18" fmla="*/ 28 w 1044"/>
                  <a:gd name="T19" fmla="*/ 29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4" h="1045">
                    <a:moveTo>
                      <a:pt x="0" y="1045"/>
                    </a:moveTo>
                    <a:lnTo>
                      <a:pt x="1044" y="1045"/>
                    </a:lnTo>
                    <a:lnTo>
                      <a:pt x="1044" y="0"/>
                    </a:lnTo>
                    <a:lnTo>
                      <a:pt x="0" y="0"/>
                    </a:lnTo>
                    <a:lnTo>
                      <a:pt x="0" y="1045"/>
                    </a:lnTo>
                    <a:close/>
                    <a:moveTo>
                      <a:pt x="28" y="29"/>
                    </a:moveTo>
                    <a:lnTo>
                      <a:pt x="1016" y="29"/>
                    </a:lnTo>
                    <a:lnTo>
                      <a:pt x="1016" y="1016"/>
                    </a:lnTo>
                    <a:lnTo>
                      <a:pt x="28" y="1016"/>
                    </a:lnTo>
                    <a:lnTo>
                      <a:pt x="28" y="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F6369"/>
                  </a:solidFill>
                  <a:latin typeface="Arial"/>
                </a:endParaRPr>
              </a:p>
            </p:txBody>
          </p:sp>
          <p:sp>
            <p:nvSpPr>
              <p:cNvPr id="142" name="Freeform 32"/>
              <p:cNvSpPr>
                <a:spLocks noEditPoints="1"/>
              </p:cNvSpPr>
              <p:nvPr/>
            </p:nvSpPr>
            <p:spPr bwMode="auto">
              <a:xfrm>
                <a:off x="19700875" y="-7527925"/>
                <a:ext cx="822325" cy="366713"/>
              </a:xfrm>
              <a:custGeom>
                <a:avLst/>
                <a:gdLst>
                  <a:gd name="T0" fmla="*/ 163 w 219"/>
                  <a:gd name="T1" fmla="*/ 43 h 98"/>
                  <a:gd name="T2" fmla="*/ 69 w 219"/>
                  <a:gd name="T3" fmla="*/ 43 h 98"/>
                  <a:gd name="T4" fmla="*/ 69 w 219"/>
                  <a:gd name="T5" fmla="*/ 10 h 98"/>
                  <a:gd name="T6" fmla="*/ 64 w 219"/>
                  <a:gd name="T7" fmla="*/ 1 h 98"/>
                  <a:gd name="T8" fmla="*/ 55 w 219"/>
                  <a:gd name="T9" fmla="*/ 2 h 98"/>
                  <a:gd name="T10" fmla="*/ 4 w 219"/>
                  <a:gd name="T11" fmla="*/ 42 h 98"/>
                  <a:gd name="T12" fmla="*/ 0 w 219"/>
                  <a:gd name="T13" fmla="*/ 49 h 98"/>
                  <a:gd name="T14" fmla="*/ 4 w 219"/>
                  <a:gd name="T15" fmla="*/ 56 h 98"/>
                  <a:gd name="T16" fmla="*/ 55 w 219"/>
                  <a:gd name="T17" fmla="*/ 96 h 98"/>
                  <a:gd name="T18" fmla="*/ 60 w 219"/>
                  <a:gd name="T19" fmla="*/ 98 h 98"/>
                  <a:gd name="T20" fmla="*/ 64 w 219"/>
                  <a:gd name="T21" fmla="*/ 97 h 98"/>
                  <a:gd name="T22" fmla="*/ 69 w 219"/>
                  <a:gd name="T23" fmla="*/ 89 h 98"/>
                  <a:gd name="T24" fmla="*/ 69 w 219"/>
                  <a:gd name="T25" fmla="*/ 55 h 98"/>
                  <a:gd name="T26" fmla="*/ 163 w 219"/>
                  <a:gd name="T27" fmla="*/ 55 h 98"/>
                  <a:gd name="T28" fmla="*/ 219 w 219"/>
                  <a:gd name="T29" fmla="*/ 25 h 98"/>
                  <a:gd name="T30" fmla="*/ 208 w 219"/>
                  <a:gd name="T31" fmla="*/ 19 h 98"/>
                  <a:gd name="T32" fmla="*/ 163 w 219"/>
                  <a:gd name="T33" fmla="*/ 43 h 98"/>
                  <a:gd name="T34" fmla="*/ 57 w 219"/>
                  <a:gd name="T35" fmla="*/ 83 h 98"/>
                  <a:gd name="T36" fmla="*/ 14 w 219"/>
                  <a:gd name="T37" fmla="*/ 49 h 98"/>
                  <a:gd name="T38" fmla="*/ 57 w 219"/>
                  <a:gd name="T39" fmla="*/ 16 h 98"/>
                  <a:gd name="T40" fmla="*/ 57 w 219"/>
                  <a:gd name="T41" fmla="*/ 8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9" h="98">
                    <a:moveTo>
                      <a:pt x="163" y="43"/>
                    </a:moveTo>
                    <a:cubicBezTo>
                      <a:pt x="69" y="43"/>
                      <a:pt x="69" y="43"/>
                      <a:pt x="69" y="43"/>
                    </a:cubicBezTo>
                    <a:cubicBezTo>
                      <a:pt x="69" y="10"/>
                      <a:pt x="69" y="10"/>
                      <a:pt x="69" y="10"/>
                    </a:cubicBezTo>
                    <a:cubicBezTo>
                      <a:pt x="69" y="6"/>
                      <a:pt x="67" y="3"/>
                      <a:pt x="64" y="1"/>
                    </a:cubicBezTo>
                    <a:cubicBezTo>
                      <a:pt x="61" y="0"/>
                      <a:pt x="58" y="0"/>
                      <a:pt x="55" y="2"/>
                    </a:cubicBezTo>
                    <a:cubicBezTo>
                      <a:pt x="4" y="42"/>
                      <a:pt x="4" y="42"/>
                      <a:pt x="4" y="42"/>
                    </a:cubicBezTo>
                    <a:cubicBezTo>
                      <a:pt x="2" y="44"/>
                      <a:pt x="0" y="46"/>
                      <a:pt x="0" y="49"/>
                    </a:cubicBezTo>
                    <a:cubicBezTo>
                      <a:pt x="0" y="52"/>
                      <a:pt x="2" y="55"/>
                      <a:pt x="4" y="56"/>
                    </a:cubicBezTo>
                    <a:cubicBezTo>
                      <a:pt x="55" y="96"/>
                      <a:pt x="55" y="96"/>
                      <a:pt x="55" y="96"/>
                    </a:cubicBezTo>
                    <a:cubicBezTo>
                      <a:pt x="56" y="97"/>
                      <a:pt x="58" y="98"/>
                      <a:pt x="60" y="98"/>
                    </a:cubicBezTo>
                    <a:cubicBezTo>
                      <a:pt x="62" y="98"/>
                      <a:pt x="63" y="98"/>
                      <a:pt x="64" y="97"/>
                    </a:cubicBezTo>
                    <a:cubicBezTo>
                      <a:pt x="67" y="95"/>
                      <a:pt x="69" y="92"/>
                      <a:pt x="69" y="89"/>
                    </a:cubicBezTo>
                    <a:cubicBezTo>
                      <a:pt x="69" y="55"/>
                      <a:pt x="69" y="55"/>
                      <a:pt x="69" y="55"/>
                    </a:cubicBezTo>
                    <a:cubicBezTo>
                      <a:pt x="163" y="55"/>
                      <a:pt x="163" y="55"/>
                      <a:pt x="163" y="55"/>
                    </a:cubicBezTo>
                    <a:cubicBezTo>
                      <a:pt x="186" y="55"/>
                      <a:pt x="206" y="44"/>
                      <a:pt x="219" y="25"/>
                    </a:cubicBezTo>
                    <a:cubicBezTo>
                      <a:pt x="208" y="19"/>
                      <a:pt x="208" y="19"/>
                      <a:pt x="208" y="19"/>
                    </a:cubicBezTo>
                    <a:cubicBezTo>
                      <a:pt x="199" y="34"/>
                      <a:pt x="182" y="43"/>
                      <a:pt x="163" y="43"/>
                    </a:cubicBezTo>
                    <a:close/>
                    <a:moveTo>
                      <a:pt x="57" y="83"/>
                    </a:moveTo>
                    <a:cubicBezTo>
                      <a:pt x="14" y="49"/>
                      <a:pt x="14" y="49"/>
                      <a:pt x="14" y="49"/>
                    </a:cubicBezTo>
                    <a:cubicBezTo>
                      <a:pt x="57" y="16"/>
                      <a:pt x="57" y="16"/>
                      <a:pt x="57" y="16"/>
                    </a:cubicBezTo>
                    <a:lnTo>
                      <a:pt x="57" y="8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F6369"/>
                  </a:solidFill>
                  <a:latin typeface="Arial"/>
                </a:endParaRPr>
              </a:p>
            </p:txBody>
          </p:sp>
          <p:sp>
            <p:nvSpPr>
              <p:cNvPr id="143" name="Freeform 33"/>
              <p:cNvSpPr>
                <a:spLocks noEditPoints="1"/>
              </p:cNvSpPr>
              <p:nvPr/>
            </p:nvSpPr>
            <p:spPr bwMode="auto">
              <a:xfrm>
                <a:off x="20177125" y="-8210550"/>
                <a:ext cx="822325" cy="366713"/>
              </a:xfrm>
              <a:custGeom>
                <a:avLst/>
                <a:gdLst>
                  <a:gd name="T0" fmla="*/ 215 w 219"/>
                  <a:gd name="T1" fmla="*/ 42 h 98"/>
                  <a:gd name="T2" fmla="*/ 164 w 219"/>
                  <a:gd name="T3" fmla="*/ 2 h 98"/>
                  <a:gd name="T4" fmla="*/ 155 w 219"/>
                  <a:gd name="T5" fmla="*/ 1 h 98"/>
                  <a:gd name="T6" fmla="*/ 150 w 219"/>
                  <a:gd name="T7" fmla="*/ 9 h 98"/>
                  <a:gd name="T8" fmla="*/ 150 w 219"/>
                  <a:gd name="T9" fmla="*/ 43 h 98"/>
                  <a:gd name="T10" fmla="*/ 55 w 219"/>
                  <a:gd name="T11" fmla="*/ 43 h 98"/>
                  <a:gd name="T12" fmla="*/ 0 w 219"/>
                  <a:gd name="T13" fmla="*/ 73 h 98"/>
                  <a:gd name="T14" fmla="*/ 10 w 219"/>
                  <a:gd name="T15" fmla="*/ 80 h 98"/>
                  <a:gd name="T16" fmla="*/ 55 w 219"/>
                  <a:gd name="T17" fmla="*/ 55 h 98"/>
                  <a:gd name="T18" fmla="*/ 150 w 219"/>
                  <a:gd name="T19" fmla="*/ 55 h 98"/>
                  <a:gd name="T20" fmla="*/ 150 w 219"/>
                  <a:gd name="T21" fmla="*/ 88 h 98"/>
                  <a:gd name="T22" fmla="*/ 155 w 219"/>
                  <a:gd name="T23" fmla="*/ 97 h 98"/>
                  <a:gd name="T24" fmla="*/ 159 w 219"/>
                  <a:gd name="T25" fmla="*/ 98 h 98"/>
                  <a:gd name="T26" fmla="*/ 164 w 219"/>
                  <a:gd name="T27" fmla="*/ 96 h 98"/>
                  <a:gd name="T28" fmla="*/ 215 w 219"/>
                  <a:gd name="T29" fmla="*/ 56 h 98"/>
                  <a:gd name="T30" fmla="*/ 219 w 219"/>
                  <a:gd name="T31" fmla="*/ 49 h 98"/>
                  <a:gd name="T32" fmla="*/ 215 w 219"/>
                  <a:gd name="T33" fmla="*/ 42 h 98"/>
                  <a:gd name="T34" fmla="*/ 162 w 219"/>
                  <a:gd name="T35" fmla="*/ 82 h 98"/>
                  <a:gd name="T36" fmla="*/ 162 w 219"/>
                  <a:gd name="T37" fmla="*/ 28 h 98"/>
                  <a:gd name="T38" fmla="*/ 162 w 219"/>
                  <a:gd name="T39" fmla="*/ 15 h 98"/>
                  <a:gd name="T40" fmla="*/ 205 w 219"/>
                  <a:gd name="T41" fmla="*/ 49 h 98"/>
                  <a:gd name="T42" fmla="*/ 162 w 219"/>
                  <a:gd name="T43"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98">
                    <a:moveTo>
                      <a:pt x="215" y="42"/>
                    </a:moveTo>
                    <a:cubicBezTo>
                      <a:pt x="164" y="2"/>
                      <a:pt x="164" y="2"/>
                      <a:pt x="164" y="2"/>
                    </a:cubicBezTo>
                    <a:cubicBezTo>
                      <a:pt x="161" y="0"/>
                      <a:pt x="158" y="0"/>
                      <a:pt x="155" y="1"/>
                    </a:cubicBezTo>
                    <a:cubicBezTo>
                      <a:pt x="151" y="3"/>
                      <a:pt x="150" y="6"/>
                      <a:pt x="150" y="9"/>
                    </a:cubicBezTo>
                    <a:cubicBezTo>
                      <a:pt x="150" y="43"/>
                      <a:pt x="150" y="43"/>
                      <a:pt x="150" y="43"/>
                    </a:cubicBezTo>
                    <a:cubicBezTo>
                      <a:pt x="55" y="43"/>
                      <a:pt x="55" y="43"/>
                      <a:pt x="55" y="43"/>
                    </a:cubicBezTo>
                    <a:cubicBezTo>
                      <a:pt x="33" y="43"/>
                      <a:pt x="12" y="54"/>
                      <a:pt x="0" y="73"/>
                    </a:cubicBezTo>
                    <a:cubicBezTo>
                      <a:pt x="10" y="80"/>
                      <a:pt x="10" y="80"/>
                      <a:pt x="10" y="80"/>
                    </a:cubicBezTo>
                    <a:cubicBezTo>
                      <a:pt x="20" y="64"/>
                      <a:pt x="37" y="55"/>
                      <a:pt x="55" y="55"/>
                    </a:cubicBezTo>
                    <a:cubicBezTo>
                      <a:pt x="150" y="55"/>
                      <a:pt x="150" y="55"/>
                      <a:pt x="150" y="55"/>
                    </a:cubicBezTo>
                    <a:cubicBezTo>
                      <a:pt x="150" y="88"/>
                      <a:pt x="150" y="88"/>
                      <a:pt x="150" y="88"/>
                    </a:cubicBezTo>
                    <a:cubicBezTo>
                      <a:pt x="150" y="92"/>
                      <a:pt x="151" y="95"/>
                      <a:pt x="155" y="97"/>
                    </a:cubicBezTo>
                    <a:cubicBezTo>
                      <a:pt x="156" y="97"/>
                      <a:pt x="157" y="98"/>
                      <a:pt x="159" y="98"/>
                    </a:cubicBezTo>
                    <a:cubicBezTo>
                      <a:pt x="161" y="98"/>
                      <a:pt x="162" y="97"/>
                      <a:pt x="164" y="96"/>
                    </a:cubicBezTo>
                    <a:cubicBezTo>
                      <a:pt x="215" y="56"/>
                      <a:pt x="215" y="56"/>
                      <a:pt x="215" y="56"/>
                    </a:cubicBezTo>
                    <a:cubicBezTo>
                      <a:pt x="217" y="54"/>
                      <a:pt x="219" y="52"/>
                      <a:pt x="219" y="49"/>
                    </a:cubicBezTo>
                    <a:cubicBezTo>
                      <a:pt x="219" y="46"/>
                      <a:pt x="217" y="43"/>
                      <a:pt x="215" y="42"/>
                    </a:cubicBezTo>
                    <a:close/>
                    <a:moveTo>
                      <a:pt x="162" y="82"/>
                    </a:moveTo>
                    <a:cubicBezTo>
                      <a:pt x="162" y="28"/>
                      <a:pt x="162" y="28"/>
                      <a:pt x="162" y="28"/>
                    </a:cubicBezTo>
                    <a:cubicBezTo>
                      <a:pt x="162" y="15"/>
                      <a:pt x="162" y="15"/>
                      <a:pt x="162" y="15"/>
                    </a:cubicBezTo>
                    <a:cubicBezTo>
                      <a:pt x="205" y="49"/>
                      <a:pt x="205" y="49"/>
                      <a:pt x="205" y="49"/>
                    </a:cubicBezTo>
                    <a:lnTo>
                      <a:pt x="162" y="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F6369"/>
                  </a:solidFill>
                  <a:latin typeface="Arial"/>
                </a:endParaRPr>
              </a:p>
            </p:txBody>
          </p:sp>
          <p:sp>
            <p:nvSpPr>
              <p:cNvPr id="144" name="Freeform 34"/>
              <p:cNvSpPr>
                <a:spLocks noEditPoints="1"/>
              </p:cNvSpPr>
              <p:nvPr/>
            </p:nvSpPr>
            <p:spPr bwMode="auto">
              <a:xfrm>
                <a:off x="20146963" y="-7745413"/>
                <a:ext cx="852488" cy="366713"/>
              </a:xfrm>
              <a:custGeom>
                <a:avLst/>
                <a:gdLst>
                  <a:gd name="T0" fmla="*/ 223 w 227"/>
                  <a:gd name="T1" fmla="*/ 42 h 98"/>
                  <a:gd name="T2" fmla="*/ 172 w 227"/>
                  <a:gd name="T3" fmla="*/ 3 h 98"/>
                  <a:gd name="T4" fmla="*/ 163 w 227"/>
                  <a:gd name="T5" fmla="*/ 2 h 98"/>
                  <a:gd name="T6" fmla="*/ 158 w 227"/>
                  <a:gd name="T7" fmla="*/ 10 h 98"/>
                  <a:gd name="T8" fmla="*/ 158 w 227"/>
                  <a:gd name="T9" fmla="*/ 46 h 98"/>
                  <a:gd name="T10" fmla="*/ 63 w 227"/>
                  <a:gd name="T11" fmla="*/ 46 h 98"/>
                  <a:gd name="T12" fmla="*/ 12 w 227"/>
                  <a:gd name="T13" fmla="*/ 5 h 98"/>
                  <a:gd name="T14" fmla="*/ 0 w 227"/>
                  <a:gd name="T15" fmla="*/ 8 h 98"/>
                  <a:gd name="T16" fmla="*/ 63 w 227"/>
                  <a:gd name="T17" fmla="*/ 58 h 98"/>
                  <a:gd name="T18" fmla="*/ 158 w 227"/>
                  <a:gd name="T19" fmla="*/ 58 h 98"/>
                  <a:gd name="T20" fmla="*/ 158 w 227"/>
                  <a:gd name="T21" fmla="*/ 89 h 98"/>
                  <a:gd name="T22" fmla="*/ 163 w 227"/>
                  <a:gd name="T23" fmla="*/ 97 h 98"/>
                  <a:gd name="T24" fmla="*/ 167 w 227"/>
                  <a:gd name="T25" fmla="*/ 98 h 98"/>
                  <a:gd name="T26" fmla="*/ 172 w 227"/>
                  <a:gd name="T27" fmla="*/ 96 h 98"/>
                  <a:gd name="T28" fmla="*/ 223 w 227"/>
                  <a:gd name="T29" fmla="*/ 57 h 98"/>
                  <a:gd name="T30" fmla="*/ 227 w 227"/>
                  <a:gd name="T31" fmla="*/ 50 h 98"/>
                  <a:gd name="T32" fmla="*/ 223 w 227"/>
                  <a:gd name="T33" fmla="*/ 42 h 98"/>
                  <a:gd name="T34" fmla="*/ 170 w 227"/>
                  <a:gd name="T35" fmla="*/ 83 h 98"/>
                  <a:gd name="T36" fmla="*/ 170 w 227"/>
                  <a:gd name="T37" fmla="*/ 29 h 98"/>
                  <a:gd name="T38" fmla="*/ 170 w 227"/>
                  <a:gd name="T39" fmla="*/ 16 h 98"/>
                  <a:gd name="T40" fmla="*/ 213 w 227"/>
                  <a:gd name="T41" fmla="*/ 50 h 98"/>
                  <a:gd name="T42" fmla="*/ 170 w 227"/>
                  <a:gd name="T43" fmla="*/ 8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98">
                    <a:moveTo>
                      <a:pt x="223" y="42"/>
                    </a:moveTo>
                    <a:cubicBezTo>
                      <a:pt x="172" y="3"/>
                      <a:pt x="172" y="3"/>
                      <a:pt x="172" y="3"/>
                    </a:cubicBezTo>
                    <a:cubicBezTo>
                      <a:pt x="169" y="1"/>
                      <a:pt x="166" y="0"/>
                      <a:pt x="163" y="2"/>
                    </a:cubicBezTo>
                    <a:cubicBezTo>
                      <a:pt x="159" y="3"/>
                      <a:pt x="158" y="6"/>
                      <a:pt x="158" y="10"/>
                    </a:cubicBezTo>
                    <a:cubicBezTo>
                      <a:pt x="158" y="46"/>
                      <a:pt x="158" y="46"/>
                      <a:pt x="158" y="46"/>
                    </a:cubicBezTo>
                    <a:cubicBezTo>
                      <a:pt x="63" y="46"/>
                      <a:pt x="63" y="46"/>
                      <a:pt x="63" y="46"/>
                    </a:cubicBezTo>
                    <a:cubicBezTo>
                      <a:pt x="39" y="46"/>
                      <a:pt x="17" y="30"/>
                      <a:pt x="12" y="5"/>
                    </a:cubicBezTo>
                    <a:cubicBezTo>
                      <a:pt x="0" y="8"/>
                      <a:pt x="0" y="8"/>
                      <a:pt x="0" y="8"/>
                    </a:cubicBezTo>
                    <a:cubicBezTo>
                      <a:pt x="7" y="38"/>
                      <a:pt x="33" y="58"/>
                      <a:pt x="63" y="58"/>
                    </a:cubicBezTo>
                    <a:cubicBezTo>
                      <a:pt x="158" y="58"/>
                      <a:pt x="158" y="58"/>
                      <a:pt x="158" y="58"/>
                    </a:cubicBezTo>
                    <a:cubicBezTo>
                      <a:pt x="158" y="89"/>
                      <a:pt x="158" y="89"/>
                      <a:pt x="158" y="89"/>
                    </a:cubicBezTo>
                    <a:cubicBezTo>
                      <a:pt x="158" y="93"/>
                      <a:pt x="159" y="96"/>
                      <a:pt x="163" y="97"/>
                    </a:cubicBezTo>
                    <a:cubicBezTo>
                      <a:pt x="164" y="98"/>
                      <a:pt x="165" y="98"/>
                      <a:pt x="167" y="98"/>
                    </a:cubicBezTo>
                    <a:cubicBezTo>
                      <a:pt x="169" y="98"/>
                      <a:pt x="170" y="98"/>
                      <a:pt x="172" y="96"/>
                    </a:cubicBezTo>
                    <a:cubicBezTo>
                      <a:pt x="223" y="57"/>
                      <a:pt x="223" y="57"/>
                      <a:pt x="223" y="57"/>
                    </a:cubicBezTo>
                    <a:cubicBezTo>
                      <a:pt x="225" y="55"/>
                      <a:pt x="227" y="52"/>
                      <a:pt x="227" y="50"/>
                    </a:cubicBezTo>
                    <a:cubicBezTo>
                      <a:pt x="227" y="47"/>
                      <a:pt x="225" y="44"/>
                      <a:pt x="223" y="42"/>
                    </a:cubicBezTo>
                    <a:close/>
                    <a:moveTo>
                      <a:pt x="170" y="83"/>
                    </a:moveTo>
                    <a:cubicBezTo>
                      <a:pt x="170" y="29"/>
                      <a:pt x="170" y="29"/>
                      <a:pt x="170" y="29"/>
                    </a:cubicBezTo>
                    <a:cubicBezTo>
                      <a:pt x="170" y="16"/>
                      <a:pt x="170" y="16"/>
                      <a:pt x="170" y="16"/>
                    </a:cubicBezTo>
                    <a:cubicBezTo>
                      <a:pt x="213" y="50"/>
                      <a:pt x="213" y="50"/>
                      <a:pt x="213" y="50"/>
                    </a:cubicBezTo>
                    <a:lnTo>
                      <a:pt x="170" y="8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F6369"/>
                  </a:solidFill>
                  <a:latin typeface="Arial"/>
                </a:endParaRPr>
              </a:p>
            </p:txBody>
          </p:sp>
          <p:sp>
            <p:nvSpPr>
              <p:cNvPr id="145" name="Freeform 35"/>
              <p:cNvSpPr>
                <a:spLocks noEditPoints="1"/>
              </p:cNvSpPr>
              <p:nvPr/>
            </p:nvSpPr>
            <p:spPr bwMode="auto">
              <a:xfrm>
                <a:off x="19700875" y="-7997825"/>
                <a:ext cx="850900" cy="368300"/>
              </a:xfrm>
              <a:custGeom>
                <a:avLst/>
                <a:gdLst>
                  <a:gd name="T0" fmla="*/ 4 w 227"/>
                  <a:gd name="T1" fmla="*/ 57 h 98"/>
                  <a:gd name="T2" fmla="*/ 55 w 227"/>
                  <a:gd name="T3" fmla="*/ 96 h 98"/>
                  <a:gd name="T4" fmla="*/ 60 w 227"/>
                  <a:gd name="T5" fmla="*/ 98 h 98"/>
                  <a:gd name="T6" fmla="*/ 64 w 227"/>
                  <a:gd name="T7" fmla="*/ 97 h 98"/>
                  <a:gd name="T8" fmla="*/ 69 w 227"/>
                  <a:gd name="T9" fmla="*/ 89 h 98"/>
                  <a:gd name="T10" fmla="*/ 69 w 227"/>
                  <a:gd name="T11" fmla="*/ 53 h 98"/>
                  <a:gd name="T12" fmla="*/ 94 w 227"/>
                  <a:gd name="T13" fmla="*/ 53 h 98"/>
                  <a:gd name="T14" fmla="*/ 123 w 227"/>
                  <a:gd name="T15" fmla="*/ 53 h 98"/>
                  <a:gd name="T16" fmla="*/ 163 w 227"/>
                  <a:gd name="T17" fmla="*/ 53 h 98"/>
                  <a:gd name="T18" fmla="*/ 215 w 227"/>
                  <a:gd name="T19" fmla="*/ 94 h 98"/>
                  <a:gd name="T20" fmla="*/ 227 w 227"/>
                  <a:gd name="T21" fmla="*/ 91 h 98"/>
                  <a:gd name="T22" fmla="*/ 163 w 227"/>
                  <a:gd name="T23" fmla="*/ 41 h 98"/>
                  <a:gd name="T24" fmla="*/ 123 w 227"/>
                  <a:gd name="T25" fmla="*/ 41 h 98"/>
                  <a:gd name="T26" fmla="*/ 94 w 227"/>
                  <a:gd name="T27" fmla="*/ 41 h 98"/>
                  <a:gd name="T28" fmla="*/ 69 w 227"/>
                  <a:gd name="T29" fmla="*/ 41 h 98"/>
                  <a:gd name="T30" fmla="*/ 69 w 227"/>
                  <a:gd name="T31" fmla="*/ 10 h 98"/>
                  <a:gd name="T32" fmla="*/ 64 w 227"/>
                  <a:gd name="T33" fmla="*/ 2 h 98"/>
                  <a:gd name="T34" fmla="*/ 55 w 227"/>
                  <a:gd name="T35" fmla="*/ 3 h 98"/>
                  <a:gd name="T36" fmla="*/ 4 w 227"/>
                  <a:gd name="T37" fmla="*/ 42 h 98"/>
                  <a:gd name="T38" fmla="*/ 0 w 227"/>
                  <a:gd name="T39" fmla="*/ 49 h 98"/>
                  <a:gd name="T40" fmla="*/ 4 w 227"/>
                  <a:gd name="T41" fmla="*/ 57 h 98"/>
                  <a:gd name="T42" fmla="*/ 57 w 227"/>
                  <a:gd name="T43" fmla="*/ 16 h 98"/>
                  <a:gd name="T44" fmla="*/ 57 w 227"/>
                  <a:gd name="T45" fmla="*/ 83 h 98"/>
                  <a:gd name="T46" fmla="*/ 14 w 227"/>
                  <a:gd name="T47" fmla="*/ 49 h 98"/>
                  <a:gd name="T48" fmla="*/ 57 w 227"/>
                  <a:gd name="T49" fmla="*/ 1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7" h="98">
                    <a:moveTo>
                      <a:pt x="4" y="57"/>
                    </a:moveTo>
                    <a:cubicBezTo>
                      <a:pt x="55" y="96"/>
                      <a:pt x="55" y="96"/>
                      <a:pt x="55" y="96"/>
                    </a:cubicBezTo>
                    <a:cubicBezTo>
                      <a:pt x="56" y="98"/>
                      <a:pt x="58" y="98"/>
                      <a:pt x="60" y="98"/>
                    </a:cubicBezTo>
                    <a:cubicBezTo>
                      <a:pt x="62" y="98"/>
                      <a:pt x="63" y="98"/>
                      <a:pt x="64" y="97"/>
                    </a:cubicBezTo>
                    <a:cubicBezTo>
                      <a:pt x="67" y="96"/>
                      <a:pt x="69" y="93"/>
                      <a:pt x="69" y="89"/>
                    </a:cubicBezTo>
                    <a:cubicBezTo>
                      <a:pt x="69" y="53"/>
                      <a:pt x="69" y="53"/>
                      <a:pt x="69" y="53"/>
                    </a:cubicBezTo>
                    <a:cubicBezTo>
                      <a:pt x="94" y="53"/>
                      <a:pt x="94" y="53"/>
                      <a:pt x="94" y="53"/>
                    </a:cubicBezTo>
                    <a:cubicBezTo>
                      <a:pt x="123" y="53"/>
                      <a:pt x="123" y="53"/>
                      <a:pt x="123" y="53"/>
                    </a:cubicBezTo>
                    <a:cubicBezTo>
                      <a:pt x="163" y="53"/>
                      <a:pt x="163" y="53"/>
                      <a:pt x="163" y="53"/>
                    </a:cubicBezTo>
                    <a:cubicBezTo>
                      <a:pt x="188" y="53"/>
                      <a:pt x="210" y="69"/>
                      <a:pt x="215" y="94"/>
                    </a:cubicBezTo>
                    <a:cubicBezTo>
                      <a:pt x="227" y="91"/>
                      <a:pt x="227" y="91"/>
                      <a:pt x="227" y="91"/>
                    </a:cubicBezTo>
                    <a:cubicBezTo>
                      <a:pt x="220" y="61"/>
                      <a:pt x="194" y="41"/>
                      <a:pt x="163" y="41"/>
                    </a:cubicBezTo>
                    <a:cubicBezTo>
                      <a:pt x="123" y="41"/>
                      <a:pt x="123" y="41"/>
                      <a:pt x="123" y="41"/>
                    </a:cubicBezTo>
                    <a:cubicBezTo>
                      <a:pt x="94" y="41"/>
                      <a:pt x="94" y="41"/>
                      <a:pt x="94" y="41"/>
                    </a:cubicBezTo>
                    <a:cubicBezTo>
                      <a:pt x="69" y="41"/>
                      <a:pt x="69" y="41"/>
                      <a:pt x="69" y="41"/>
                    </a:cubicBezTo>
                    <a:cubicBezTo>
                      <a:pt x="69" y="10"/>
                      <a:pt x="69" y="10"/>
                      <a:pt x="69" y="10"/>
                    </a:cubicBezTo>
                    <a:cubicBezTo>
                      <a:pt x="69" y="6"/>
                      <a:pt x="67" y="3"/>
                      <a:pt x="64" y="2"/>
                    </a:cubicBezTo>
                    <a:cubicBezTo>
                      <a:pt x="61" y="0"/>
                      <a:pt x="58" y="1"/>
                      <a:pt x="55" y="3"/>
                    </a:cubicBezTo>
                    <a:cubicBezTo>
                      <a:pt x="4" y="42"/>
                      <a:pt x="4" y="42"/>
                      <a:pt x="4" y="42"/>
                    </a:cubicBezTo>
                    <a:cubicBezTo>
                      <a:pt x="2" y="44"/>
                      <a:pt x="0" y="47"/>
                      <a:pt x="0" y="49"/>
                    </a:cubicBezTo>
                    <a:cubicBezTo>
                      <a:pt x="0" y="52"/>
                      <a:pt x="2" y="55"/>
                      <a:pt x="4" y="57"/>
                    </a:cubicBezTo>
                    <a:close/>
                    <a:moveTo>
                      <a:pt x="57" y="16"/>
                    </a:moveTo>
                    <a:cubicBezTo>
                      <a:pt x="57" y="83"/>
                      <a:pt x="57" y="83"/>
                      <a:pt x="57" y="83"/>
                    </a:cubicBezTo>
                    <a:cubicBezTo>
                      <a:pt x="14" y="49"/>
                      <a:pt x="14" y="49"/>
                      <a:pt x="14" y="49"/>
                    </a:cubicBezTo>
                    <a:lnTo>
                      <a:pt x="57"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F6369"/>
                  </a:solidFill>
                  <a:latin typeface="Arial"/>
                </a:endParaRPr>
              </a:p>
            </p:txBody>
          </p:sp>
        </p:grpSp>
      </p:grpSp>
      <p:grpSp>
        <p:nvGrpSpPr>
          <p:cNvPr id="146" name="Group 74"/>
          <p:cNvGrpSpPr/>
          <p:nvPr/>
        </p:nvGrpSpPr>
        <p:grpSpPr>
          <a:xfrm>
            <a:off x="8444749" y="4925562"/>
            <a:ext cx="999364" cy="1156398"/>
            <a:chOff x="8628883" y="1550320"/>
            <a:chExt cx="640080" cy="747263"/>
          </a:xfrm>
        </p:grpSpPr>
        <p:sp>
          <p:nvSpPr>
            <p:cNvPr id="147" name="Rounded Rectangle 75"/>
            <p:cNvSpPr/>
            <p:nvPr/>
          </p:nvSpPr>
          <p:spPr>
            <a:xfrm>
              <a:off x="8645973" y="1550320"/>
              <a:ext cx="603140" cy="620298"/>
            </a:xfrm>
            <a:prstGeom prst="roundRect">
              <a:avLst>
                <a:gd name="adj" fmla="val 10207"/>
              </a:avLst>
            </a:prstGeom>
            <a:solidFill>
              <a:schemeClr val="bg1"/>
            </a:solidFill>
            <a:ln w="15875">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p>
          </p:txBody>
        </p:sp>
        <p:grpSp>
          <p:nvGrpSpPr>
            <p:cNvPr id="148" name="Group 80"/>
            <p:cNvGrpSpPr>
              <a:grpSpLocks/>
            </p:cNvGrpSpPr>
            <p:nvPr/>
          </p:nvGrpSpPr>
          <p:grpSpPr>
            <a:xfrm>
              <a:off x="8628883" y="1657503"/>
              <a:ext cx="640080" cy="640080"/>
              <a:chOff x="19299238" y="-8755063"/>
              <a:chExt cx="2100263" cy="2138363"/>
            </a:xfrm>
            <a:gradFill flip="none" rotWithShape="1">
              <a:gsLst>
                <a:gs pos="1000">
                  <a:schemeClr val="tx1"/>
                </a:gs>
                <a:gs pos="100000">
                  <a:schemeClr val="bg1">
                    <a:lumMod val="65000"/>
                  </a:schemeClr>
                </a:gs>
                <a:gs pos="80000">
                  <a:schemeClr val="bg1">
                    <a:lumMod val="50000"/>
                  </a:schemeClr>
                </a:gs>
              </a:gsLst>
              <a:lin ang="16200000" scaled="1"/>
              <a:tileRect/>
            </a:gradFill>
          </p:grpSpPr>
          <p:sp>
            <p:nvSpPr>
              <p:cNvPr id="149" name="Freeform 30"/>
              <p:cNvSpPr>
                <a:spLocks noEditPoints="1"/>
              </p:cNvSpPr>
              <p:nvPr/>
            </p:nvSpPr>
            <p:spPr bwMode="auto">
              <a:xfrm>
                <a:off x="19299238" y="-8755063"/>
                <a:ext cx="2100263" cy="2138363"/>
              </a:xfrm>
              <a:custGeom>
                <a:avLst/>
                <a:gdLst>
                  <a:gd name="T0" fmla="*/ 1229 w 1323"/>
                  <a:gd name="T1" fmla="*/ 0 h 1347"/>
                  <a:gd name="T2" fmla="*/ 95 w 1323"/>
                  <a:gd name="T3" fmla="*/ 0 h 1347"/>
                  <a:gd name="T4" fmla="*/ 0 w 1323"/>
                  <a:gd name="T5" fmla="*/ 95 h 1347"/>
                  <a:gd name="T6" fmla="*/ 0 w 1323"/>
                  <a:gd name="T7" fmla="*/ 1252 h 1347"/>
                  <a:gd name="T8" fmla="*/ 95 w 1323"/>
                  <a:gd name="T9" fmla="*/ 1347 h 1347"/>
                  <a:gd name="T10" fmla="*/ 1229 w 1323"/>
                  <a:gd name="T11" fmla="*/ 1347 h 1347"/>
                  <a:gd name="T12" fmla="*/ 1323 w 1323"/>
                  <a:gd name="T13" fmla="*/ 1252 h 1347"/>
                  <a:gd name="T14" fmla="*/ 1323 w 1323"/>
                  <a:gd name="T15" fmla="*/ 95 h 1347"/>
                  <a:gd name="T16" fmla="*/ 1229 w 1323"/>
                  <a:gd name="T17" fmla="*/ 0 h 1347"/>
                  <a:gd name="T18" fmla="*/ 1267 w 1323"/>
                  <a:gd name="T19" fmla="*/ 1229 h 1347"/>
                  <a:gd name="T20" fmla="*/ 1205 w 1323"/>
                  <a:gd name="T21" fmla="*/ 1290 h 1347"/>
                  <a:gd name="T22" fmla="*/ 119 w 1323"/>
                  <a:gd name="T23" fmla="*/ 1290 h 1347"/>
                  <a:gd name="T24" fmla="*/ 57 w 1323"/>
                  <a:gd name="T25" fmla="*/ 1229 h 1347"/>
                  <a:gd name="T26" fmla="*/ 57 w 1323"/>
                  <a:gd name="T27" fmla="*/ 118 h 1347"/>
                  <a:gd name="T28" fmla="*/ 119 w 1323"/>
                  <a:gd name="T29" fmla="*/ 57 h 1347"/>
                  <a:gd name="T30" fmla="*/ 1205 w 1323"/>
                  <a:gd name="T31" fmla="*/ 57 h 1347"/>
                  <a:gd name="T32" fmla="*/ 1267 w 1323"/>
                  <a:gd name="T33" fmla="*/ 118 h 1347"/>
                  <a:gd name="T34" fmla="*/ 1267 w 1323"/>
                  <a:gd name="T35" fmla="*/ 1229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3" h="1347">
                    <a:moveTo>
                      <a:pt x="1229" y="0"/>
                    </a:moveTo>
                    <a:lnTo>
                      <a:pt x="95" y="0"/>
                    </a:lnTo>
                    <a:lnTo>
                      <a:pt x="0" y="95"/>
                    </a:lnTo>
                    <a:lnTo>
                      <a:pt x="0" y="1252"/>
                    </a:lnTo>
                    <a:lnTo>
                      <a:pt x="95" y="1347"/>
                    </a:lnTo>
                    <a:lnTo>
                      <a:pt x="1229" y="1347"/>
                    </a:lnTo>
                    <a:lnTo>
                      <a:pt x="1323" y="1252"/>
                    </a:lnTo>
                    <a:lnTo>
                      <a:pt x="1323" y="95"/>
                    </a:lnTo>
                    <a:lnTo>
                      <a:pt x="1229" y="0"/>
                    </a:lnTo>
                    <a:close/>
                    <a:moveTo>
                      <a:pt x="1267" y="1229"/>
                    </a:moveTo>
                    <a:lnTo>
                      <a:pt x="1205" y="1290"/>
                    </a:lnTo>
                    <a:lnTo>
                      <a:pt x="119" y="1290"/>
                    </a:lnTo>
                    <a:lnTo>
                      <a:pt x="57" y="1229"/>
                    </a:lnTo>
                    <a:lnTo>
                      <a:pt x="57" y="118"/>
                    </a:lnTo>
                    <a:lnTo>
                      <a:pt x="119" y="57"/>
                    </a:lnTo>
                    <a:lnTo>
                      <a:pt x="1205" y="57"/>
                    </a:lnTo>
                    <a:lnTo>
                      <a:pt x="1267" y="118"/>
                    </a:lnTo>
                    <a:lnTo>
                      <a:pt x="1267" y="12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F6369"/>
                  </a:solidFill>
                  <a:latin typeface="Arial"/>
                </a:endParaRPr>
              </a:p>
            </p:txBody>
          </p:sp>
          <p:sp>
            <p:nvSpPr>
              <p:cNvPr id="150" name="Freeform 31"/>
              <p:cNvSpPr>
                <a:spLocks noEditPoints="1"/>
              </p:cNvSpPr>
              <p:nvPr/>
            </p:nvSpPr>
            <p:spPr bwMode="auto">
              <a:xfrm>
                <a:off x="19521488" y="-8515350"/>
                <a:ext cx="1657350" cy="1658938"/>
              </a:xfrm>
              <a:custGeom>
                <a:avLst/>
                <a:gdLst>
                  <a:gd name="T0" fmla="*/ 0 w 1044"/>
                  <a:gd name="T1" fmla="*/ 1045 h 1045"/>
                  <a:gd name="T2" fmla="*/ 1044 w 1044"/>
                  <a:gd name="T3" fmla="*/ 1045 h 1045"/>
                  <a:gd name="T4" fmla="*/ 1044 w 1044"/>
                  <a:gd name="T5" fmla="*/ 0 h 1045"/>
                  <a:gd name="T6" fmla="*/ 0 w 1044"/>
                  <a:gd name="T7" fmla="*/ 0 h 1045"/>
                  <a:gd name="T8" fmla="*/ 0 w 1044"/>
                  <a:gd name="T9" fmla="*/ 1045 h 1045"/>
                  <a:gd name="T10" fmla="*/ 28 w 1044"/>
                  <a:gd name="T11" fmla="*/ 29 h 1045"/>
                  <a:gd name="T12" fmla="*/ 1016 w 1044"/>
                  <a:gd name="T13" fmla="*/ 29 h 1045"/>
                  <a:gd name="T14" fmla="*/ 1016 w 1044"/>
                  <a:gd name="T15" fmla="*/ 1016 h 1045"/>
                  <a:gd name="T16" fmla="*/ 28 w 1044"/>
                  <a:gd name="T17" fmla="*/ 1016 h 1045"/>
                  <a:gd name="T18" fmla="*/ 28 w 1044"/>
                  <a:gd name="T19" fmla="*/ 29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4" h="1045">
                    <a:moveTo>
                      <a:pt x="0" y="1045"/>
                    </a:moveTo>
                    <a:lnTo>
                      <a:pt x="1044" y="1045"/>
                    </a:lnTo>
                    <a:lnTo>
                      <a:pt x="1044" y="0"/>
                    </a:lnTo>
                    <a:lnTo>
                      <a:pt x="0" y="0"/>
                    </a:lnTo>
                    <a:lnTo>
                      <a:pt x="0" y="1045"/>
                    </a:lnTo>
                    <a:close/>
                    <a:moveTo>
                      <a:pt x="28" y="29"/>
                    </a:moveTo>
                    <a:lnTo>
                      <a:pt x="1016" y="29"/>
                    </a:lnTo>
                    <a:lnTo>
                      <a:pt x="1016" y="1016"/>
                    </a:lnTo>
                    <a:lnTo>
                      <a:pt x="28" y="1016"/>
                    </a:lnTo>
                    <a:lnTo>
                      <a:pt x="28" y="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F6369"/>
                  </a:solidFill>
                  <a:latin typeface="Arial"/>
                </a:endParaRPr>
              </a:p>
            </p:txBody>
          </p:sp>
          <p:sp>
            <p:nvSpPr>
              <p:cNvPr id="151" name="Freeform 32"/>
              <p:cNvSpPr>
                <a:spLocks noEditPoints="1"/>
              </p:cNvSpPr>
              <p:nvPr/>
            </p:nvSpPr>
            <p:spPr bwMode="auto">
              <a:xfrm>
                <a:off x="19700875" y="-7527925"/>
                <a:ext cx="822325" cy="366713"/>
              </a:xfrm>
              <a:custGeom>
                <a:avLst/>
                <a:gdLst>
                  <a:gd name="T0" fmla="*/ 163 w 219"/>
                  <a:gd name="T1" fmla="*/ 43 h 98"/>
                  <a:gd name="T2" fmla="*/ 69 w 219"/>
                  <a:gd name="T3" fmla="*/ 43 h 98"/>
                  <a:gd name="T4" fmla="*/ 69 w 219"/>
                  <a:gd name="T5" fmla="*/ 10 h 98"/>
                  <a:gd name="T6" fmla="*/ 64 w 219"/>
                  <a:gd name="T7" fmla="*/ 1 h 98"/>
                  <a:gd name="T8" fmla="*/ 55 w 219"/>
                  <a:gd name="T9" fmla="*/ 2 h 98"/>
                  <a:gd name="T10" fmla="*/ 4 w 219"/>
                  <a:gd name="T11" fmla="*/ 42 h 98"/>
                  <a:gd name="T12" fmla="*/ 0 w 219"/>
                  <a:gd name="T13" fmla="*/ 49 h 98"/>
                  <a:gd name="T14" fmla="*/ 4 w 219"/>
                  <a:gd name="T15" fmla="*/ 56 h 98"/>
                  <a:gd name="T16" fmla="*/ 55 w 219"/>
                  <a:gd name="T17" fmla="*/ 96 h 98"/>
                  <a:gd name="T18" fmla="*/ 60 w 219"/>
                  <a:gd name="T19" fmla="*/ 98 h 98"/>
                  <a:gd name="T20" fmla="*/ 64 w 219"/>
                  <a:gd name="T21" fmla="*/ 97 h 98"/>
                  <a:gd name="T22" fmla="*/ 69 w 219"/>
                  <a:gd name="T23" fmla="*/ 89 h 98"/>
                  <a:gd name="T24" fmla="*/ 69 w 219"/>
                  <a:gd name="T25" fmla="*/ 55 h 98"/>
                  <a:gd name="T26" fmla="*/ 163 w 219"/>
                  <a:gd name="T27" fmla="*/ 55 h 98"/>
                  <a:gd name="T28" fmla="*/ 219 w 219"/>
                  <a:gd name="T29" fmla="*/ 25 h 98"/>
                  <a:gd name="T30" fmla="*/ 208 w 219"/>
                  <a:gd name="T31" fmla="*/ 19 h 98"/>
                  <a:gd name="T32" fmla="*/ 163 w 219"/>
                  <a:gd name="T33" fmla="*/ 43 h 98"/>
                  <a:gd name="T34" fmla="*/ 57 w 219"/>
                  <a:gd name="T35" fmla="*/ 83 h 98"/>
                  <a:gd name="T36" fmla="*/ 14 w 219"/>
                  <a:gd name="T37" fmla="*/ 49 h 98"/>
                  <a:gd name="T38" fmla="*/ 57 w 219"/>
                  <a:gd name="T39" fmla="*/ 16 h 98"/>
                  <a:gd name="T40" fmla="*/ 57 w 219"/>
                  <a:gd name="T41" fmla="*/ 8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9" h="98">
                    <a:moveTo>
                      <a:pt x="163" y="43"/>
                    </a:moveTo>
                    <a:cubicBezTo>
                      <a:pt x="69" y="43"/>
                      <a:pt x="69" y="43"/>
                      <a:pt x="69" y="43"/>
                    </a:cubicBezTo>
                    <a:cubicBezTo>
                      <a:pt x="69" y="10"/>
                      <a:pt x="69" y="10"/>
                      <a:pt x="69" y="10"/>
                    </a:cubicBezTo>
                    <a:cubicBezTo>
                      <a:pt x="69" y="6"/>
                      <a:pt x="67" y="3"/>
                      <a:pt x="64" y="1"/>
                    </a:cubicBezTo>
                    <a:cubicBezTo>
                      <a:pt x="61" y="0"/>
                      <a:pt x="58" y="0"/>
                      <a:pt x="55" y="2"/>
                    </a:cubicBezTo>
                    <a:cubicBezTo>
                      <a:pt x="4" y="42"/>
                      <a:pt x="4" y="42"/>
                      <a:pt x="4" y="42"/>
                    </a:cubicBezTo>
                    <a:cubicBezTo>
                      <a:pt x="2" y="44"/>
                      <a:pt x="0" y="46"/>
                      <a:pt x="0" y="49"/>
                    </a:cubicBezTo>
                    <a:cubicBezTo>
                      <a:pt x="0" y="52"/>
                      <a:pt x="2" y="55"/>
                      <a:pt x="4" y="56"/>
                    </a:cubicBezTo>
                    <a:cubicBezTo>
                      <a:pt x="55" y="96"/>
                      <a:pt x="55" y="96"/>
                      <a:pt x="55" y="96"/>
                    </a:cubicBezTo>
                    <a:cubicBezTo>
                      <a:pt x="56" y="97"/>
                      <a:pt x="58" y="98"/>
                      <a:pt x="60" y="98"/>
                    </a:cubicBezTo>
                    <a:cubicBezTo>
                      <a:pt x="62" y="98"/>
                      <a:pt x="63" y="98"/>
                      <a:pt x="64" y="97"/>
                    </a:cubicBezTo>
                    <a:cubicBezTo>
                      <a:pt x="67" y="95"/>
                      <a:pt x="69" y="92"/>
                      <a:pt x="69" y="89"/>
                    </a:cubicBezTo>
                    <a:cubicBezTo>
                      <a:pt x="69" y="55"/>
                      <a:pt x="69" y="55"/>
                      <a:pt x="69" y="55"/>
                    </a:cubicBezTo>
                    <a:cubicBezTo>
                      <a:pt x="163" y="55"/>
                      <a:pt x="163" y="55"/>
                      <a:pt x="163" y="55"/>
                    </a:cubicBezTo>
                    <a:cubicBezTo>
                      <a:pt x="186" y="55"/>
                      <a:pt x="206" y="44"/>
                      <a:pt x="219" y="25"/>
                    </a:cubicBezTo>
                    <a:cubicBezTo>
                      <a:pt x="208" y="19"/>
                      <a:pt x="208" y="19"/>
                      <a:pt x="208" y="19"/>
                    </a:cubicBezTo>
                    <a:cubicBezTo>
                      <a:pt x="199" y="34"/>
                      <a:pt x="182" y="43"/>
                      <a:pt x="163" y="43"/>
                    </a:cubicBezTo>
                    <a:close/>
                    <a:moveTo>
                      <a:pt x="57" y="83"/>
                    </a:moveTo>
                    <a:cubicBezTo>
                      <a:pt x="14" y="49"/>
                      <a:pt x="14" y="49"/>
                      <a:pt x="14" y="49"/>
                    </a:cubicBezTo>
                    <a:cubicBezTo>
                      <a:pt x="57" y="16"/>
                      <a:pt x="57" y="16"/>
                      <a:pt x="57" y="16"/>
                    </a:cubicBezTo>
                    <a:lnTo>
                      <a:pt x="57" y="8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F6369"/>
                  </a:solidFill>
                  <a:latin typeface="Arial"/>
                </a:endParaRPr>
              </a:p>
            </p:txBody>
          </p:sp>
          <p:sp>
            <p:nvSpPr>
              <p:cNvPr id="152" name="Freeform 33"/>
              <p:cNvSpPr>
                <a:spLocks noEditPoints="1"/>
              </p:cNvSpPr>
              <p:nvPr/>
            </p:nvSpPr>
            <p:spPr bwMode="auto">
              <a:xfrm>
                <a:off x="20177125" y="-8210550"/>
                <a:ext cx="822325" cy="366713"/>
              </a:xfrm>
              <a:custGeom>
                <a:avLst/>
                <a:gdLst>
                  <a:gd name="T0" fmla="*/ 215 w 219"/>
                  <a:gd name="T1" fmla="*/ 42 h 98"/>
                  <a:gd name="T2" fmla="*/ 164 w 219"/>
                  <a:gd name="T3" fmla="*/ 2 h 98"/>
                  <a:gd name="T4" fmla="*/ 155 w 219"/>
                  <a:gd name="T5" fmla="*/ 1 h 98"/>
                  <a:gd name="T6" fmla="*/ 150 w 219"/>
                  <a:gd name="T7" fmla="*/ 9 h 98"/>
                  <a:gd name="T8" fmla="*/ 150 w 219"/>
                  <a:gd name="T9" fmla="*/ 43 h 98"/>
                  <a:gd name="T10" fmla="*/ 55 w 219"/>
                  <a:gd name="T11" fmla="*/ 43 h 98"/>
                  <a:gd name="T12" fmla="*/ 0 w 219"/>
                  <a:gd name="T13" fmla="*/ 73 h 98"/>
                  <a:gd name="T14" fmla="*/ 10 w 219"/>
                  <a:gd name="T15" fmla="*/ 80 h 98"/>
                  <a:gd name="T16" fmla="*/ 55 w 219"/>
                  <a:gd name="T17" fmla="*/ 55 h 98"/>
                  <a:gd name="T18" fmla="*/ 150 w 219"/>
                  <a:gd name="T19" fmla="*/ 55 h 98"/>
                  <a:gd name="T20" fmla="*/ 150 w 219"/>
                  <a:gd name="T21" fmla="*/ 88 h 98"/>
                  <a:gd name="T22" fmla="*/ 155 w 219"/>
                  <a:gd name="T23" fmla="*/ 97 h 98"/>
                  <a:gd name="T24" fmla="*/ 159 w 219"/>
                  <a:gd name="T25" fmla="*/ 98 h 98"/>
                  <a:gd name="T26" fmla="*/ 164 w 219"/>
                  <a:gd name="T27" fmla="*/ 96 h 98"/>
                  <a:gd name="T28" fmla="*/ 215 w 219"/>
                  <a:gd name="T29" fmla="*/ 56 h 98"/>
                  <a:gd name="T30" fmla="*/ 219 w 219"/>
                  <a:gd name="T31" fmla="*/ 49 h 98"/>
                  <a:gd name="T32" fmla="*/ 215 w 219"/>
                  <a:gd name="T33" fmla="*/ 42 h 98"/>
                  <a:gd name="T34" fmla="*/ 162 w 219"/>
                  <a:gd name="T35" fmla="*/ 82 h 98"/>
                  <a:gd name="T36" fmla="*/ 162 w 219"/>
                  <a:gd name="T37" fmla="*/ 28 h 98"/>
                  <a:gd name="T38" fmla="*/ 162 w 219"/>
                  <a:gd name="T39" fmla="*/ 15 h 98"/>
                  <a:gd name="T40" fmla="*/ 205 w 219"/>
                  <a:gd name="T41" fmla="*/ 49 h 98"/>
                  <a:gd name="T42" fmla="*/ 162 w 219"/>
                  <a:gd name="T43"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98">
                    <a:moveTo>
                      <a:pt x="215" y="42"/>
                    </a:moveTo>
                    <a:cubicBezTo>
                      <a:pt x="164" y="2"/>
                      <a:pt x="164" y="2"/>
                      <a:pt x="164" y="2"/>
                    </a:cubicBezTo>
                    <a:cubicBezTo>
                      <a:pt x="161" y="0"/>
                      <a:pt x="158" y="0"/>
                      <a:pt x="155" y="1"/>
                    </a:cubicBezTo>
                    <a:cubicBezTo>
                      <a:pt x="151" y="3"/>
                      <a:pt x="150" y="6"/>
                      <a:pt x="150" y="9"/>
                    </a:cubicBezTo>
                    <a:cubicBezTo>
                      <a:pt x="150" y="43"/>
                      <a:pt x="150" y="43"/>
                      <a:pt x="150" y="43"/>
                    </a:cubicBezTo>
                    <a:cubicBezTo>
                      <a:pt x="55" y="43"/>
                      <a:pt x="55" y="43"/>
                      <a:pt x="55" y="43"/>
                    </a:cubicBezTo>
                    <a:cubicBezTo>
                      <a:pt x="33" y="43"/>
                      <a:pt x="12" y="54"/>
                      <a:pt x="0" y="73"/>
                    </a:cubicBezTo>
                    <a:cubicBezTo>
                      <a:pt x="10" y="80"/>
                      <a:pt x="10" y="80"/>
                      <a:pt x="10" y="80"/>
                    </a:cubicBezTo>
                    <a:cubicBezTo>
                      <a:pt x="20" y="64"/>
                      <a:pt x="37" y="55"/>
                      <a:pt x="55" y="55"/>
                    </a:cubicBezTo>
                    <a:cubicBezTo>
                      <a:pt x="150" y="55"/>
                      <a:pt x="150" y="55"/>
                      <a:pt x="150" y="55"/>
                    </a:cubicBezTo>
                    <a:cubicBezTo>
                      <a:pt x="150" y="88"/>
                      <a:pt x="150" y="88"/>
                      <a:pt x="150" y="88"/>
                    </a:cubicBezTo>
                    <a:cubicBezTo>
                      <a:pt x="150" y="92"/>
                      <a:pt x="151" y="95"/>
                      <a:pt x="155" y="97"/>
                    </a:cubicBezTo>
                    <a:cubicBezTo>
                      <a:pt x="156" y="97"/>
                      <a:pt x="157" y="98"/>
                      <a:pt x="159" y="98"/>
                    </a:cubicBezTo>
                    <a:cubicBezTo>
                      <a:pt x="161" y="98"/>
                      <a:pt x="162" y="97"/>
                      <a:pt x="164" y="96"/>
                    </a:cubicBezTo>
                    <a:cubicBezTo>
                      <a:pt x="215" y="56"/>
                      <a:pt x="215" y="56"/>
                      <a:pt x="215" y="56"/>
                    </a:cubicBezTo>
                    <a:cubicBezTo>
                      <a:pt x="217" y="54"/>
                      <a:pt x="219" y="52"/>
                      <a:pt x="219" y="49"/>
                    </a:cubicBezTo>
                    <a:cubicBezTo>
                      <a:pt x="219" y="46"/>
                      <a:pt x="217" y="43"/>
                      <a:pt x="215" y="42"/>
                    </a:cubicBezTo>
                    <a:close/>
                    <a:moveTo>
                      <a:pt x="162" y="82"/>
                    </a:moveTo>
                    <a:cubicBezTo>
                      <a:pt x="162" y="28"/>
                      <a:pt x="162" y="28"/>
                      <a:pt x="162" y="28"/>
                    </a:cubicBezTo>
                    <a:cubicBezTo>
                      <a:pt x="162" y="15"/>
                      <a:pt x="162" y="15"/>
                      <a:pt x="162" y="15"/>
                    </a:cubicBezTo>
                    <a:cubicBezTo>
                      <a:pt x="205" y="49"/>
                      <a:pt x="205" y="49"/>
                      <a:pt x="205" y="49"/>
                    </a:cubicBezTo>
                    <a:lnTo>
                      <a:pt x="162" y="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F6369"/>
                  </a:solidFill>
                  <a:latin typeface="Arial"/>
                </a:endParaRPr>
              </a:p>
            </p:txBody>
          </p:sp>
          <p:sp>
            <p:nvSpPr>
              <p:cNvPr id="153" name="Freeform 34"/>
              <p:cNvSpPr>
                <a:spLocks noEditPoints="1"/>
              </p:cNvSpPr>
              <p:nvPr/>
            </p:nvSpPr>
            <p:spPr bwMode="auto">
              <a:xfrm>
                <a:off x="20146963" y="-7745413"/>
                <a:ext cx="852488" cy="366713"/>
              </a:xfrm>
              <a:custGeom>
                <a:avLst/>
                <a:gdLst>
                  <a:gd name="T0" fmla="*/ 223 w 227"/>
                  <a:gd name="T1" fmla="*/ 42 h 98"/>
                  <a:gd name="T2" fmla="*/ 172 w 227"/>
                  <a:gd name="T3" fmla="*/ 3 h 98"/>
                  <a:gd name="T4" fmla="*/ 163 w 227"/>
                  <a:gd name="T5" fmla="*/ 2 h 98"/>
                  <a:gd name="T6" fmla="*/ 158 w 227"/>
                  <a:gd name="T7" fmla="*/ 10 h 98"/>
                  <a:gd name="T8" fmla="*/ 158 w 227"/>
                  <a:gd name="T9" fmla="*/ 46 h 98"/>
                  <a:gd name="T10" fmla="*/ 63 w 227"/>
                  <a:gd name="T11" fmla="*/ 46 h 98"/>
                  <a:gd name="T12" fmla="*/ 12 w 227"/>
                  <a:gd name="T13" fmla="*/ 5 h 98"/>
                  <a:gd name="T14" fmla="*/ 0 w 227"/>
                  <a:gd name="T15" fmla="*/ 8 h 98"/>
                  <a:gd name="T16" fmla="*/ 63 w 227"/>
                  <a:gd name="T17" fmla="*/ 58 h 98"/>
                  <a:gd name="T18" fmla="*/ 158 w 227"/>
                  <a:gd name="T19" fmla="*/ 58 h 98"/>
                  <a:gd name="T20" fmla="*/ 158 w 227"/>
                  <a:gd name="T21" fmla="*/ 89 h 98"/>
                  <a:gd name="T22" fmla="*/ 163 w 227"/>
                  <a:gd name="T23" fmla="*/ 97 h 98"/>
                  <a:gd name="T24" fmla="*/ 167 w 227"/>
                  <a:gd name="T25" fmla="*/ 98 h 98"/>
                  <a:gd name="T26" fmla="*/ 172 w 227"/>
                  <a:gd name="T27" fmla="*/ 96 h 98"/>
                  <a:gd name="T28" fmla="*/ 223 w 227"/>
                  <a:gd name="T29" fmla="*/ 57 h 98"/>
                  <a:gd name="T30" fmla="*/ 227 w 227"/>
                  <a:gd name="T31" fmla="*/ 50 h 98"/>
                  <a:gd name="T32" fmla="*/ 223 w 227"/>
                  <a:gd name="T33" fmla="*/ 42 h 98"/>
                  <a:gd name="T34" fmla="*/ 170 w 227"/>
                  <a:gd name="T35" fmla="*/ 83 h 98"/>
                  <a:gd name="T36" fmla="*/ 170 w 227"/>
                  <a:gd name="T37" fmla="*/ 29 h 98"/>
                  <a:gd name="T38" fmla="*/ 170 w 227"/>
                  <a:gd name="T39" fmla="*/ 16 h 98"/>
                  <a:gd name="T40" fmla="*/ 213 w 227"/>
                  <a:gd name="T41" fmla="*/ 50 h 98"/>
                  <a:gd name="T42" fmla="*/ 170 w 227"/>
                  <a:gd name="T43" fmla="*/ 8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98">
                    <a:moveTo>
                      <a:pt x="223" y="42"/>
                    </a:moveTo>
                    <a:cubicBezTo>
                      <a:pt x="172" y="3"/>
                      <a:pt x="172" y="3"/>
                      <a:pt x="172" y="3"/>
                    </a:cubicBezTo>
                    <a:cubicBezTo>
                      <a:pt x="169" y="1"/>
                      <a:pt x="166" y="0"/>
                      <a:pt x="163" y="2"/>
                    </a:cubicBezTo>
                    <a:cubicBezTo>
                      <a:pt x="159" y="3"/>
                      <a:pt x="158" y="6"/>
                      <a:pt x="158" y="10"/>
                    </a:cubicBezTo>
                    <a:cubicBezTo>
                      <a:pt x="158" y="46"/>
                      <a:pt x="158" y="46"/>
                      <a:pt x="158" y="46"/>
                    </a:cubicBezTo>
                    <a:cubicBezTo>
                      <a:pt x="63" y="46"/>
                      <a:pt x="63" y="46"/>
                      <a:pt x="63" y="46"/>
                    </a:cubicBezTo>
                    <a:cubicBezTo>
                      <a:pt x="39" y="46"/>
                      <a:pt x="17" y="30"/>
                      <a:pt x="12" y="5"/>
                    </a:cubicBezTo>
                    <a:cubicBezTo>
                      <a:pt x="0" y="8"/>
                      <a:pt x="0" y="8"/>
                      <a:pt x="0" y="8"/>
                    </a:cubicBezTo>
                    <a:cubicBezTo>
                      <a:pt x="7" y="38"/>
                      <a:pt x="33" y="58"/>
                      <a:pt x="63" y="58"/>
                    </a:cubicBezTo>
                    <a:cubicBezTo>
                      <a:pt x="158" y="58"/>
                      <a:pt x="158" y="58"/>
                      <a:pt x="158" y="58"/>
                    </a:cubicBezTo>
                    <a:cubicBezTo>
                      <a:pt x="158" y="89"/>
                      <a:pt x="158" y="89"/>
                      <a:pt x="158" y="89"/>
                    </a:cubicBezTo>
                    <a:cubicBezTo>
                      <a:pt x="158" y="93"/>
                      <a:pt x="159" y="96"/>
                      <a:pt x="163" y="97"/>
                    </a:cubicBezTo>
                    <a:cubicBezTo>
                      <a:pt x="164" y="98"/>
                      <a:pt x="165" y="98"/>
                      <a:pt x="167" y="98"/>
                    </a:cubicBezTo>
                    <a:cubicBezTo>
                      <a:pt x="169" y="98"/>
                      <a:pt x="170" y="98"/>
                      <a:pt x="172" y="96"/>
                    </a:cubicBezTo>
                    <a:cubicBezTo>
                      <a:pt x="223" y="57"/>
                      <a:pt x="223" y="57"/>
                      <a:pt x="223" y="57"/>
                    </a:cubicBezTo>
                    <a:cubicBezTo>
                      <a:pt x="225" y="55"/>
                      <a:pt x="227" y="52"/>
                      <a:pt x="227" y="50"/>
                    </a:cubicBezTo>
                    <a:cubicBezTo>
                      <a:pt x="227" y="47"/>
                      <a:pt x="225" y="44"/>
                      <a:pt x="223" y="42"/>
                    </a:cubicBezTo>
                    <a:close/>
                    <a:moveTo>
                      <a:pt x="170" y="83"/>
                    </a:moveTo>
                    <a:cubicBezTo>
                      <a:pt x="170" y="29"/>
                      <a:pt x="170" y="29"/>
                      <a:pt x="170" y="29"/>
                    </a:cubicBezTo>
                    <a:cubicBezTo>
                      <a:pt x="170" y="16"/>
                      <a:pt x="170" y="16"/>
                      <a:pt x="170" y="16"/>
                    </a:cubicBezTo>
                    <a:cubicBezTo>
                      <a:pt x="213" y="50"/>
                      <a:pt x="213" y="50"/>
                      <a:pt x="213" y="50"/>
                    </a:cubicBezTo>
                    <a:lnTo>
                      <a:pt x="170" y="8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F6369"/>
                  </a:solidFill>
                  <a:latin typeface="Arial"/>
                </a:endParaRPr>
              </a:p>
            </p:txBody>
          </p:sp>
          <p:sp>
            <p:nvSpPr>
              <p:cNvPr id="154" name="Freeform 35"/>
              <p:cNvSpPr>
                <a:spLocks noEditPoints="1"/>
              </p:cNvSpPr>
              <p:nvPr/>
            </p:nvSpPr>
            <p:spPr bwMode="auto">
              <a:xfrm>
                <a:off x="19700875" y="-7997825"/>
                <a:ext cx="850900" cy="368300"/>
              </a:xfrm>
              <a:custGeom>
                <a:avLst/>
                <a:gdLst>
                  <a:gd name="T0" fmla="*/ 4 w 227"/>
                  <a:gd name="T1" fmla="*/ 57 h 98"/>
                  <a:gd name="T2" fmla="*/ 55 w 227"/>
                  <a:gd name="T3" fmla="*/ 96 h 98"/>
                  <a:gd name="T4" fmla="*/ 60 w 227"/>
                  <a:gd name="T5" fmla="*/ 98 h 98"/>
                  <a:gd name="T6" fmla="*/ 64 w 227"/>
                  <a:gd name="T7" fmla="*/ 97 h 98"/>
                  <a:gd name="T8" fmla="*/ 69 w 227"/>
                  <a:gd name="T9" fmla="*/ 89 h 98"/>
                  <a:gd name="T10" fmla="*/ 69 w 227"/>
                  <a:gd name="T11" fmla="*/ 53 h 98"/>
                  <a:gd name="T12" fmla="*/ 94 w 227"/>
                  <a:gd name="T13" fmla="*/ 53 h 98"/>
                  <a:gd name="T14" fmla="*/ 123 w 227"/>
                  <a:gd name="T15" fmla="*/ 53 h 98"/>
                  <a:gd name="T16" fmla="*/ 163 w 227"/>
                  <a:gd name="T17" fmla="*/ 53 h 98"/>
                  <a:gd name="T18" fmla="*/ 215 w 227"/>
                  <a:gd name="T19" fmla="*/ 94 h 98"/>
                  <a:gd name="T20" fmla="*/ 227 w 227"/>
                  <a:gd name="T21" fmla="*/ 91 h 98"/>
                  <a:gd name="T22" fmla="*/ 163 w 227"/>
                  <a:gd name="T23" fmla="*/ 41 h 98"/>
                  <a:gd name="T24" fmla="*/ 123 w 227"/>
                  <a:gd name="T25" fmla="*/ 41 h 98"/>
                  <a:gd name="T26" fmla="*/ 94 w 227"/>
                  <a:gd name="T27" fmla="*/ 41 h 98"/>
                  <a:gd name="T28" fmla="*/ 69 w 227"/>
                  <a:gd name="T29" fmla="*/ 41 h 98"/>
                  <a:gd name="T30" fmla="*/ 69 w 227"/>
                  <a:gd name="T31" fmla="*/ 10 h 98"/>
                  <a:gd name="T32" fmla="*/ 64 w 227"/>
                  <a:gd name="T33" fmla="*/ 2 h 98"/>
                  <a:gd name="T34" fmla="*/ 55 w 227"/>
                  <a:gd name="T35" fmla="*/ 3 h 98"/>
                  <a:gd name="T36" fmla="*/ 4 w 227"/>
                  <a:gd name="T37" fmla="*/ 42 h 98"/>
                  <a:gd name="T38" fmla="*/ 0 w 227"/>
                  <a:gd name="T39" fmla="*/ 49 h 98"/>
                  <a:gd name="T40" fmla="*/ 4 w 227"/>
                  <a:gd name="T41" fmla="*/ 57 h 98"/>
                  <a:gd name="T42" fmla="*/ 57 w 227"/>
                  <a:gd name="T43" fmla="*/ 16 h 98"/>
                  <a:gd name="T44" fmla="*/ 57 w 227"/>
                  <a:gd name="T45" fmla="*/ 83 h 98"/>
                  <a:gd name="T46" fmla="*/ 14 w 227"/>
                  <a:gd name="T47" fmla="*/ 49 h 98"/>
                  <a:gd name="T48" fmla="*/ 57 w 227"/>
                  <a:gd name="T49" fmla="*/ 1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7" h="98">
                    <a:moveTo>
                      <a:pt x="4" y="57"/>
                    </a:moveTo>
                    <a:cubicBezTo>
                      <a:pt x="55" y="96"/>
                      <a:pt x="55" y="96"/>
                      <a:pt x="55" y="96"/>
                    </a:cubicBezTo>
                    <a:cubicBezTo>
                      <a:pt x="56" y="98"/>
                      <a:pt x="58" y="98"/>
                      <a:pt x="60" y="98"/>
                    </a:cubicBezTo>
                    <a:cubicBezTo>
                      <a:pt x="62" y="98"/>
                      <a:pt x="63" y="98"/>
                      <a:pt x="64" y="97"/>
                    </a:cubicBezTo>
                    <a:cubicBezTo>
                      <a:pt x="67" y="96"/>
                      <a:pt x="69" y="93"/>
                      <a:pt x="69" y="89"/>
                    </a:cubicBezTo>
                    <a:cubicBezTo>
                      <a:pt x="69" y="53"/>
                      <a:pt x="69" y="53"/>
                      <a:pt x="69" y="53"/>
                    </a:cubicBezTo>
                    <a:cubicBezTo>
                      <a:pt x="94" y="53"/>
                      <a:pt x="94" y="53"/>
                      <a:pt x="94" y="53"/>
                    </a:cubicBezTo>
                    <a:cubicBezTo>
                      <a:pt x="123" y="53"/>
                      <a:pt x="123" y="53"/>
                      <a:pt x="123" y="53"/>
                    </a:cubicBezTo>
                    <a:cubicBezTo>
                      <a:pt x="163" y="53"/>
                      <a:pt x="163" y="53"/>
                      <a:pt x="163" y="53"/>
                    </a:cubicBezTo>
                    <a:cubicBezTo>
                      <a:pt x="188" y="53"/>
                      <a:pt x="210" y="69"/>
                      <a:pt x="215" y="94"/>
                    </a:cubicBezTo>
                    <a:cubicBezTo>
                      <a:pt x="227" y="91"/>
                      <a:pt x="227" y="91"/>
                      <a:pt x="227" y="91"/>
                    </a:cubicBezTo>
                    <a:cubicBezTo>
                      <a:pt x="220" y="61"/>
                      <a:pt x="194" y="41"/>
                      <a:pt x="163" y="41"/>
                    </a:cubicBezTo>
                    <a:cubicBezTo>
                      <a:pt x="123" y="41"/>
                      <a:pt x="123" y="41"/>
                      <a:pt x="123" y="41"/>
                    </a:cubicBezTo>
                    <a:cubicBezTo>
                      <a:pt x="94" y="41"/>
                      <a:pt x="94" y="41"/>
                      <a:pt x="94" y="41"/>
                    </a:cubicBezTo>
                    <a:cubicBezTo>
                      <a:pt x="69" y="41"/>
                      <a:pt x="69" y="41"/>
                      <a:pt x="69" y="41"/>
                    </a:cubicBezTo>
                    <a:cubicBezTo>
                      <a:pt x="69" y="10"/>
                      <a:pt x="69" y="10"/>
                      <a:pt x="69" y="10"/>
                    </a:cubicBezTo>
                    <a:cubicBezTo>
                      <a:pt x="69" y="6"/>
                      <a:pt x="67" y="3"/>
                      <a:pt x="64" y="2"/>
                    </a:cubicBezTo>
                    <a:cubicBezTo>
                      <a:pt x="61" y="0"/>
                      <a:pt x="58" y="1"/>
                      <a:pt x="55" y="3"/>
                    </a:cubicBezTo>
                    <a:cubicBezTo>
                      <a:pt x="4" y="42"/>
                      <a:pt x="4" y="42"/>
                      <a:pt x="4" y="42"/>
                    </a:cubicBezTo>
                    <a:cubicBezTo>
                      <a:pt x="2" y="44"/>
                      <a:pt x="0" y="47"/>
                      <a:pt x="0" y="49"/>
                    </a:cubicBezTo>
                    <a:cubicBezTo>
                      <a:pt x="0" y="52"/>
                      <a:pt x="2" y="55"/>
                      <a:pt x="4" y="57"/>
                    </a:cubicBezTo>
                    <a:close/>
                    <a:moveTo>
                      <a:pt x="57" y="16"/>
                    </a:moveTo>
                    <a:cubicBezTo>
                      <a:pt x="57" y="83"/>
                      <a:pt x="57" y="83"/>
                      <a:pt x="57" y="83"/>
                    </a:cubicBezTo>
                    <a:cubicBezTo>
                      <a:pt x="14" y="49"/>
                      <a:pt x="14" y="49"/>
                      <a:pt x="14" y="49"/>
                    </a:cubicBezTo>
                    <a:lnTo>
                      <a:pt x="57"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F6369"/>
                  </a:solidFill>
                  <a:latin typeface="Arial"/>
                </a:endParaRPr>
              </a:p>
            </p:txBody>
          </p:sp>
        </p:grpSp>
      </p:grpSp>
      <p:cxnSp>
        <p:nvCxnSpPr>
          <p:cNvPr id="164" name="直线连接符 163"/>
          <p:cNvCxnSpPr/>
          <p:nvPr/>
        </p:nvCxnSpPr>
        <p:spPr>
          <a:xfrm>
            <a:off x="6010758" y="1585838"/>
            <a:ext cx="2413885"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直线连接符 164"/>
          <p:cNvCxnSpPr/>
          <p:nvPr/>
        </p:nvCxnSpPr>
        <p:spPr>
          <a:xfrm>
            <a:off x="6010758" y="1680708"/>
            <a:ext cx="2413885"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6" name="直线连接符 165"/>
          <p:cNvCxnSpPr/>
          <p:nvPr/>
        </p:nvCxnSpPr>
        <p:spPr>
          <a:xfrm>
            <a:off x="6010758" y="1755657"/>
            <a:ext cx="2413885"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7" name="直线连接符 166"/>
          <p:cNvCxnSpPr/>
          <p:nvPr/>
        </p:nvCxnSpPr>
        <p:spPr>
          <a:xfrm>
            <a:off x="6004738" y="1834666"/>
            <a:ext cx="2413885"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8" name="直线连接符 167"/>
          <p:cNvCxnSpPr/>
          <p:nvPr/>
        </p:nvCxnSpPr>
        <p:spPr>
          <a:xfrm>
            <a:off x="6006402" y="1921120"/>
            <a:ext cx="2413885"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直线连接符 168"/>
          <p:cNvCxnSpPr/>
          <p:nvPr/>
        </p:nvCxnSpPr>
        <p:spPr>
          <a:xfrm>
            <a:off x="6006402" y="2015990"/>
            <a:ext cx="2413885"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线连接符 178"/>
          <p:cNvCxnSpPr/>
          <p:nvPr/>
        </p:nvCxnSpPr>
        <p:spPr>
          <a:xfrm>
            <a:off x="6010758" y="2500238"/>
            <a:ext cx="2413885"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线连接符 179"/>
          <p:cNvCxnSpPr/>
          <p:nvPr/>
        </p:nvCxnSpPr>
        <p:spPr>
          <a:xfrm>
            <a:off x="6010758" y="2595108"/>
            <a:ext cx="2413885"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线连接符 180"/>
          <p:cNvCxnSpPr/>
          <p:nvPr/>
        </p:nvCxnSpPr>
        <p:spPr>
          <a:xfrm>
            <a:off x="6006402" y="2665701"/>
            <a:ext cx="2413885"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线连接符 181"/>
          <p:cNvCxnSpPr/>
          <p:nvPr/>
        </p:nvCxnSpPr>
        <p:spPr>
          <a:xfrm>
            <a:off x="6006402" y="2760571"/>
            <a:ext cx="2413885"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线连接符 182"/>
          <p:cNvCxnSpPr/>
          <p:nvPr/>
        </p:nvCxnSpPr>
        <p:spPr>
          <a:xfrm>
            <a:off x="6006402" y="2835520"/>
            <a:ext cx="2413885"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线连接符 183"/>
          <p:cNvCxnSpPr/>
          <p:nvPr/>
        </p:nvCxnSpPr>
        <p:spPr>
          <a:xfrm>
            <a:off x="6000382" y="2914529"/>
            <a:ext cx="2413885"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线连接符 184"/>
          <p:cNvCxnSpPr/>
          <p:nvPr/>
        </p:nvCxnSpPr>
        <p:spPr>
          <a:xfrm>
            <a:off x="6002046" y="3000983"/>
            <a:ext cx="2413885"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线连接符 185"/>
          <p:cNvCxnSpPr/>
          <p:nvPr/>
        </p:nvCxnSpPr>
        <p:spPr>
          <a:xfrm>
            <a:off x="6000382" y="3096167"/>
            <a:ext cx="2413885"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线连接符 186"/>
          <p:cNvCxnSpPr/>
          <p:nvPr/>
        </p:nvCxnSpPr>
        <p:spPr>
          <a:xfrm>
            <a:off x="6010758" y="4159226"/>
            <a:ext cx="2413885"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线连接符 187"/>
          <p:cNvCxnSpPr/>
          <p:nvPr/>
        </p:nvCxnSpPr>
        <p:spPr>
          <a:xfrm>
            <a:off x="6010758" y="4254096"/>
            <a:ext cx="2413885"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线连接符 188"/>
          <p:cNvCxnSpPr/>
          <p:nvPr/>
        </p:nvCxnSpPr>
        <p:spPr>
          <a:xfrm>
            <a:off x="6006402" y="4324689"/>
            <a:ext cx="2413885"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线连接符 189"/>
          <p:cNvCxnSpPr/>
          <p:nvPr/>
        </p:nvCxnSpPr>
        <p:spPr>
          <a:xfrm>
            <a:off x="6006402" y="4419559"/>
            <a:ext cx="2413885"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线连接符 190"/>
          <p:cNvCxnSpPr/>
          <p:nvPr/>
        </p:nvCxnSpPr>
        <p:spPr>
          <a:xfrm>
            <a:off x="6006402" y="4494508"/>
            <a:ext cx="2413885"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线连接符 191"/>
          <p:cNvCxnSpPr/>
          <p:nvPr/>
        </p:nvCxnSpPr>
        <p:spPr>
          <a:xfrm>
            <a:off x="6000382" y="4573517"/>
            <a:ext cx="2413885"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线连接符 192"/>
          <p:cNvCxnSpPr/>
          <p:nvPr/>
        </p:nvCxnSpPr>
        <p:spPr>
          <a:xfrm>
            <a:off x="6002046" y="4659971"/>
            <a:ext cx="2413885"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线连接符 193"/>
          <p:cNvCxnSpPr/>
          <p:nvPr/>
        </p:nvCxnSpPr>
        <p:spPr>
          <a:xfrm>
            <a:off x="6002046" y="4754841"/>
            <a:ext cx="2413885"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线连接符 194"/>
          <p:cNvCxnSpPr/>
          <p:nvPr/>
        </p:nvCxnSpPr>
        <p:spPr>
          <a:xfrm>
            <a:off x="6010758" y="5299229"/>
            <a:ext cx="2413885"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线连接符 195"/>
          <p:cNvCxnSpPr/>
          <p:nvPr/>
        </p:nvCxnSpPr>
        <p:spPr>
          <a:xfrm>
            <a:off x="6010758" y="5394099"/>
            <a:ext cx="2413885"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线连接符 196"/>
          <p:cNvCxnSpPr/>
          <p:nvPr/>
        </p:nvCxnSpPr>
        <p:spPr>
          <a:xfrm>
            <a:off x="6006402" y="5464692"/>
            <a:ext cx="2413885"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8" name="直线连接符 197"/>
          <p:cNvCxnSpPr/>
          <p:nvPr/>
        </p:nvCxnSpPr>
        <p:spPr>
          <a:xfrm>
            <a:off x="6006402" y="5559562"/>
            <a:ext cx="2413885"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03" name="Group 74"/>
          <p:cNvGrpSpPr/>
          <p:nvPr/>
        </p:nvGrpSpPr>
        <p:grpSpPr>
          <a:xfrm>
            <a:off x="4465546" y="4069545"/>
            <a:ext cx="1525369" cy="1992024"/>
            <a:chOff x="8628883" y="1657503"/>
            <a:chExt cx="640080" cy="640080"/>
          </a:xfrm>
        </p:grpSpPr>
        <p:sp>
          <p:nvSpPr>
            <p:cNvPr id="204" name="Rounded Rectangle 75"/>
            <p:cNvSpPr/>
            <p:nvPr/>
          </p:nvSpPr>
          <p:spPr>
            <a:xfrm>
              <a:off x="8644328" y="1668905"/>
              <a:ext cx="603140" cy="620298"/>
            </a:xfrm>
            <a:prstGeom prst="roundRect">
              <a:avLst>
                <a:gd name="adj" fmla="val 10207"/>
              </a:avLst>
            </a:prstGeom>
            <a:solidFill>
              <a:schemeClr val="bg1"/>
            </a:solidFill>
            <a:ln w="15875">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p>
          </p:txBody>
        </p:sp>
        <p:grpSp>
          <p:nvGrpSpPr>
            <p:cNvPr id="205" name="Group 80"/>
            <p:cNvGrpSpPr>
              <a:grpSpLocks/>
            </p:cNvGrpSpPr>
            <p:nvPr/>
          </p:nvGrpSpPr>
          <p:grpSpPr>
            <a:xfrm>
              <a:off x="8628883" y="1657503"/>
              <a:ext cx="640080" cy="640080"/>
              <a:chOff x="19299238" y="-8755063"/>
              <a:chExt cx="2100263" cy="2138363"/>
            </a:xfrm>
            <a:gradFill flip="none" rotWithShape="1">
              <a:gsLst>
                <a:gs pos="1000">
                  <a:schemeClr val="tx1"/>
                </a:gs>
                <a:gs pos="100000">
                  <a:schemeClr val="bg1">
                    <a:lumMod val="65000"/>
                  </a:schemeClr>
                </a:gs>
                <a:gs pos="80000">
                  <a:schemeClr val="bg1">
                    <a:lumMod val="50000"/>
                  </a:schemeClr>
                </a:gs>
              </a:gsLst>
              <a:lin ang="16200000" scaled="1"/>
              <a:tileRect/>
            </a:gradFill>
          </p:grpSpPr>
          <p:sp>
            <p:nvSpPr>
              <p:cNvPr id="206" name="Freeform 30"/>
              <p:cNvSpPr>
                <a:spLocks noEditPoints="1"/>
              </p:cNvSpPr>
              <p:nvPr/>
            </p:nvSpPr>
            <p:spPr bwMode="auto">
              <a:xfrm>
                <a:off x="19299238" y="-8755063"/>
                <a:ext cx="2100263" cy="2138363"/>
              </a:xfrm>
              <a:custGeom>
                <a:avLst/>
                <a:gdLst>
                  <a:gd name="T0" fmla="*/ 1229 w 1323"/>
                  <a:gd name="T1" fmla="*/ 0 h 1347"/>
                  <a:gd name="T2" fmla="*/ 95 w 1323"/>
                  <a:gd name="T3" fmla="*/ 0 h 1347"/>
                  <a:gd name="T4" fmla="*/ 0 w 1323"/>
                  <a:gd name="T5" fmla="*/ 95 h 1347"/>
                  <a:gd name="T6" fmla="*/ 0 w 1323"/>
                  <a:gd name="T7" fmla="*/ 1252 h 1347"/>
                  <a:gd name="T8" fmla="*/ 95 w 1323"/>
                  <a:gd name="T9" fmla="*/ 1347 h 1347"/>
                  <a:gd name="T10" fmla="*/ 1229 w 1323"/>
                  <a:gd name="T11" fmla="*/ 1347 h 1347"/>
                  <a:gd name="T12" fmla="*/ 1323 w 1323"/>
                  <a:gd name="T13" fmla="*/ 1252 h 1347"/>
                  <a:gd name="T14" fmla="*/ 1323 w 1323"/>
                  <a:gd name="T15" fmla="*/ 95 h 1347"/>
                  <a:gd name="T16" fmla="*/ 1229 w 1323"/>
                  <a:gd name="T17" fmla="*/ 0 h 1347"/>
                  <a:gd name="T18" fmla="*/ 1267 w 1323"/>
                  <a:gd name="T19" fmla="*/ 1229 h 1347"/>
                  <a:gd name="T20" fmla="*/ 1205 w 1323"/>
                  <a:gd name="T21" fmla="*/ 1290 h 1347"/>
                  <a:gd name="T22" fmla="*/ 119 w 1323"/>
                  <a:gd name="T23" fmla="*/ 1290 h 1347"/>
                  <a:gd name="T24" fmla="*/ 57 w 1323"/>
                  <a:gd name="T25" fmla="*/ 1229 h 1347"/>
                  <a:gd name="T26" fmla="*/ 57 w 1323"/>
                  <a:gd name="T27" fmla="*/ 118 h 1347"/>
                  <a:gd name="T28" fmla="*/ 119 w 1323"/>
                  <a:gd name="T29" fmla="*/ 57 h 1347"/>
                  <a:gd name="T30" fmla="*/ 1205 w 1323"/>
                  <a:gd name="T31" fmla="*/ 57 h 1347"/>
                  <a:gd name="T32" fmla="*/ 1267 w 1323"/>
                  <a:gd name="T33" fmla="*/ 118 h 1347"/>
                  <a:gd name="T34" fmla="*/ 1267 w 1323"/>
                  <a:gd name="T35" fmla="*/ 1229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3" h="1347">
                    <a:moveTo>
                      <a:pt x="1229" y="0"/>
                    </a:moveTo>
                    <a:lnTo>
                      <a:pt x="95" y="0"/>
                    </a:lnTo>
                    <a:lnTo>
                      <a:pt x="0" y="95"/>
                    </a:lnTo>
                    <a:lnTo>
                      <a:pt x="0" y="1252"/>
                    </a:lnTo>
                    <a:lnTo>
                      <a:pt x="95" y="1347"/>
                    </a:lnTo>
                    <a:lnTo>
                      <a:pt x="1229" y="1347"/>
                    </a:lnTo>
                    <a:lnTo>
                      <a:pt x="1323" y="1252"/>
                    </a:lnTo>
                    <a:lnTo>
                      <a:pt x="1323" y="95"/>
                    </a:lnTo>
                    <a:lnTo>
                      <a:pt x="1229" y="0"/>
                    </a:lnTo>
                    <a:close/>
                    <a:moveTo>
                      <a:pt x="1267" y="1229"/>
                    </a:moveTo>
                    <a:lnTo>
                      <a:pt x="1205" y="1290"/>
                    </a:lnTo>
                    <a:lnTo>
                      <a:pt x="119" y="1290"/>
                    </a:lnTo>
                    <a:lnTo>
                      <a:pt x="57" y="1229"/>
                    </a:lnTo>
                    <a:lnTo>
                      <a:pt x="57" y="118"/>
                    </a:lnTo>
                    <a:lnTo>
                      <a:pt x="119" y="57"/>
                    </a:lnTo>
                    <a:lnTo>
                      <a:pt x="1205" y="57"/>
                    </a:lnTo>
                    <a:lnTo>
                      <a:pt x="1267" y="118"/>
                    </a:lnTo>
                    <a:lnTo>
                      <a:pt x="1267" y="12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F6369"/>
                  </a:solidFill>
                  <a:latin typeface="Arial"/>
                </a:endParaRPr>
              </a:p>
            </p:txBody>
          </p:sp>
          <p:sp>
            <p:nvSpPr>
              <p:cNvPr id="207" name="Freeform 31"/>
              <p:cNvSpPr>
                <a:spLocks noEditPoints="1"/>
              </p:cNvSpPr>
              <p:nvPr/>
            </p:nvSpPr>
            <p:spPr bwMode="auto">
              <a:xfrm>
                <a:off x="19521488" y="-8515350"/>
                <a:ext cx="1657350" cy="1658938"/>
              </a:xfrm>
              <a:custGeom>
                <a:avLst/>
                <a:gdLst>
                  <a:gd name="T0" fmla="*/ 0 w 1044"/>
                  <a:gd name="T1" fmla="*/ 1045 h 1045"/>
                  <a:gd name="T2" fmla="*/ 1044 w 1044"/>
                  <a:gd name="T3" fmla="*/ 1045 h 1045"/>
                  <a:gd name="T4" fmla="*/ 1044 w 1044"/>
                  <a:gd name="T5" fmla="*/ 0 h 1045"/>
                  <a:gd name="T6" fmla="*/ 0 w 1044"/>
                  <a:gd name="T7" fmla="*/ 0 h 1045"/>
                  <a:gd name="T8" fmla="*/ 0 w 1044"/>
                  <a:gd name="T9" fmla="*/ 1045 h 1045"/>
                  <a:gd name="T10" fmla="*/ 28 w 1044"/>
                  <a:gd name="T11" fmla="*/ 29 h 1045"/>
                  <a:gd name="T12" fmla="*/ 1016 w 1044"/>
                  <a:gd name="T13" fmla="*/ 29 h 1045"/>
                  <a:gd name="T14" fmla="*/ 1016 w 1044"/>
                  <a:gd name="T15" fmla="*/ 1016 h 1045"/>
                  <a:gd name="T16" fmla="*/ 28 w 1044"/>
                  <a:gd name="T17" fmla="*/ 1016 h 1045"/>
                  <a:gd name="T18" fmla="*/ 28 w 1044"/>
                  <a:gd name="T19" fmla="*/ 29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4" h="1045">
                    <a:moveTo>
                      <a:pt x="0" y="1045"/>
                    </a:moveTo>
                    <a:lnTo>
                      <a:pt x="1044" y="1045"/>
                    </a:lnTo>
                    <a:lnTo>
                      <a:pt x="1044" y="0"/>
                    </a:lnTo>
                    <a:lnTo>
                      <a:pt x="0" y="0"/>
                    </a:lnTo>
                    <a:lnTo>
                      <a:pt x="0" y="1045"/>
                    </a:lnTo>
                    <a:close/>
                    <a:moveTo>
                      <a:pt x="28" y="29"/>
                    </a:moveTo>
                    <a:lnTo>
                      <a:pt x="1016" y="29"/>
                    </a:lnTo>
                    <a:lnTo>
                      <a:pt x="1016" y="1016"/>
                    </a:lnTo>
                    <a:lnTo>
                      <a:pt x="28" y="1016"/>
                    </a:lnTo>
                    <a:lnTo>
                      <a:pt x="28" y="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F6369"/>
                  </a:solidFill>
                  <a:latin typeface="Arial"/>
                </a:endParaRPr>
              </a:p>
            </p:txBody>
          </p:sp>
          <p:sp>
            <p:nvSpPr>
              <p:cNvPr id="208" name="Freeform 32"/>
              <p:cNvSpPr>
                <a:spLocks noEditPoints="1"/>
              </p:cNvSpPr>
              <p:nvPr/>
            </p:nvSpPr>
            <p:spPr bwMode="auto">
              <a:xfrm>
                <a:off x="19700875" y="-7527925"/>
                <a:ext cx="822325" cy="366713"/>
              </a:xfrm>
              <a:custGeom>
                <a:avLst/>
                <a:gdLst>
                  <a:gd name="T0" fmla="*/ 163 w 219"/>
                  <a:gd name="T1" fmla="*/ 43 h 98"/>
                  <a:gd name="T2" fmla="*/ 69 w 219"/>
                  <a:gd name="T3" fmla="*/ 43 h 98"/>
                  <a:gd name="T4" fmla="*/ 69 w 219"/>
                  <a:gd name="T5" fmla="*/ 10 h 98"/>
                  <a:gd name="T6" fmla="*/ 64 w 219"/>
                  <a:gd name="T7" fmla="*/ 1 h 98"/>
                  <a:gd name="T8" fmla="*/ 55 w 219"/>
                  <a:gd name="T9" fmla="*/ 2 h 98"/>
                  <a:gd name="T10" fmla="*/ 4 w 219"/>
                  <a:gd name="T11" fmla="*/ 42 h 98"/>
                  <a:gd name="T12" fmla="*/ 0 w 219"/>
                  <a:gd name="T13" fmla="*/ 49 h 98"/>
                  <a:gd name="T14" fmla="*/ 4 w 219"/>
                  <a:gd name="T15" fmla="*/ 56 h 98"/>
                  <a:gd name="T16" fmla="*/ 55 w 219"/>
                  <a:gd name="T17" fmla="*/ 96 h 98"/>
                  <a:gd name="T18" fmla="*/ 60 w 219"/>
                  <a:gd name="T19" fmla="*/ 98 h 98"/>
                  <a:gd name="T20" fmla="*/ 64 w 219"/>
                  <a:gd name="T21" fmla="*/ 97 h 98"/>
                  <a:gd name="T22" fmla="*/ 69 w 219"/>
                  <a:gd name="T23" fmla="*/ 89 h 98"/>
                  <a:gd name="T24" fmla="*/ 69 w 219"/>
                  <a:gd name="T25" fmla="*/ 55 h 98"/>
                  <a:gd name="T26" fmla="*/ 163 w 219"/>
                  <a:gd name="T27" fmla="*/ 55 h 98"/>
                  <a:gd name="T28" fmla="*/ 219 w 219"/>
                  <a:gd name="T29" fmla="*/ 25 h 98"/>
                  <a:gd name="T30" fmla="*/ 208 w 219"/>
                  <a:gd name="T31" fmla="*/ 19 h 98"/>
                  <a:gd name="T32" fmla="*/ 163 w 219"/>
                  <a:gd name="T33" fmla="*/ 43 h 98"/>
                  <a:gd name="T34" fmla="*/ 57 w 219"/>
                  <a:gd name="T35" fmla="*/ 83 h 98"/>
                  <a:gd name="T36" fmla="*/ 14 w 219"/>
                  <a:gd name="T37" fmla="*/ 49 h 98"/>
                  <a:gd name="T38" fmla="*/ 57 w 219"/>
                  <a:gd name="T39" fmla="*/ 16 h 98"/>
                  <a:gd name="T40" fmla="*/ 57 w 219"/>
                  <a:gd name="T41" fmla="*/ 8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9" h="98">
                    <a:moveTo>
                      <a:pt x="163" y="43"/>
                    </a:moveTo>
                    <a:cubicBezTo>
                      <a:pt x="69" y="43"/>
                      <a:pt x="69" y="43"/>
                      <a:pt x="69" y="43"/>
                    </a:cubicBezTo>
                    <a:cubicBezTo>
                      <a:pt x="69" y="10"/>
                      <a:pt x="69" y="10"/>
                      <a:pt x="69" y="10"/>
                    </a:cubicBezTo>
                    <a:cubicBezTo>
                      <a:pt x="69" y="6"/>
                      <a:pt x="67" y="3"/>
                      <a:pt x="64" y="1"/>
                    </a:cubicBezTo>
                    <a:cubicBezTo>
                      <a:pt x="61" y="0"/>
                      <a:pt x="58" y="0"/>
                      <a:pt x="55" y="2"/>
                    </a:cubicBezTo>
                    <a:cubicBezTo>
                      <a:pt x="4" y="42"/>
                      <a:pt x="4" y="42"/>
                      <a:pt x="4" y="42"/>
                    </a:cubicBezTo>
                    <a:cubicBezTo>
                      <a:pt x="2" y="44"/>
                      <a:pt x="0" y="46"/>
                      <a:pt x="0" y="49"/>
                    </a:cubicBezTo>
                    <a:cubicBezTo>
                      <a:pt x="0" y="52"/>
                      <a:pt x="2" y="55"/>
                      <a:pt x="4" y="56"/>
                    </a:cubicBezTo>
                    <a:cubicBezTo>
                      <a:pt x="55" y="96"/>
                      <a:pt x="55" y="96"/>
                      <a:pt x="55" y="96"/>
                    </a:cubicBezTo>
                    <a:cubicBezTo>
                      <a:pt x="56" y="97"/>
                      <a:pt x="58" y="98"/>
                      <a:pt x="60" y="98"/>
                    </a:cubicBezTo>
                    <a:cubicBezTo>
                      <a:pt x="62" y="98"/>
                      <a:pt x="63" y="98"/>
                      <a:pt x="64" y="97"/>
                    </a:cubicBezTo>
                    <a:cubicBezTo>
                      <a:pt x="67" y="95"/>
                      <a:pt x="69" y="92"/>
                      <a:pt x="69" y="89"/>
                    </a:cubicBezTo>
                    <a:cubicBezTo>
                      <a:pt x="69" y="55"/>
                      <a:pt x="69" y="55"/>
                      <a:pt x="69" y="55"/>
                    </a:cubicBezTo>
                    <a:cubicBezTo>
                      <a:pt x="163" y="55"/>
                      <a:pt x="163" y="55"/>
                      <a:pt x="163" y="55"/>
                    </a:cubicBezTo>
                    <a:cubicBezTo>
                      <a:pt x="186" y="55"/>
                      <a:pt x="206" y="44"/>
                      <a:pt x="219" y="25"/>
                    </a:cubicBezTo>
                    <a:cubicBezTo>
                      <a:pt x="208" y="19"/>
                      <a:pt x="208" y="19"/>
                      <a:pt x="208" y="19"/>
                    </a:cubicBezTo>
                    <a:cubicBezTo>
                      <a:pt x="199" y="34"/>
                      <a:pt x="182" y="43"/>
                      <a:pt x="163" y="43"/>
                    </a:cubicBezTo>
                    <a:close/>
                    <a:moveTo>
                      <a:pt x="57" y="83"/>
                    </a:moveTo>
                    <a:cubicBezTo>
                      <a:pt x="14" y="49"/>
                      <a:pt x="14" y="49"/>
                      <a:pt x="14" y="49"/>
                    </a:cubicBezTo>
                    <a:cubicBezTo>
                      <a:pt x="57" y="16"/>
                      <a:pt x="57" y="16"/>
                      <a:pt x="57" y="16"/>
                    </a:cubicBezTo>
                    <a:lnTo>
                      <a:pt x="57" y="8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F6369"/>
                  </a:solidFill>
                  <a:latin typeface="Arial"/>
                </a:endParaRPr>
              </a:p>
            </p:txBody>
          </p:sp>
          <p:sp>
            <p:nvSpPr>
              <p:cNvPr id="209" name="Freeform 33"/>
              <p:cNvSpPr>
                <a:spLocks noEditPoints="1"/>
              </p:cNvSpPr>
              <p:nvPr/>
            </p:nvSpPr>
            <p:spPr bwMode="auto">
              <a:xfrm>
                <a:off x="20177125" y="-8210550"/>
                <a:ext cx="822325" cy="366713"/>
              </a:xfrm>
              <a:custGeom>
                <a:avLst/>
                <a:gdLst>
                  <a:gd name="T0" fmla="*/ 215 w 219"/>
                  <a:gd name="T1" fmla="*/ 42 h 98"/>
                  <a:gd name="T2" fmla="*/ 164 w 219"/>
                  <a:gd name="T3" fmla="*/ 2 h 98"/>
                  <a:gd name="T4" fmla="*/ 155 w 219"/>
                  <a:gd name="T5" fmla="*/ 1 h 98"/>
                  <a:gd name="T6" fmla="*/ 150 w 219"/>
                  <a:gd name="T7" fmla="*/ 9 h 98"/>
                  <a:gd name="T8" fmla="*/ 150 w 219"/>
                  <a:gd name="T9" fmla="*/ 43 h 98"/>
                  <a:gd name="T10" fmla="*/ 55 w 219"/>
                  <a:gd name="T11" fmla="*/ 43 h 98"/>
                  <a:gd name="T12" fmla="*/ 0 w 219"/>
                  <a:gd name="T13" fmla="*/ 73 h 98"/>
                  <a:gd name="T14" fmla="*/ 10 w 219"/>
                  <a:gd name="T15" fmla="*/ 80 h 98"/>
                  <a:gd name="T16" fmla="*/ 55 w 219"/>
                  <a:gd name="T17" fmla="*/ 55 h 98"/>
                  <a:gd name="T18" fmla="*/ 150 w 219"/>
                  <a:gd name="T19" fmla="*/ 55 h 98"/>
                  <a:gd name="T20" fmla="*/ 150 w 219"/>
                  <a:gd name="T21" fmla="*/ 88 h 98"/>
                  <a:gd name="T22" fmla="*/ 155 w 219"/>
                  <a:gd name="T23" fmla="*/ 97 h 98"/>
                  <a:gd name="T24" fmla="*/ 159 w 219"/>
                  <a:gd name="T25" fmla="*/ 98 h 98"/>
                  <a:gd name="T26" fmla="*/ 164 w 219"/>
                  <a:gd name="T27" fmla="*/ 96 h 98"/>
                  <a:gd name="T28" fmla="*/ 215 w 219"/>
                  <a:gd name="T29" fmla="*/ 56 h 98"/>
                  <a:gd name="T30" fmla="*/ 219 w 219"/>
                  <a:gd name="T31" fmla="*/ 49 h 98"/>
                  <a:gd name="T32" fmla="*/ 215 w 219"/>
                  <a:gd name="T33" fmla="*/ 42 h 98"/>
                  <a:gd name="T34" fmla="*/ 162 w 219"/>
                  <a:gd name="T35" fmla="*/ 82 h 98"/>
                  <a:gd name="T36" fmla="*/ 162 w 219"/>
                  <a:gd name="T37" fmla="*/ 28 h 98"/>
                  <a:gd name="T38" fmla="*/ 162 w 219"/>
                  <a:gd name="T39" fmla="*/ 15 h 98"/>
                  <a:gd name="T40" fmla="*/ 205 w 219"/>
                  <a:gd name="T41" fmla="*/ 49 h 98"/>
                  <a:gd name="T42" fmla="*/ 162 w 219"/>
                  <a:gd name="T43"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98">
                    <a:moveTo>
                      <a:pt x="215" y="42"/>
                    </a:moveTo>
                    <a:cubicBezTo>
                      <a:pt x="164" y="2"/>
                      <a:pt x="164" y="2"/>
                      <a:pt x="164" y="2"/>
                    </a:cubicBezTo>
                    <a:cubicBezTo>
                      <a:pt x="161" y="0"/>
                      <a:pt x="158" y="0"/>
                      <a:pt x="155" y="1"/>
                    </a:cubicBezTo>
                    <a:cubicBezTo>
                      <a:pt x="151" y="3"/>
                      <a:pt x="150" y="6"/>
                      <a:pt x="150" y="9"/>
                    </a:cubicBezTo>
                    <a:cubicBezTo>
                      <a:pt x="150" y="43"/>
                      <a:pt x="150" y="43"/>
                      <a:pt x="150" y="43"/>
                    </a:cubicBezTo>
                    <a:cubicBezTo>
                      <a:pt x="55" y="43"/>
                      <a:pt x="55" y="43"/>
                      <a:pt x="55" y="43"/>
                    </a:cubicBezTo>
                    <a:cubicBezTo>
                      <a:pt x="33" y="43"/>
                      <a:pt x="12" y="54"/>
                      <a:pt x="0" y="73"/>
                    </a:cubicBezTo>
                    <a:cubicBezTo>
                      <a:pt x="10" y="80"/>
                      <a:pt x="10" y="80"/>
                      <a:pt x="10" y="80"/>
                    </a:cubicBezTo>
                    <a:cubicBezTo>
                      <a:pt x="20" y="64"/>
                      <a:pt x="37" y="55"/>
                      <a:pt x="55" y="55"/>
                    </a:cubicBezTo>
                    <a:cubicBezTo>
                      <a:pt x="150" y="55"/>
                      <a:pt x="150" y="55"/>
                      <a:pt x="150" y="55"/>
                    </a:cubicBezTo>
                    <a:cubicBezTo>
                      <a:pt x="150" y="88"/>
                      <a:pt x="150" y="88"/>
                      <a:pt x="150" y="88"/>
                    </a:cubicBezTo>
                    <a:cubicBezTo>
                      <a:pt x="150" y="92"/>
                      <a:pt x="151" y="95"/>
                      <a:pt x="155" y="97"/>
                    </a:cubicBezTo>
                    <a:cubicBezTo>
                      <a:pt x="156" y="97"/>
                      <a:pt x="157" y="98"/>
                      <a:pt x="159" y="98"/>
                    </a:cubicBezTo>
                    <a:cubicBezTo>
                      <a:pt x="161" y="98"/>
                      <a:pt x="162" y="97"/>
                      <a:pt x="164" y="96"/>
                    </a:cubicBezTo>
                    <a:cubicBezTo>
                      <a:pt x="215" y="56"/>
                      <a:pt x="215" y="56"/>
                      <a:pt x="215" y="56"/>
                    </a:cubicBezTo>
                    <a:cubicBezTo>
                      <a:pt x="217" y="54"/>
                      <a:pt x="219" y="52"/>
                      <a:pt x="219" y="49"/>
                    </a:cubicBezTo>
                    <a:cubicBezTo>
                      <a:pt x="219" y="46"/>
                      <a:pt x="217" y="43"/>
                      <a:pt x="215" y="42"/>
                    </a:cubicBezTo>
                    <a:close/>
                    <a:moveTo>
                      <a:pt x="162" y="82"/>
                    </a:moveTo>
                    <a:cubicBezTo>
                      <a:pt x="162" y="28"/>
                      <a:pt x="162" y="28"/>
                      <a:pt x="162" y="28"/>
                    </a:cubicBezTo>
                    <a:cubicBezTo>
                      <a:pt x="162" y="15"/>
                      <a:pt x="162" y="15"/>
                      <a:pt x="162" y="15"/>
                    </a:cubicBezTo>
                    <a:cubicBezTo>
                      <a:pt x="205" y="49"/>
                      <a:pt x="205" y="49"/>
                      <a:pt x="205" y="49"/>
                    </a:cubicBezTo>
                    <a:lnTo>
                      <a:pt x="162" y="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F6369"/>
                  </a:solidFill>
                  <a:latin typeface="Arial"/>
                </a:endParaRPr>
              </a:p>
            </p:txBody>
          </p:sp>
          <p:sp>
            <p:nvSpPr>
              <p:cNvPr id="210" name="Freeform 34"/>
              <p:cNvSpPr>
                <a:spLocks noEditPoints="1"/>
              </p:cNvSpPr>
              <p:nvPr/>
            </p:nvSpPr>
            <p:spPr bwMode="auto">
              <a:xfrm>
                <a:off x="20146963" y="-7745413"/>
                <a:ext cx="852488" cy="366713"/>
              </a:xfrm>
              <a:custGeom>
                <a:avLst/>
                <a:gdLst>
                  <a:gd name="T0" fmla="*/ 223 w 227"/>
                  <a:gd name="T1" fmla="*/ 42 h 98"/>
                  <a:gd name="T2" fmla="*/ 172 w 227"/>
                  <a:gd name="T3" fmla="*/ 3 h 98"/>
                  <a:gd name="T4" fmla="*/ 163 w 227"/>
                  <a:gd name="T5" fmla="*/ 2 h 98"/>
                  <a:gd name="T6" fmla="*/ 158 w 227"/>
                  <a:gd name="T7" fmla="*/ 10 h 98"/>
                  <a:gd name="T8" fmla="*/ 158 w 227"/>
                  <a:gd name="T9" fmla="*/ 46 h 98"/>
                  <a:gd name="T10" fmla="*/ 63 w 227"/>
                  <a:gd name="T11" fmla="*/ 46 h 98"/>
                  <a:gd name="T12" fmla="*/ 12 w 227"/>
                  <a:gd name="T13" fmla="*/ 5 h 98"/>
                  <a:gd name="T14" fmla="*/ 0 w 227"/>
                  <a:gd name="T15" fmla="*/ 8 h 98"/>
                  <a:gd name="T16" fmla="*/ 63 w 227"/>
                  <a:gd name="T17" fmla="*/ 58 h 98"/>
                  <a:gd name="T18" fmla="*/ 158 w 227"/>
                  <a:gd name="T19" fmla="*/ 58 h 98"/>
                  <a:gd name="T20" fmla="*/ 158 w 227"/>
                  <a:gd name="T21" fmla="*/ 89 h 98"/>
                  <a:gd name="T22" fmla="*/ 163 w 227"/>
                  <a:gd name="T23" fmla="*/ 97 h 98"/>
                  <a:gd name="T24" fmla="*/ 167 w 227"/>
                  <a:gd name="T25" fmla="*/ 98 h 98"/>
                  <a:gd name="T26" fmla="*/ 172 w 227"/>
                  <a:gd name="T27" fmla="*/ 96 h 98"/>
                  <a:gd name="T28" fmla="*/ 223 w 227"/>
                  <a:gd name="T29" fmla="*/ 57 h 98"/>
                  <a:gd name="T30" fmla="*/ 227 w 227"/>
                  <a:gd name="T31" fmla="*/ 50 h 98"/>
                  <a:gd name="T32" fmla="*/ 223 w 227"/>
                  <a:gd name="T33" fmla="*/ 42 h 98"/>
                  <a:gd name="T34" fmla="*/ 170 w 227"/>
                  <a:gd name="T35" fmla="*/ 83 h 98"/>
                  <a:gd name="T36" fmla="*/ 170 w 227"/>
                  <a:gd name="T37" fmla="*/ 29 h 98"/>
                  <a:gd name="T38" fmla="*/ 170 w 227"/>
                  <a:gd name="T39" fmla="*/ 16 h 98"/>
                  <a:gd name="T40" fmla="*/ 213 w 227"/>
                  <a:gd name="T41" fmla="*/ 50 h 98"/>
                  <a:gd name="T42" fmla="*/ 170 w 227"/>
                  <a:gd name="T43" fmla="*/ 8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98">
                    <a:moveTo>
                      <a:pt x="223" y="42"/>
                    </a:moveTo>
                    <a:cubicBezTo>
                      <a:pt x="172" y="3"/>
                      <a:pt x="172" y="3"/>
                      <a:pt x="172" y="3"/>
                    </a:cubicBezTo>
                    <a:cubicBezTo>
                      <a:pt x="169" y="1"/>
                      <a:pt x="166" y="0"/>
                      <a:pt x="163" y="2"/>
                    </a:cubicBezTo>
                    <a:cubicBezTo>
                      <a:pt x="159" y="3"/>
                      <a:pt x="158" y="6"/>
                      <a:pt x="158" y="10"/>
                    </a:cubicBezTo>
                    <a:cubicBezTo>
                      <a:pt x="158" y="46"/>
                      <a:pt x="158" y="46"/>
                      <a:pt x="158" y="46"/>
                    </a:cubicBezTo>
                    <a:cubicBezTo>
                      <a:pt x="63" y="46"/>
                      <a:pt x="63" y="46"/>
                      <a:pt x="63" y="46"/>
                    </a:cubicBezTo>
                    <a:cubicBezTo>
                      <a:pt x="39" y="46"/>
                      <a:pt x="17" y="30"/>
                      <a:pt x="12" y="5"/>
                    </a:cubicBezTo>
                    <a:cubicBezTo>
                      <a:pt x="0" y="8"/>
                      <a:pt x="0" y="8"/>
                      <a:pt x="0" y="8"/>
                    </a:cubicBezTo>
                    <a:cubicBezTo>
                      <a:pt x="7" y="38"/>
                      <a:pt x="33" y="58"/>
                      <a:pt x="63" y="58"/>
                    </a:cubicBezTo>
                    <a:cubicBezTo>
                      <a:pt x="158" y="58"/>
                      <a:pt x="158" y="58"/>
                      <a:pt x="158" y="58"/>
                    </a:cubicBezTo>
                    <a:cubicBezTo>
                      <a:pt x="158" y="89"/>
                      <a:pt x="158" y="89"/>
                      <a:pt x="158" y="89"/>
                    </a:cubicBezTo>
                    <a:cubicBezTo>
                      <a:pt x="158" y="93"/>
                      <a:pt x="159" y="96"/>
                      <a:pt x="163" y="97"/>
                    </a:cubicBezTo>
                    <a:cubicBezTo>
                      <a:pt x="164" y="98"/>
                      <a:pt x="165" y="98"/>
                      <a:pt x="167" y="98"/>
                    </a:cubicBezTo>
                    <a:cubicBezTo>
                      <a:pt x="169" y="98"/>
                      <a:pt x="170" y="98"/>
                      <a:pt x="172" y="96"/>
                    </a:cubicBezTo>
                    <a:cubicBezTo>
                      <a:pt x="223" y="57"/>
                      <a:pt x="223" y="57"/>
                      <a:pt x="223" y="57"/>
                    </a:cubicBezTo>
                    <a:cubicBezTo>
                      <a:pt x="225" y="55"/>
                      <a:pt x="227" y="52"/>
                      <a:pt x="227" y="50"/>
                    </a:cubicBezTo>
                    <a:cubicBezTo>
                      <a:pt x="227" y="47"/>
                      <a:pt x="225" y="44"/>
                      <a:pt x="223" y="42"/>
                    </a:cubicBezTo>
                    <a:close/>
                    <a:moveTo>
                      <a:pt x="170" y="83"/>
                    </a:moveTo>
                    <a:cubicBezTo>
                      <a:pt x="170" y="29"/>
                      <a:pt x="170" y="29"/>
                      <a:pt x="170" y="29"/>
                    </a:cubicBezTo>
                    <a:cubicBezTo>
                      <a:pt x="170" y="16"/>
                      <a:pt x="170" y="16"/>
                      <a:pt x="170" y="16"/>
                    </a:cubicBezTo>
                    <a:cubicBezTo>
                      <a:pt x="213" y="50"/>
                      <a:pt x="213" y="50"/>
                      <a:pt x="213" y="50"/>
                    </a:cubicBezTo>
                    <a:lnTo>
                      <a:pt x="170" y="8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F6369"/>
                  </a:solidFill>
                  <a:latin typeface="Arial"/>
                </a:endParaRPr>
              </a:p>
            </p:txBody>
          </p:sp>
          <p:sp>
            <p:nvSpPr>
              <p:cNvPr id="211" name="Freeform 35"/>
              <p:cNvSpPr>
                <a:spLocks noEditPoints="1"/>
              </p:cNvSpPr>
              <p:nvPr/>
            </p:nvSpPr>
            <p:spPr bwMode="auto">
              <a:xfrm>
                <a:off x="19700875" y="-7997825"/>
                <a:ext cx="850900" cy="368300"/>
              </a:xfrm>
              <a:custGeom>
                <a:avLst/>
                <a:gdLst>
                  <a:gd name="T0" fmla="*/ 4 w 227"/>
                  <a:gd name="T1" fmla="*/ 57 h 98"/>
                  <a:gd name="T2" fmla="*/ 55 w 227"/>
                  <a:gd name="T3" fmla="*/ 96 h 98"/>
                  <a:gd name="T4" fmla="*/ 60 w 227"/>
                  <a:gd name="T5" fmla="*/ 98 h 98"/>
                  <a:gd name="T6" fmla="*/ 64 w 227"/>
                  <a:gd name="T7" fmla="*/ 97 h 98"/>
                  <a:gd name="T8" fmla="*/ 69 w 227"/>
                  <a:gd name="T9" fmla="*/ 89 h 98"/>
                  <a:gd name="T10" fmla="*/ 69 w 227"/>
                  <a:gd name="T11" fmla="*/ 53 h 98"/>
                  <a:gd name="T12" fmla="*/ 94 w 227"/>
                  <a:gd name="T13" fmla="*/ 53 h 98"/>
                  <a:gd name="T14" fmla="*/ 123 w 227"/>
                  <a:gd name="T15" fmla="*/ 53 h 98"/>
                  <a:gd name="T16" fmla="*/ 163 w 227"/>
                  <a:gd name="T17" fmla="*/ 53 h 98"/>
                  <a:gd name="T18" fmla="*/ 215 w 227"/>
                  <a:gd name="T19" fmla="*/ 94 h 98"/>
                  <a:gd name="T20" fmla="*/ 227 w 227"/>
                  <a:gd name="T21" fmla="*/ 91 h 98"/>
                  <a:gd name="T22" fmla="*/ 163 w 227"/>
                  <a:gd name="T23" fmla="*/ 41 h 98"/>
                  <a:gd name="T24" fmla="*/ 123 w 227"/>
                  <a:gd name="T25" fmla="*/ 41 h 98"/>
                  <a:gd name="T26" fmla="*/ 94 w 227"/>
                  <a:gd name="T27" fmla="*/ 41 h 98"/>
                  <a:gd name="T28" fmla="*/ 69 w 227"/>
                  <a:gd name="T29" fmla="*/ 41 h 98"/>
                  <a:gd name="T30" fmla="*/ 69 w 227"/>
                  <a:gd name="T31" fmla="*/ 10 h 98"/>
                  <a:gd name="T32" fmla="*/ 64 w 227"/>
                  <a:gd name="T33" fmla="*/ 2 h 98"/>
                  <a:gd name="T34" fmla="*/ 55 w 227"/>
                  <a:gd name="T35" fmla="*/ 3 h 98"/>
                  <a:gd name="T36" fmla="*/ 4 w 227"/>
                  <a:gd name="T37" fmla="*/ 42 h 98"/>
                  <a:gd name="T38" fmla="*/ 0 w 227"/>
                  <a:gd name="T39" fmla="*/ 49 h 98"/>
                  <a:gd name="T40" fmla="*/ 4 w 227"/>
                  <a:gd name="T41" fmla="*/ 57 h 98"/>
                  <a:gd name="T42" fmla="*/ 57 w 227"/>
                  <a:gd name="T43" fmla="*/ 16 h 98"/>
                  <a:gd name="T44" fmla="*/ 57 w 227"/>
                  <a:gd name="T45" fmla="*/ 83 h 98"/>
                  <a:gd name="T46" fmla="*/ 14 w 227"/>
                  <a:gd name="T47" fmla="*/ 49 h 98"/>
                  <a:gd name="T48" fmla="*/ 57 w 227"/>
                  <a:gd name="T49" fmla="*/ 1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7" h="98">
                    <a:moveTo>
                      <a:pt x="4" y="57"/>
                    </a:moveTo>
                    <a:cubicBezTo>
                      <a:pt x="55" y="96"/>
                      <a:pt x="55" y="96"/>
                      <a:pt x="55" y="96"/>
                    </a:cubicBezTo>
                    <a:cubicBezTo>
                      <a:pt x="56" y="98"/>
                      <a:pt x="58" y="98"/>
                      <a:pt x="60" y="98"/>
                    </a:cubicBezTo>
                    <a:cubicBezTo>
                      <a:pt x="62" y="98"/>
                      <a:pt x="63" y="98"/>
                      <a:pt x="64" y="97"/>
                    </a:cubicBezTo>
                    <a:cubicBezTo>
                      <a:pt x="67" y="96"/>
                      <a:pt x="69" y="93"/>
                      <a:pt x="69" y="89"/>
                    </a:cubicBezTo>
                    <a:cubicBezTo>
                      <a:pt x="69" y="53"/>
                      <a:pt x="69" y="53"/>
                      <a:pt x="69" y="53"/>
                    </a:cubicBezTo>
                    <a:cubicBezTo>
                      <a:pt x="94" y="53"/>
                      <a:pt x="94" y="53"/>
                      <a:pt x="94" y="53"/>
                    </a:cubicBezTo>
                    <a:cubicBezTo>
                      <a:pt x="123" y="53"/>
                      <a:pt x="123" y="53"/>
                      <a:pt x="123" y="53"/>
                    </a:cubicBezTo>
                    <a:cubicBezTo>
                      <a:pt x="163" y="53"/>
                      <a:pt x="163" y="53"/>
                      <a:pt x="163" y="53"/>
                    </a:cubicBezTo>
                    <a:cubicBezTo>
                      <a:pt x="188" y="53"/>
                      <a:pt x="210" y="69"/>
                      <a:pt x="215" y="94"/>
                    </a:cubicBezTo>
                    <a:cubicBezTo>
                      <a:pt x="227" y="91"/>
                      <a:pt x="227" y="91"/>
                      <a:pt x="227" y="91"/>
                    </a:cubicBezTo>
                    <a:cubicBezTo>
                      <a:pt x="220" y="61"/>
                      <a:pt x="194" y="41"/>
                      <a:pt x="163" y="41"/>
                    </a:cubicBezTo>
                    <a:cubicBezTo>
                      <a:pt x="123" y="41"/>
                      <a:pt x="123" y="41"/>
                      <a:pt x="123" y="41"/>
                    </a:cubicBezTo>
                    <a:cubicBezTo>
                      <a:pt x="94" y="41"/>
                      <a:pt x="94" y="41"/>
                      <a:pt x="94" y="41"/>
                    </a:cubicBezTo>
                    <a:cubicBezTo>
                      <a:pt x="69" y="41"/>
                      <a:pt x="69" y="41"/>
                      <a:pt x="69" y="41"/>
                    </a:cubicBezTo>
                    <a:cubicBezTo>
                      <a:pt x="69" y="10"/>
                      <a:pt x="69" y="10"/>
                      <a:pt x="69" y="10"/>
                    </a:cubicBezTo>
                    <a:cubicBezTo>
                      <a:pt x="69" y="6"/>
                      <a:pt x="67" y="3"/>
                      <a:pt x="64" y="2"/>
                    </a:cubicBezTo>
                    <a:cubicBezTo>
                      <a:pt x="61" y="0"/>
                      <a:pt x="58" y="1"/>
                      <a:pt x="55" y="3"/>
                    </a:cubicBezTo>
                    <a:cubicBezTo>
                      <a:pt x="4" y="42"/>
                      <a:pt x="4" y="42"/>
                      <a:pt x="4" y="42"/>
                    </a:cubicBezTo>
                    <a:cubicBezTo>
                      <a:pt x="2" y="44"/>
                      <a:pt x="0" y="47"/>
                      <a:pt x="0" y="49"/>
                    </a:cubicBezTo>
                    <a:cubicBezTo>
                      <a:pt x="0" y="52"/>
                      <a:pt x="2" y="55"/>
                      <a:pt x="4" y="57"/>
                    </a:cubicBezTo>
                    <a:close/>
                    <a:moveTo>
                      <a:pt x="57" y="16"/>
                    </a:moveTo>
                    <a:cubicBezTo>
                      <a:pt x="57" y="83"/>
                      <a:pt x="57" y="83"/>
                      <a:pt x="57" y="83"/>
                    </a:cubicBezTo>
                    <a:cubicBezTo>
                      <a:pt x="14" y="49"/>
                      <a:pt x="14" y="49"/>
                      <a:pt x="14" y="49"/>
                    </a:cubicBezTo>
                    <a:lnTo>
                      <a:pt x="57"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F6369"/>
                  </a:solidFill>
                  <a:latin typeface="Arial"/>
                </a:endParaRPr>
              </a:p>
            </p:txBody>
          </p:sp>
        </p:grpSp>
      </p:grpSp>
      <p:grpSp>
        <p:nvGrpSpPr>
          <p:cNvPr id="212" name="Group 74"/>
          <p:cNvGrpSpPr/>
          <p:nvPr/>
        </p:nvGrpSpPr>
        <p:grpSpPr>
          <a:xfrm>
            <a:off x="1962355" y="1282849"/>
            <a:ext cx="1525369" cy="1992024"/>
            <a:chOff x="8628883" y="1657503"/>
            <a:chExt cx="640080" cy="640080"/>
          </a:xfrm>
        </p:grpSpPr>
        <p:sp>
          <p:nvSpPr>
            <p:cNvPr id="213" name="Rounded Rectangle 75"/>
            <p:cNvSpPr/>
            <p:nvPr/>
          </p:nvSpPr>
          <p:spPr>
            <a:xfrm>
              <a:off x="8644328" y="1668905"/>
              <a:ext cx="603140" cy="620298"/>
            </a:xfrm>
            <a:prstGeom prst="roundRect">
              <a:avLst>
                <a:gd name="adj" fmla="val 10207"/>
              </a:avLst>
            </a:prstGeom>
            <a:solidFill>
              <a:schemeClr val="bg1"/>
            </a:solidFill>
            <a:ln w="15875">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p>
          </p:txBody>
        </p:sp>
        <p:grpSp>
          <p:nvGrpSpPr>
            <p:cNvPr id="214" name="Group 80"/>
            <p:cNvGrpSpPr>
              <a:grpSpLocks/>
            </p:cNvGrpSpPr>
            <p:nvPr/>
          </p:nvGrpSpPr>
          <p:grpSpPr>
            <a:xfrm>
              <a:off x="8628883" y="1657503"/>
              <a:ext cx="640080" cy="640080"/>
              <a:chOff x="19299238" y="-8755063"/>
              <a:chExt cx="2100263" cy="2138363"/>
            </a:xfrm>
            <a:gradFill flip="none" rotWithShape="1">
              <a:gsLst>
                <a:gs pos="1000">
                  <a:schemeClr val="tx1"/>
                </a:gs>
                <a:gs pos="100000">
                  <a:schemeClr val="bg1">
                    <a:lumMod val="65000"/>
                  </a:schemeClr>
                </a:gs>
                <a:gs pos="80000">
                  <a:schemeClr val="bg1">
                    <a:lumMod val="50000"/>
                  </a:schemeClr>
                </a:gs>
              </a:gsLst>
              <a:lin ang="16200000" scaled="1"/>
              <a:tileRect/>
            </a:gradFill>
          </p:grpSpPr>
          <p:sp>
            <p:nvSpPr>
              <p:cNvPr id="215" name="Freeform 30"/>
              <p:cNvSpPr>
                <a:spLocks noEditPoints="1"/>
              </p:cNvSpPr>
              <p:nvPr/>
            </p:nvSpPr>
            <p:spPr bwMode="auto">
              <a:xfrm>
                <a:off x="19299238" y="-8755063"/>
                <a:ext cx="2100263" cy="2138363"/>
              </a:xfrm>
              <a:custGeom>
                <a:avLst/>
                <a:gdLst>
                  <a:gd name="T0" fmla="*/ 1229 w 1323"/>
                  <a:gd name="T1" fmla="*/ 0 h 1347"/>
                  <a:gd name="T2" fmla="*/ 95 w 1323"/>
                  <a:gd name="T3" fmla="*/ 0 h 1347"/>
                  <a:gd name="T4" fmla="*/ 0 w 1323"/>
                  <a:gd name="T5" fmla="*/ 95 h 1347"/>
                  <a:gd name="T6" fmla="*/ 0 w 1323"/>
                  <a:gd name="T7" fmla="*/ 1252 h 1347"/>
                  <a:gd name="T8" fmla="*/ 95 w 1323"/>
                  <a:gd name="T9" fmla="*/ 1347 h 1347"/>
                  <a:gd name="T10" fmla="*/ 1229 w 1323"/>
                  <a:gd name="T11" fmla="*/ 1347 h 1347"/>
                  <a:gd name="T12" fmla="*/ 1323 w 1323"/>
                  <a:gd name="T13" fmla="*/ 1252 h 1347"/>
                  <a:gd name="T14" fmla="*/ 1323 w 1323"/>
                  <a:gd name="T15" fmla="*/ 95 h 1347"/>
                  <a:gd name="T16" fmla="*/ 1229 w 1323"/>
                  <a:gd name="T17" fmla="*/ 0 h 1347"/>
                  <a:gd name="T18" fmla="*/ 1267 w 1323"/>
                  <a:gd name="T19" fmla="*/ 1229 h 1347"/>
                  <a:gd name="T20" fmla="*/ 1205 w 1323"/>
                  <a:gd name="T21" fmla="*/ 1290 h 1347"/>
                  <a:gd name="T22" fmla="*/ 119 w 1323"/>
                  <a:gd name="T23" fmla="*/ 1290 h 1347"/>
                  <a:gd name="T24" fmla="*/ 57 w 1323"/>
                  <a:gd name="T25" fmla="*/ 1229 h 1347"/>
                  <a:gd name="T26" fmla="*/ 57 w 1323"/>
                  <a:gd name="T27" fmla="*/ 118 h 1347"/>
                  <a:gd name="T28" fmla="*/ 119 w 1323"/>
                  <a:gd name="T29" fmla="*/ 57 h 1347"/>
                  <a:gd name="T30" fmla="*/ 1205 w 1323"/>
                  <a:gd name="T31" fmla="*/ 57 h 1347"/>
                  <a:gd name="T32" fmla="*/ 1267 w 1323"/>
                  <a:gd name="T33" fmla="*/ 118 h 1347"/>
                  <a:gd name="T34" fmla="*/ 1267 w 1323"/>
                  <a:gd name="T35" fmla="*/ 1229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3" h="1347">
                    <a:moveTo>
                      <a:pt x="1229" y="0"/>
                    </a:moveTo>
                    <a:lnTo>
                      <a:pt x="95" y="0"/>
                    </a:lnTo>
                    <a:lnTo>
                      <a:pt x="0" y="95"/>
                    </a:lnTo>
                    <a:lnTo>
                      <a:pt x="0" y="1252"/>
                    </a:lnTo>
                    <a:lnTo>
                      <a:pt x="95" y="1347"/>
                    </a:lnTo>
                    <a:lnTo>
                      <a:pt x="1229" y="1347"/>
                    </a:lnTo>
                    <a:lnTo>
                      <a:pt x="1323" y="1252"/>
                    </a:lnTo>
                    <a:lnTo>
                      <a:pt x="1323" y="95"/>
                    </a:lnTo>
                    <a:lnTo>
                      <a:pt x="1229" y="0"/>
                    </a:lnTo>
                    <a:close/>
                    <a:moveTo>
                      <a:pt x="1267" y="1229"/>
                    </a:moveTo>
                    <a:lnTo>
                      <a:pt x="1205" y="1290"/>
                    </a:lnTo>
                    <a:lnTo>
                      <a:pt x="119" y="1290"/>
                    </a:lnTo>
                    <a:lnTo>
                      <a:pt x="57" y="1229"/>
                    </a:lnTo>
                    <a:lnTo>
                      <a:pt x="57" y="118"/>
                    </a:lnTo>
                    <a:lnTo>
                      <a:pt x="119" y="57"/>
                    </a:lnTo>
                    <a:lnTo>
                      <a:pt x="1205" y="57"/>
                    </a:lnTo>
                    <a:lnTo>
                      <a:pt x="1267" y="118"/>
                    </a:lnTo>
                    <a:lnTo>
                      <a:pt x="1267" y="12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F6369"/>
                  </a:solidFill>
                  <a:latin typeface="Arial"/>
                </a:endParaRPr>
              </a:p>
            </p:txBody>
          </p:sp>
          <p:sp>
            <p:nvSpPr>
              <p:cNvPr id="216" name="Freeform 31"/>
              <p:cNvSpPr>
                <a:spLocks noEditPoints="1"/>
              </p:cNvSpPr>
              <p:nvPr/>
            </p:nvSpPr>
            <p:spPr bwMode="auto">
              <a:xfrm>
                <a:off x="19521488" y="-8515350"/>
                <a:ext cx="1657350" cy="1658938"/>
              </a:xfrm>
              <a:custGeom>
                <a:avLst/>
                <a:gdLst>
                  <a:gd name="T0" fmla="*/ 0 w 1044"/>
                  <a:gd name="T1" fmla="*/ 1045 h 1045"/>
                  <a:gd name="T2" fmla="*/ 1044 w 1044"/>
                  <a:gd name="T3" fmla="*/ 1045 h 1045"/>
                  <a:gd name="T4" fmla="*/ 1044 w 1044"/>
                  <a:gd name="T5" fmla="*/ 0 h 1045"/>
                  <a:gd name="T6" fmla="*/ 0 w 1044"/>
                  <a:gd name="T7" fmla="*/ 0 h 1045"/>
                  <a:gd name="T8" fmla="*/ 0 w 1044"/>
                  <a:gd name="T9" fmla="*/ 1045 h 1045"/>
                  <a:gd name="T10" fmla="*/ 28 w 1044"/>
                  <a:gd name="T11" fmla="*/ 29 h 1045"/>
                  <a:gd name="T12" fmla="*/ 1016 w 1044"/>
                  <a:gd name="T13" fmla="*/ 29 h 1045"/>
                  <a:gd name="T14" fmla="*/ 1016 w 1044"/>
                  <a:gd name="T15" fmla="*/ 1016 h 1045"/>
                  <a:gd name="T16" fmla="*/ 28 w 1044"/>
                  <a:gd name="T17" fmla="*/ 1016 h 1045"/>
                  <a:gd name="T18" fmla="*/ 28 w 1044"/>
                  <a:gd name="T19" fmla="*/ 29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4" h="1045">
                    <a:moveTo>
                      <a:pt x="0" y="1045"/>
                    </a:moveTo>
                    <a:lnTo>
                      <a:pt x="1044" y="1045"/>
                    </a:lnTo>
                    <a:lnTo>
                      <a:pt x="1044" y="0"/>
                    </a:lnTo>
                    <a:lnTo>
                      <a:pt x="0" y="0"/>
                    </a:lnTo>
                    <a:lnTo>
                      <a:pt x="0" y="1045"/>
                    </a:lnTo>
                    <a:close/>
                    <a:moveTo>
                      <a:pt x="28" y="29"/>
                    </a:moveTo>
                    <a:lnTo>
                      <a:pt x="1016" y="29"/>
                    </a:lnTo>
                    <a:lnTo>
                      <a:pt x="1016" y="1016"/>
                    </a:lnTo>
                    <a:lnTo>
                      <a:pt x="28" y="1016"/>
                    </a:lnTo>
                    <a:lnTo>
                      <a:pt x="28" y="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F6369"/>
                  </a:solidFill>
                  <a:latin typeface="Arial"/>
                </a:endParaRPr>
              </a:p>
            </p:txBody>
          </p:sp>
          <p:sp>
            <p:nvSpPr>
              <p:cNvPr id="217" name="Freeform 32"/>
              <p:cNvSpPr>
                <a:spLocks noEditPoints="1"/>
              </p:cNvSpPr>
              <p:nvPr/>
            </p:nvSpPr>
            <p:spPr bwMode="auto">
              <a:xfrm>
                <a:off x="19700875" y="-7527925"/>
                <a:ext cx="822325" cy="366713"/>
              </a:xfrm>
              <a:custGeom>
                <a:avLst/>
                <a:gdLst>
                  <a:gd name="T0" fmla="*/ 163 w 219"/>
                  <a:gd name="T1" fmla="*/ 43 h 98"/>
                  <a:gd name="T2" fmla="*/ 69 w 219"/>
                  <a:gd name="T3" fmla="*/ 43 h 98"/>
                  <a:gd name="T4" fmla="*/ 69 w 219"/>
                  <a:gd name="T5" fmla="*/ 10 h 98"/>
                  <a:gd name="T6" fmla="*/ 64 w 219"/>
                  <a:gd name="T7" fmla="*/ 1 h 98"/>
                  <a:gd name="T8" fmla="*/ 55 w 219"/>
                  <a:gd name="T9" fmla="*/ 2 h 98"/>
                  <a:gd name="T10" fmla="*/ 4 w 219"/>
                  <a:gd name="T11" fmla="*/ 42 h 98"/>
                  <a:gd name="T12" fmla="*/ 0 w 219"/>
                  <a:gd name="T13" fmla="*/ 49 h 98"/>
                  <a:gd name="T14" fmla="*/ 4 w 219"/>
                  <a:gd name="T15" fmla="*/ 56 h 98"/>
                  <a:gd name="T16" fmla="*/ 55 w 219"/>
                  <a:gd name="T17" fmla="*/ 96 h 98"/>
                  <a:gd name="T18" fmla="*/ 60 w 219"/>
                  <a:gd name="T19" fmla="*/ 98 h 98"/>
                  <a:gd name="T20" fmla="*/ 64 w 219"/>
                  <a:gd name="T21" fmla="*/ 97 h 98"/>
                  <a:gd name="T22" fmla="*/ 69 w 219"/>
                  <a:gd name="T23" fmla="*/ 89 h 98"/>
                  <a:gd name="T24" fmla="*/ 69 w 219"/>
                  <a:gd name="T25" fmla="*/ 55 h 98"/>
                  <a:gd name="T26" fmla="*/ 163 w 219"/>
                  <a:gd name="T27" fmla="*/ 55 h 98"/>
                  <a:gd name="T28" fmla="*/ 219 w 219"/>
                  <a:gd name="T29" fmla="*/ 25 h 98"/>
                  <a:gd name="T30" fmla="*/ 208 w 219"/>
                  <a:gd name="T31" fmla="*/ 19 h 98"/>
                  <a:gd name="T32" fmla="*/ 163 w 219"/>
                  <a:gd name="T33" fmla="*/ 43 h 98"/>
                  <a:gd name="T34" fmla="*/ 57 w 219"/>
                  <a:gd name="T35" fmla="*/ 83 h 98"/>
                  <a:gd name="T36" fmla="*/ 14 w 219"/>
                  <a:gd name="T37" fmla="*/ 49 h 98"/>
                  <a:gd name="T38" fmla="*/ 57 w 219"/>
                  <a:gd name="T39" fmla="*/ 16 h 98"/>
                  <a:gd name="T40" fmla="*/ 57 w 219"/>
                  <a:gd name="T41" fmla="*/ 8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9" h="98">
                    <a:moveTo>
                      <a:pt x="163" y="43"/>
                    </a:moveTo>
                    <a:cubicBezTo>
                      <a:pt x="69" y="43"/>
                      <a:pt x="69" y="43"/>
                      <a:pt x="69" y="43"/>
                    </a:cubicBezTo>
                    <a:cubicBezTo>
                      <a:pt x="69" y="10"/>
                      <a:pt x="69" y="10"/>
                      <a:pt x="69" y="10"/>
                    </a:cubicBezTo>
                    <a:cubicBezTo>
                      <a:pt x="69" y="6"/>
                      <a:pt x="67" y="3"/>
                      <a:pt x="64" y="1"/>
                    </a:cubicBezTo>
                    <a:cubicBezTo>
                      <a:pt x="61" y="0"/>
                      <a:pt x="58" y="0"/>
                      <a:pt x="55" y="2"/>
                    </a:cubicBezTo>
                    <a:cubicBezTo>
                      <a:pt x="4" y="42"/>
                      <a:pt x="4" y="42"/>
                      <a:pt x="4" y="42"/>
                    </a:cubicBezTo>
                    <a:cubicBezTo>
                      <a:pt x="2" y="44"/>
                      <a:pt x="0" y="46"/>
                      <a:pt x="0" y="49"/>
                    </a:cubicBezTo>
                    <a:cubicBezTo>
                      <a:pt x="0" y="52"/>
                      <a:pt x="2" y="55"/>
                      <a:pt x="4" y="56"/>
                    </a:cubicBezTo>
                    <a:cubicBezTo>
                      <a:pt x="55" y="96"/>
                      <a:pt x="55" y="96"/>
                      <a:pt x="55" y="96"/>
                    </a:cubicBezTo>
                    <a:cubicBezTo>
                      <a:pt x="56" y="97"/>
                      <a:pt x="58" y="98"/>
                      <a:pt x="60" y="98"/>
                    </a:cubicBezTo>
                    <a:cubicBezTo>
                      <a:pt x="62" y="98"/>
                      <a:pt x="63" y="98"/>
                      <a:pt x="64" y="97"/>
                    </a:cubicBezTo>
                    <a:cubicBezTo>
                      <a:pt x="67" y="95"/>
                      <a:pt x="69" y="92"/>
                      <a:pt x="69" y="89"/>
                    </a:cubicBezTo>
                    <a:cubicBezTo>
                      <a:pt x="69" y="55"/>
                      <a:pt x="69" y="55"/>
                      <a:pt x="69" y="55"/>
                    </a:cubicBezTo>
                    <a:cubicBezTo>
                      <a:pt x="163" y="55"/>
                      <a:pt x="163" y="55"/>
                      <a:pt x="163" y="55"/>
                    </a:cubicBezTo>
                    <a:cubicBezTo>
                      <a:pt x="186" y="55"/>
                      <a:pt x="206" y="44"/>
                      <a:pt x="219" y="25"/>
                    </a:cubicBezTo>
                    <a:cubicBezTo>
                      <a:pt x="208" y="19"/>
                      <a:pt x="208" y="19"/>
                      <a:pt x="208" y="19"/>
                    </a:cubicBezTo>
                    <a:cubicBezTo>
                      <a:pt x="199" y="34"/>
                      <a:pt x="182" y="43"/>
                      <a:pt x="163" y="43"/>
                    </a:cubicBezTo>
                    <a:close/>
                    <a:moveTo>
                      <a:pt x="57" y="83"/>
                    </a:moveTo>
                    <a:cubicBezTo>
                      <a:pt x="14" y="49"/>
                      <a:pt x="14" y="49"/>
                      <a:pt x="14" y="49"/>
                    </a:cubicBezTo>
                    <a:cubicBezTo>
                      <a:pt x="57" y="16"/>
                      <a:pt x="57" y="16"/>
                      <a:pt x="57" y="16"/>
                    </a:cubicBezTo>
                    <a:lnTo>
                      <a:pt x="57" y="8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F6369"/>
                  </a:solidFill>
                  <a:latin typeface="Arial"/>
                </a:endParaRPr>
              </a:p>
            </p:txBody>
          </p:sp>
          <p:sp>
            <p:nvSpPr>
              <p:cNvPr id="218" name="Freeform 33"/>
              <p:cNvSpPr>
                <a:spLocks noEditPoints="1"/>
              </p:cNvSpPr>
              <p:nvPr/>
            </p:nvSpPr>
            <p:spPr bwMode="auto">
              <a:xfrm>
                <a:off x="20177125" y="-8210550"/>
                <a:ext cx="822325" cy="366713"/>
              </a:xfrm>
              <a:custGeom>
                <a:avLst/>
                <a:gdLst>
                  <a:gd name="T0" fmla="*/ 215 w 219"/>
                  <a:gd name="T1" fmla="*/ 42 h 98"/>
                  <a:gd name="T2" fmla="*/ 164 w 219"/>
                  <a:gd name="T3" fmla="*/ 2 h 98"/>
                  <a:gd name="T4" fmla="*/ 155 w 219"/>
                  <a:gd name="T5" fmla="*/ 1 h 98"/>
                  <a:gd name="T6" fmla="*/ 150 w 219"/>
                  <a:gd name="T7" fmla="*/ 9 h 98"/>
                  <a:gd name="T8" fmla="*/ 150 w 219"/>
                  <a:gd name="T9" fmla="*/ 43 h 98"/>
                  <a:gd name="T10" fmla="*/ 55 w 219"/>
                  <a:gd name="T11" fmla="*/ 43 h 98"/>
                  <a:gd name="T12" fmla="*/ 0 w 219"/>
                  <a:gd name="T13" fmla="*/ 73 h 98"/>
                  <a:gd name="T14" fmla="*/ 10 w 219"/>
                  <a:gd name="T15" fmla="*/ 80 h 98"/>
                  <a:gd name="T16" fmla="*/ 55 w 219"/>
                  <a:gd name="T17" fmla="*/ 55 h 98"/>
                  <a:gd name="T18" fmla="*/ 150 w 219"/>
                  <a:gd name="T19" fmla="*/ 55 h 98"/>
                  <a:gd name="T20" fmla="*/ 150 w 219"/>
                  <a:gd name="T21" fmla="*/ 88 h 98"/>
                  <a:gd name="T22" fmla="*/ 155 w 219"/>
                  <a:gd name="T23" fmla="*/ 97 h 98"/>
                  <a:gd name="T24" fmla="*/ 159 w 219"/>
                  <a:gd name="T25" fmla="*/ 98 h 98"/>
                  <a:gd name="T26" fmla="*/ 164 w 219"/>
                  <a:gd name="T27" fmla="*/ 96 h 98"/>
                  <a:gd name="T28" fmla="*/ 215 w 219"/>
                  <a:gd name="T29" fmla="*/ 56 h 98"/>
                  <a:gd name="T30" fmla="*/ 219 w 219"/>
                  <a:gd name="T31" fmla="*/ 49 h 98"/>
                  <a:gd name="T32" fmla="*/ 215 w 219"/>
                  <a:gd name="T33" fmla="*/ 42 h 98"/>
                  <a:gd name="T34" fmla="*/ 162 w 219"/>
                  <a:gd name="T35" fmla="*/ 82 h 98"/>
                  <a:gd name="T36" fmla="*/ 162 w 219"/>
                  <a:gd name="T37" fmla="*/ 28 h 98"/>
                  <a:gd name="T38" fmla="*/ 162 w 219"/>
                  <a:gd name="T39" fmla="*/ 15 h 98"/>
                  <a:gd name="T40" fmla="*/ 205 w 219"/>
                  <a:gd name="T41" fmla="*/ 49 h 98"/>
                  <a:gd name="T42" fmla="*/ 162 w 219"/>
                  <a:gd name="T43"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98">
                    <a:moveTo>
                      <a:pt x="215" y="42"/>
                    </a:moveTo>
                    <a:cubicBezTo>
                      <a:pt x="164" y="2"/>
                      <a:pt x="164" y="2"/>
                      <a:pt x="164" y="2"/>
                    </a:cubicBezTo>
                    <a:cubicBezTo>
                      <a:pt x="161" y="0"/>
                      <a:pt x="158" y="0"/>
                      <a:pt x="155" y="1"/>
                    </a:cubicBezTo>
                    <a:cubicBezTo>
                      <a:pt x="151" y="3"/>
                      <a:pt x="150" y="6"/>
                      <a:pt x="150" y="9"/>
                    </a:cubicBezTo>
                    <a:cubicBezTo>
                      <a:pt x="150" y="43"/>
                      <a:pt x="150" y="43"/>
                      <a:pt x="150" y="43"/>
                    </a:cubicBezTo>
                    <a:cubicBezTo>
                      <a:pt x="55" y="43"/>
                      <a:pt x="55" y="43"/>
                      <a:pt x="55" y="43"/>
                    </a:cubicBezTo>
                    <a:cubicBezTo>
                      <a:pt x="33" y="43"/>
                      <a:pt x="12" y="54"/>
                      <a:pt x="0" y="73"/>
                    </a:cubicBezTo>
                    <a:cubicBezTo>
                      <a:pt x="10" y="80"/>
                      <a:pt x="10" y="80"/>
                      <a:pt x="10" y="80"/>
                    </a:cubicBezTo>
                    <a:cubicBezTo>
                      <a:pt x="20" y="64"/>
                      <a:pt x="37" y="55"/>
                      <a:pt x="55" y="55"/>
                    </a:cubicBezTo>
                    <a:cubicBezTo>
                      <a:pt x="150" y="55"/>
                      <a:pt x="150" y="55"/>
                      <a:pt x="150" y="55"/>
                    </a:cubicBezTo>
                    <a:cubicBezTo>
                      <a:pt x="150" y="88"/>
                      <a:pt x="150" y="88"/>
                      <a:pt x="150" y="88"/>
                    </a:cubicBezTo>
                    <a:cubicBezTo>
                      <a:pt x="150" y="92"/>
                      <a:pt x="151" y="95"/>
                      <a:pt x="155" y="97"/>
                    </a:cubicBezTo>
                    <a:cubicBezTo>
                      <a:pt x="156" y="97"/>
                      <a:pt x="157" y="98"/>
                      <a:pt x="159" y="98"/>
                    </a:cubicBezTo>
                    <a:cubicBezTo>
                      <a:pt x="161" y="98"/>
                      <a:pt x="162" y="97"/>
                      <a:pt x="164" y="96"/>
                    </a:cubicBezTo>
                    <a:cubicBezTo>
                      <a:pt x="215" y="56"/>
                      <a:pt x="215" y="56"/>
                      <a:pt x="215" y="56"/>
                    </a:cubicBezTo>
                    <a:cubicBezTo>
                      <a:pt x="217" y="54"/>
                      <a:pt x="219" y="52"/>
                      <a:pt x="219" y="49"/>
                    </a:cubicBezTo>
                    <a:cubicBezTo>
                      <a:pt x="219" y="46"/>
                      <a:pt x="217" y="43"/>
                      <a:pt x="215" y="42"/>
                    </a:cubicBezTo>
                    <a:close/>
                    <a:moveTo>
                      <a:pt x="162" y="82"/>
                    </a:moveTo>
                    <a:cubicBezTo>
                      <a:pt x="162" y="28"/>
                      <a:pt x="162" y="28"/>
                      <a:pt x="162" y="28"/>
                    </a:cubicBezTo>
                    <a:cubicBezTo>
                      <a:pt x="162" y="15"/>
                      <a:pt x="162" y="15"/>
                      <a:pt x="162" y="15"/>
                    </a:cubicBezTo>
                    <a:cubicBezTo>
                      <a:pt x="205" y="49"/>
                      <a:pt x="205" y="49"/>
                      <a:pt x="205" y="49"/>
                    </a:cubicBezTo>
                    <a:lnTo>
                      <a:pt x="162" y="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F6369"/>
                  </a:solidFill>
                  <a:latin typeface="Arial"/>
                </a:endParaRPr>
              </a:p>
            </p:txBody>
          </p:sp>
          <p:sp>
            <p:nvSpPr>
              <p:cNvPr id="219" name="Freeform 34"/>
              <p:cNvSpPr>
                <a:spLocks noEditPoints="1"/>
              </p:cNvSpPr>
              <p:nvPr/>
            </p:nvSpPr>
            <p:spPr bwMode="auto">
              <a:xfrm>
                <a:off x="20146963" y="-7745413"/>
                <a:ext cx="852488" cy="366713"/>
              </a:xfrm>
              <a:custGeom>
                <a:avLst/>
                <a:gdLst>
                  <a:gd name="T0" fmla="*/ 223 w 227"/>
                  <a:gd name="T1" fmla="*/ 42 h 98"/>
                  <a:gd name="T2" fmla="*/ 172 w 227"/>
                  <a:gd name="T3" fmla="*/ 3 h 98"/>
                  <a:gd name="T4" fmla="*/ 163 w 227"/>
                  <a:gd name="T5" fmla="*/ 2 h 98"/>
                  <a:gd name="T6" fmla="*/ 158 w 227"/>
                  <a:gd name="T7" fmla="*/ 10 h 98"/>
                  <a:gd name="T8" fmla="*/ 158 w 227"/>
                  <a:gd name="T9" fmla="*/ 46 h 98"/>
                  <a:gd name="T10" fmla="*/ 63 w 227"/>
                  <a:gd name="T11" fmla="*/ 46 h 98"/>
                  <a:gd name="T12" fmla="*/ 12 w 227"/>
                  <a:gd name="T13" fmla="*/ 5 h 98"/>
                  <a:gd name="T14" fmla="*/ 0 w 227"/>
                  <a:gd name="T15" fmla="*/ 8 h 98"/>
                  <a:gd name="T16" fmla="*/ 63 w 227"/>
                  <a:gd name="T17" fmla="*/ 58 h 98"/>
                  <a:gd name="T18" fmla="*/ 158 w 227"/>
                  <a:gd name="T19" fmla="*/ 58 h 98"/>
                  <a:gd name="T20" fmla="*/ 158 w 227"/>
                  <a:gd name="T21" fmla="*/ 89 h 98"/>
                  <a:gd name="T22" fmla="*/ 163 w 227"/>
                  <a:gd name="T23" fmla="*/ 97 h 98"/>
                  <a:gd name="T24" fmla="*/ 167 w 227"/>
                  <a:gd name="T25" fmla="*/ 98 h 98"/>
                  <a:gd name="T26" fmla="*/ 172 w 227"/>
                  <a:gd name="T27" fmla="*/ 96 h 98"/>
                  <a:gd name="T28" fmla="*/ 223 w 227"/>
                  <a:gd name="T29" fmla="*/ 57 h 98"/>
                  <a:gd name="T30" fmla="*/ 227 w 227"/>
                  <a:gd name="T31" fmla="*/ 50 h 98"/>
                  <a:gd name="T32" fmla="*/ 223 w 227"/>
                  <a:gd name="T33" fmla="*/ 42 h 98"/>
                  <a:gd name="T34" fmla="*/ 170 w 227"/>
                  <a:gd name="T35" fmla="*/ 83 h 98"/>
                  <a:gd name="T36" fmla="*/ 170 w 227"/>
                  <a:gd name="T37" fmla="*/ 29 h 98"/>
                  <a:gd name="T38" fmla="*/ 170 w 227"/>
                  <a:gd name="T39" fmla="*/ 16 h 98"/>
                  <a:gd name="T40" fmla="*/ 213 w 227"/>
                  <a:gd name="T41" fmla="*/ 50 h 98"/>
                  <a:gd name="T42" fmla="*/ 170 w 227"/>
                  <a:gd name="T43" fmla="*/ 8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98">
                    <a:moveTo>
                      <a:pt x="223" y="42"/>
                    </a:moveTo>
                    <a:cubicBezTo>
                      <a:pt x="172" y="3"/>
                      <a:pt x="172" y="3"/>
                      <a:pt x="172" y="3"/>
                    </a:cubicBezTo>
                    <a:cubicBezTo>
                      <a:pt x="169" y="1"/>
                      <a:pt x="166" y="0"/>
                      <a:pt x="163" y="2"/>
                    </a:cubicBezTo>
                    <a:cubicBezTo>
                      <a:pt x="159" y="3"/>
                      <a:pt x="158" y="6"/>
                      <a:pt x="158" y="10"/>
                    </a:cubicBezTo>
                    <a:cubicBezTo>
                      <a:pt x="158" y="46"/>
                      <a:pt x="158" y="46"/>
                      <a:pt x="158" y="46"/>
                    </a:cubicBezTo>
                    <a:cubicBezTo>
                      <a:pt x="63" y="46"/>
                      <a:pt x="63" y="46"/>
                      <a:pt x="63" y="46"/>
                    </a:cubicBezTo>
                    <a:cubicBezTo>
                      <a:pt x="39" y="46"/>
                      <a:pt x="17" y="30"/>
                      <a:pt x="12" y="5"/>
                    </a:cubicBezTo>
                    <a:cubicBezTo>
                      <a:pt x="0" y="8"/>
                      <a:pt x="0" y="8"/>
                      <a:pt x="0" y="8"/>
                    </a:cubicBezTo>
                    <a:cubicBezTo>
                      <a:pt x="7" y="38"/>
                      <a:pt x="33" y="58"/>
                      <a:pt x="63" y="58"/>
                    </a:cubicBezTo>
                    <a:cubicBezTo>
                      <a:pt x="158" y="58"/>
                      <a:pt x="158" y="58"/>
                      <a:pt x="158" y="58"/>
                    </a:cubicBezTo>
                    <a:cubicBezTo>
                      <a:pt x="158" y="89"/>
                      <a:pt x="158" y="89"/>
                      <a:pt x="158" y="89"/>
                    </a:cubicBezTo>
                    <a:cubicBezTo>
                      <a:pt x="158" y="93"/>
                      <a:pt x="159" y="96"/>
                      <a:pt x="163" y="97"/>
                    </a:cubicBezTo>
                    <a:cubicBezTo>
                      <a:pt x="164" y="98"/>
                      <a:pt x="165" y="98"/>
                      <a:pt x="167" y="98"/>
                    </a:cubicBezTo>
                    <a:cubicBezTo>
                      <a:pt x="169" y="98"/>
                      <a:pt x="170" y="98"/>
                      <a:pt x="172" y="96"/>
                    </a:cubicBezTo>
                    <a:cubicBezTo>
                      <a:pt x="223" y="57"/>
                      <a:pt x="223" y="57"/>
                      <a:pt x="223" y="57"/>
                    </a:cubicBezTo>
                    <a:cubicBezTo>
                      <a:pt x="225" y="55"/>
                      <a:pt x="227" y="52"/>
                      <a:pt x="227" y="50"/>
                    </a:cubicBezTo>
                    <a:cubicBezTo>
                      <a:pt x="227" y="47"/>
                      <a:pt x="225" y="44"/>
                      <a:pt x="223" y="42"/>
                    </a:cubicBezTo>
                    <a:close/>
                    <a:moveTo>
                      <a:pt x="170" y="83"/>
                    </a:moveTo>
                    <a:cubicBezTo>
                      <a:pt x="170" y="29"/>
                      <a:pt x="170" y="29"/>
                      <a:pt x="170" y="29"/>
                    </a:cubicBezTo>
                    <a:cubicBezTo>
                      <a:pt x="170" y="16"/>
                      <a:pt x="170" y="16"/>
                      <a:pt x="170" y="16"/>
                    </a:cubicBezTo>
                    <a:cubicBezTo>
                      <a:pt x="213" y="50"/>
                      <a:pt x="213" y="50"/>
                      <a:pt x="213" y="50"/>
                    </a:cubicBezTo>
                    <a:lnTo>
                      <a:pt x="170" y="8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F6369"/>
                  </a:solidFill>
                  <a:latin typeface="Arial"/>
                </a:endParaRPr>
              </a:p>
            </p:txBody>
          </p:sp>
          <p:sp>
            <p:nvSpPr>
              <p:cNvPr id="220" name="Freeform 35"/>
              <p:cNvSpPr>
                <a:spLocks noEditPoints="1"/>
              </p:cNvSpPr>
              <p:nvPr/>
            </p:nvSpPr>
            <p:spPr bwMode="auto">
              <a:xfrm>
                <a:off x="19700875" y="-7997825"/>
                <a:ext cx="850900" cy="368300"/>
              </a:xfrm>
              <a:custGeom>
                <a:avLst/>
                <a:gdLst>
                  <a:gd name="T0" fmla="*/ 4 w 227"/>
                  <a:gd name="T1" fmla="*/ 57 h 98"/>
                  <a:gd name="T2" fmla="*/ 55 w 227"/>
                  <a:gd name="T3" fmla="*/ 96 h 98"/>
                  <a:gd name="T4" fmla="*/ 60 w 227"/>
                  <a:gd name="T5" fmla="*/ 98 h 98"/>
                  <a:gd name="T6" fmla="*/ 64 w 227"/>
                  <a:gd name="T7" fmla="*/ 97 h 98"/>
                  <a:gd name="T8" fmla="*/ 69 w 227"/>
                  <a:gd name="T9" fmla="*/ 89 h 98"/>
                  <a:gd name="T10" fmla="*/ 69 w 227"/>
                  <a:gd name="T11" fmla="*/ 53 h 98"/>
                  <a:gd name="T12" fmla="*/ 94 w 227"/>
                  <a:gd name="T13" fmla="*/ 53 h 98"/>
                  <a:gd name="T14" fmla="*/ 123 w 227"/>
                  <a:gd name="T15" fmla="*/ 53 h 98"/>
                  <a:gd name="T16" fmla="*/ 163 w 227"/>
                  <a:gd name="T17" fmla="*/ 53 h 98"/>
                  <a:gd name="T18" fmla="*/ 215 w 227"/>
                  <a:gd name="T19" fmla="*/ 94 h 98"/>
                  <a:gd name="T20" fmla="*/ 227 w 227"/>
                  <a:gd name="T21" fmla="*/ 91 h 98"/>
                  <a:gd name="T22" fmla="*/ 163 w 227"/>
                  <a:gd name="T23" fmla="*/ 41 h 98"/>
                  <a:gd name="T24" fmla="*/ 123 w 227"/>
                  <a:gd name="T25" fmla="*/ 41 h 98"/>
                  <a:gd name="T26" fmla="*/ 94 w 227"/>
                  <a:gd name="T27" fmla="*/ 41 h 98"/>
                  <a:gd name="T28" fmla="*/ 69 w 227"/>
                  <a:gd name="T29" fmla="*/ 41 h 98"/>
                  <a:gd name="T30" fmla="*/ 69 w 227"/>
                  <a:gd name="T31" fmla="*/ 10 h 98"/>
                  <a:gd name="T32" fmla="*/ 64 w 227"/>
                  <a:gd name="T33" fmla="*/ 2 h 98"/>
                  <a:gd name="T34" fmla="*/ 55 w 227"/>
                  <a:gd name="T35" fmla="*/ 3 h 98"/>
                  <a:gd name="T36" fmla="*/ 4 w 227"/>
                  <a:gd name="T37" fmla="*/ 42 h 98"/>
                  <a:gd name="T38" fmla="*/ 0 w 227"/>
                  <a:gd name="T39" fmla="*/ 49 h 98"/>
                  <a:gd name="T40" fmla="*/ 4 w 227"/>
                  <a:gd name="T41" fmla="*/ 57 h 98"/>
                  <a:gd name="T42" fmla="*/ 57 w 227"/>
                  <a:gd name="T43" fmla="*/ 16 h 98"/>
                  <a:gd name="T44" fmla="*/ 57 w 227"/>
                  <a:gd name="T45" fmla="*/ 83 h 98"/>
                  <a:gd name="T46" fmla="*/ 14 w 227"/>
                  <a:gd name="T47" fmla="*/ 49 h 98"/>
                  <a:gd name="T48" fmla="*/ 57 w 227"/>
                  <a:gd name="T49" fmla="*/ 1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7" h="98">
                    <a:moveTo>
                      <a:pt x="4" y="57"/>
                    </a:moveTo>
                    <a:cubicBezTo>
                      <a:pt x="55" y="96"/>
                      <a:pt x="55" y="96"/>
                      <a:pt x="55" y="96"/>
                    </a:cubicBezTo>
                    <a:cubicBezTo>
                      <a:pt x="56" y="98"/>
                      <a:pt x="58" y="98"/>
                      <a:pt x="60" y="98"/>
                    </a:cubicBezTo>
                    <a:cubicBezTo>
                      <a:pt x="62" y="98"/>
                      <a:pt x="63" y="98"/>
                      <a:pt x="64" y="97"/>
                    </a:cubicBezTo>
                    <a:cubicBezTo>
                      <a:pt x="67" y="96"/>
                      <a:pt x="69" y="93"/>
                      <a:pt x="69" y="89"/>
                    </a:cubicBezTo>
                    <a:cubicBezTo>
                      <a:pt x="69" y="53"/>
                      <a:pt x="69" y="53"/>
                      <a:pt x="69" y="53"/>
                    </a:cubicBezTo>
                    <a:cubicBezTo>
                      <a:pt x="94" y="53"/>
                      <a:pt x="94" y="53"/>
                      <a:pt x="94" y="53"/>
                    </a:cubicBezTo>
                    <a:cubicBezTo>
                      <a:pt x="123" y="53"/>
                      <a:pt x="123" y="53"/>
                      <a:pt x="123" y="53"/>
                    </a:cubicBezTo>
                    <a:cubicBezTo>
                      <a:pt x="163" y="53"/>
                      <a:pt x="163" y="53"/>
                      <a:pt x="163" y="53"/>
                    </a:cubicBezTo>
                    <a:cubicBezTo>
                      <a:pt x="188" y="53"/>
                      <a:pt x="210" y="69"/>
                      <a:pt x="215" y="94"/>
                    </a:cubicBezTo>
                    <a:cubicBezTo>
                      <a:pt x="227" y="91"/>
                      <a:pt x="227" y="91"/>
                      <a:pt x="227" y="91"/>
                    </a:cubicBezTo>
                    <a:cubicBezTo>
                      <a:pt x="220" y="61"/>
                      <a:pt x="194" y="41"/>
                      <a:pt x="163" y="41"/>
                    </a:cubicBezTo>
                    <a:cubicBezTo>
                      <a:pt x="123" y="41"/>
                      <a:pt x="123" y="41"/>
                      <a:pt x="123" y="41"/>
                    </a:cubicBezTo>
                    <a:cubicBezTo>
                      <a:pt x="94" y="41"/>
                      <a:pt x="94" y="41"/>
                      <a:pt x="94" y="41"/>
                    </a:cubicBezTo>
                    <a:cubicBezTo>
                      <a:pt x="69" y="41"/>
                      <a:pt x="69" y="41"/>
                      <a:pt x="69" y="41"/>
                    </a:cubicBezTo>
                    <a:cubicBezTo>
                      <a:pt x="69" y="10"/>
                      <a:pt x="69" y="10"/>
                      <a:pt x="69" y="10"/>
                    </a:cubicBezTo>
                    <a:cubicBezTo>
                      <a:pt x="69" y="6"/>
                      <a:pt x="67" y="3"/>
                      <a:pt x="64" y="2"/>
                    </a:cubicBezTo>
                    <a:cubicBezTo>
                      <a:pt x="61" y="0"/>
                      <a:pt x="58" y="1"/>
                      <a:pt x="55" y="3"/>
                    </a:cubicBezTo>
                    <a:cubicBezTo>
                      <a:pt x="4" y="42"/>
                      <a:pt x="4" y="42"/>
                      <a:pt x="4" y="42"/>
                    </a:cubicBezTo>
                    <a:cubicBezTo>
                      <a:pt x="2" y="44"/>
                      <a:pt x="0" y="47"/>
                      <a:pt x="0" y="49"/>
                    </a:cubicBezTo>
                    <a:cubicBezTo>
                      <a:pt x="0" y="52"/>
                      <a:pt x="2" y="55"/>
                      <a:pt x="4" y="57"/>
                    </a:cubicBezTo>
                    <a:close/>
                    <a:moveTo>
                      <a:pt x="57" y="16"/>
                    </a:moveTo>
                    <a:cubicBezTo>
                      <a:pt x="57" y="83"/>
                      <a:pt x="57" y="83"/>
                      <a:pt x="57" y="83"/>
                    </a:cubicBezTo>
                    <a:cubicBezTo>
                      <a:pt x="14" y="49"/>
                      <a:pt x="14" y="49"/>
                      <a:pt x="14" y="49"/>
                    </a:cubicBezTo>
                    <a:lnTo>
                      <a:pt x="57"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F6369"/>
                  </a:solidFill>
                  <a:latin typeface="Arial"/>
                </a:endParaRPr>
              </a:p>
            </p:txBody>
          </p:sp>
        </p:grpSp>
      </p:grpSp>
      <p:grpSp>
        <p:nvGrpSpPr>
          <p:cNvPr id="221" name="Group 74"/>
          <p:cNvGrpSpPr/>
          <p:nvPr/>
        </p:nvGrpSpPr>
        <p:grpSpPr>
          <a:xfrm>
            <a:off x="1964753" y="4069545"/>
            <a:ext cx="1525369" cy="1992024"/>
            <a:chOff x="8628883" y="1657503"/>
            <a:chExt cx="640080" cy="640080"/>
          </a:xfrm>
        </p:grpSpPr>
        <p:sp>
          <p:nvSpPr>
            <p:cNvPr id="222" name="Rounded Rectangle 75"/>
            <p:cNvSpPr/>
            <p:nvPr/>
          </p:nvSpPr>
          <p:spPr>
            <a:xfrm>
              <a:off x="8644328" y="1668905"/>
              <a:ext cx="603140" cy="620298"/>
            </a:xfrm>
            <a:prstGeom prst="roundRect">
              <a:avLst>
                <a:gd name="adj" fmla="val 10207"/>
              </a:avLst>
            </a:prstGeom>
            <a:solidFill>
              <a:schemeClr val="bg1"/>
            </a:solidFill>
            <a:ln w="15875">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p>
          </p:txBody>
        </p:sp>
        <p:grpSp>
          <p:nvGrpSpPr>
            <p:cNvPr id="223" name="Group 80"/>
            <p:cNvGrpSpPr>
              <a:grpSpLocks/>
            </p:cNvGrpSpPr>
            <p:nvPr/>
          </p:nvGrpSpPr>
          <p:grpSpPr>
            <a:xfrm>
              <a:off x="8628883" y="1657503"/>
              <a:ext cx="640080" cy="640080"/>
              <a:chOff x="19299238" y="-8755063"/>
              <a:chExt cx="2100263" cy="2138363"/>
            </a:xfrm>
            <a:gradFill flip="none" rotWithShape="1">
              <a:gsLst>
                <a:gs pos="1000">
                  <a:schemeClr val="tx1"/>
                </a:gs>
                <a:gs pos="100000">
                  <a:schemeClr val="bg1">
                    <a:lumMod val="65000"/>
                  </a:schemeClr>
                </a:gs>
                <a:gs pos="80000">
                  <a:schemeClr val="bg1">
                    <a:lumMod val="50000"/>
                  </a:schemeClr>
                </a:gs>
              </a:gsLst>
              <a:lin ang="16200000" scaled="1"/>
              <a:tileRect/>
            </a:gradFill>
          </p:grpSpPr>
          <p:sp>
            <p:nvSpPr>
              <p:cNvPr id="224" name="Freeform 30"/>
              <p:cNvSpPr>
                <a:spLocks noEditPoints="1"/>
              </p:cNvSpPr>
              <p:nvPr/>
            </p:nvSpPr>
            <p:spPr bwMode="auto">
              <a:xfrm>
                <a:off x="19299238" y="-8755063"/>
                <a:ext cx="2100263" cy="2138363"/>
              </a:xfrm>
              <a:custGeom>
                <a:avLst/>
                <a:gdLst>
                  <a:gd name="T0" fmla="*/ 1229 w 1323"/>
                  <a:gd name="T1" fmla="*/ 0 h 1347"/>
                  <a:gd name="T2" fmla="*/ 95 w 1323"/>
                  <a:gd name="T3" fmla="*/ 0 h 1347"/>
                  <a:gd name="T4" fmla="*/ 0 w 1323"/>
                  <a:gd name="T5" fmla="*/ 95 h 1347"/>
                  <a:gd name="T6" fmla="*/ 0 w 1323"/>
                  <a:gd name="T7" fmla="*/ 1252 h 1347"/>
                  <a:gd name="T8" fmla="*/ 95 w 1323"/>
                  <a:gd name="T9" fmla="*/ 1347 h 1347"/>
                  <a:gd name="T10" fmla="*/ 1229 w 1323"/>
                  <a:gd name="T11" fmla="*/ 1347 h 1347"/>
                  <a:gd name="T12" fmla="*/ 1323 w 1323"/>
                  <a:gd name="T13" fmla="*/ 1252 h 1347"/>
                  <a:gd name="T14" fmla="*/ 1323 w 1323"/>
                  <a:gd name="T15" fmla="*/ 95 h 1347"/>
                  <a:gd name="T16" fmla="*/ 1229 w 1323"/>
                  <a:gd name="T17" fmla="*/ 0 h 1347"/>
                  <a:gd name="T18" fmla="*/ 1267 w 1323"/>
                  <a:gd name="T19" fmla="*/ 1229 h 1347"/>
                  <a:gd name="T20" fmla="*/ 1205 w 1323"/>
                  <a:gd name="T21" fmla="*/ 1290 h 1347"/>
                  <a:gd name="T22" fmla="*/ 119 w 1323"/>
                  <a:gd name="T23" fmla="*/ 1290 h 1347"/>
                  <a:gd name="T24" fmla="*/ 57 w 1323"/>
                  <a:gd name="T25" fmla="*/ 1229 h 1347"/>
                  <a:gd name="T26" fmla="*/ 57 w 1323"/>
                  <a:gd name="T27" fmla="*/ 118 h 1347"/>
                  <a:gd name="T28" fmla="*/ 119 w 1323"/>
                  <a:gd name="T29" fmla="*/ 57 h 1347"/>
                  <a:gd name="T30" fmla="*/ 1205 w 1323"/>
                  <a:gd name="T31" fmla="*/ 57 h 1347"/>
                  <a:gd name="T32" fmla="*/ 1267 w 1323"/>
                  <a:gd name="T33" fmla="*/ 118 h 1347"/>
                  <a:gd name="T34" fmla="*/ 1267 w 1323"/>
                  <a:gd name="T35" fmla="*/ 1229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3" h="1347">
                    <a:moveTo>
                      <a:pt x="1229" y="0"/>
                    </a:moveTo>
                    <a:lnTo>
                      <a:pt x="95" y="0"/>
                    </a:lnTo>
                    <a:lnTo>
                      <a:pt x="0" y="95"/>
                    </a:lnTo>
                    <a:lnTo>
                      <a:pt x="0" y="1252"/>
                    </a:lnTo>
                    <a:lnTo>
                      <a:pt x="95" y="1347"/>
                    </a:lnTo>
                    <a:lnTo>
                      <a:pt x="1229" y="1347"/>
                    </a:lnTo>
                    <a:lnTo>
                      <a:pt x="1323" y="1252"/>
                    </a:lnTo>
                    <a:lnTo>
                      <a:pt x="1323" y="95"/>
                    </a:lnTo>
                    <a:lnTo>
                      <a:pt x="1229" y="0"/>
                    </a:lnTo>
                    <a:close/>
                    <a:moveTo>
                      <a:pt x="1267" y="1229"/>
                    </a:moveTo>
                    <a:lnTo>
                      <a:pt x="1205" y="1290"/>
                    </a:lnTo>
                    <a:lnTo>
                      <a:pt x="119" y="1290"/>
                    </a:lnTo>
                    <a:lnTo>
                      <a:pt x="57" y="1229"/>
                    </a:lnTo>
                    <a:lnTo>
                      <a:pt x="57" y="118"/>
                    </a:lnTo>
                    <a:lnTo>
                      <a:pt x="119" y="57"/>
                    </a:lnTo>
                    <a:lnTo>
                      <a:pt x="1205" y="57"/>
                    </a:lnTo>
                    <a:lnTo>
                      <a:pt x="1267" y="118"/>
                    </a:lnTo>
                    <a:lnTo>
                      <a:pt x="1267" y="12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F6369"/>
                  </a:solidFill>
                  <a:latin typeface="Arial"/>
                </a:endParaRPr>
              </a:p>
            </p:txBody>
          </p:sp>
          <p:sp>
            <p:nvSpPr>
              <p:cNvPr id="225" name="Freeform 31"/>
              <p:cNvSpPr>
                <a:spLocks noEditPoints="1"/>
              </p:cNvSpPr>
              <p:nvPr/>
            </p:nvSpPr>
            <p:spPr bwMode="auto">
              <a:xfrm>
                <a:off x="19521488" y="-8515350"/>
                <a:ext cx="1657350" cy="1658938"/>
              </a:xfrm>
              <a:custGeom>
                <a:avLst/>
                <a:gdLst>
                  <a:gd name="T0" fmla="*/ 0 w 1044"/>
                  <a:gd name="T1" fmla="*/ 1045 h 1045"/>
                  <a:gd name="T2" fmla="*/ 1044 w 1044"/>
                  <a:gd name="T3" fmla="*/ 1045 h 1045"/>
                  <a:gd name="T4" fmla="*/ 1044 w 1044"/>
                  <a:gd name="T5" fmla="*/ 0 h 1045"/>
                  <a:gd name="T6" fmla="*/ 0 w 1044"/>
                  <a:gd name="T7" fmla="*/ 0 h 1045"/>
                  <a:gd name="T8" fmla="*/ 0 w 1044"/>
                  <a:gd name="T9" fmla="*/ 1045 h 1045"/>
                  <a:gd name="T10" fmla="*/ 28 w 1044"/>
                  <a:gd name="T11" fmla="*/ 29 h 1045"/>
                  <a:gd name="T12" fmla="*/ 1016 w 1044"/>
                  <a:gd name="T13" fmla="*/ 29 h 1045"/>
                  <a:gd name="T14" fmla="*/ 1016 w 1044"/>
                  <a:gd name="T15" fmla="*/ 1016 h 1045"/>
                  <a:gd name="T16" fmla="*/ 28 w 1044"/>
                  <a:gd name="T17" fmla="*/ 1016 h 1045"/>
                  <a:gd name="T18" fmla="*/ 28 w 1044"/>
                  <a:gd name="T19" fmla="*/ 29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4" h="1045">
                    <a:moveTo>
                      <a:pt x="0" y="1045"/>
                    </a:moveTo>
                    <a:lnTo>
                      <a:pt x="1044" y="1045"/>
                    </a:lnTo>
                    <a:lnTo>
                      <a:pt x="1044" y="0"/>
                    </a:lnTo>
                    <a:lnTo>
                      <a:pt x="0" y="0"/>
                    </a:lnTo>
                    <a:lnTo>
                      <a:pt x="0" y="1045"/>
                    </a:lnTo>
                    <a:close/>
                    <a:moveTo>
                      <a:pt x="28" y="29"/>
                    </a:moveTo>
                    <a:lnTo>
                      <a:pt x="1016" y="29"/>
                    </a:lnTo>
                    <a:lnTo>
                      <a:pt x="1016" y="1016"/>
                    </a:lnTo>
                    <a:lnTo>
                      <a:pt x="28" y="1016"/>
                    </a:lnTo>
                    <a:lnTo>
                      <a:pt x="28" y="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F6369"/>
                  </a:solidFill>
                  <a:latin typeface="Arial"/>
                </a:endParaRPr>
              </a:p>
            </p:txBody>
          </p:sp>
          <p:sp>
            <p:nvSpPr>
              <p:cNvPr id="226" name="Freeform 32"/>
              <p:cNvSpPr>
                <a:spLocks noEditPoints="1"/>
              </p:cNvSpPr>
              <p:nvPr/>
            </p:nvSpPr>
            <p:spPr bwMode="auto">
              <a:xfrm>
                <a:off x="19700875" y="-7527925"/>
                <a:ext cx="822325" cy="366713"/>
              </a:xfrm>
              <a:custGeom>
                <a:avLst/>
                <a:gdLst>
                  <a:gd name="T0" fmla="*/ 163 w 219"/>
                  <a:gd name="T1" fmla="*/ 43 h 98"/>
                  <a:gd name="T2" fmla="*/ 69 w 219"/>
                  <a:gd name="T3" fmla="*/ 43 h 98"/>
                  <a:gd name="T4" fmla="*/ 69 w 219"/>
                  <a:gd name="T5" fmla="*/ 10 h 98"/>
                  <a:gd name="T6" fmla="*/ 64 w 219"/>
                  <a:gd name="T7" fmla="*/ 1 h 98"/>
                  <a:gd name="T8" fmla="*/ 55 w 219"/>
                  <a:gd name="T9" fmla="*/ 2 h 98"/>
                  <a:gd name="T10" fmla="*/ 4 w 219"/>
                  <a:gd name="T11" fmla="*/ 42 h 98"/>
                  <a:gd name="T12" fmla="*/ 0 w 219"/>
                  <a:gd name="T13" fmla="*/ 49 h 98"/>
                  <a:gd name="T14" fmla="*/ 4 w 219"/>
                  <a:gd name="T15" fmla="*/ 56 h 98"/>
                  <a:gd name="T16" fmla="*/ 55 w 219"/>
                  <a:gd name="T17" fmla="*/ 96 h 98"/>
                  <a:gd name="T18" fmla="*/ 60 w 219"/>
                  <a:gd name="T19" fmla="*/ 98 h 98"/>
                  <a:gd name="T20" fmla="*/ 64 w 219"/>
                  <a:gd name="T21" fmla="*/ 97 h 98"/>
                  <a:gd name="T22" fmla="*/ 69 w 219"/>
                  <a:gd name="T23" fmla="*/ 89 h 98"/>
                  <a:gd name="T24" fmla="*/ 69 w 219"/>
                  <a:gd name="T25" fmla="*/ 55 h 98"/>
                  <a:gd name="T26" fmla="*/ 163 w 219"/>
                  <a:gd name="T27" fmla="*/ 55 h 98"/>
                  <a:gd name="T28" fmla="*/ 219 w 219"/>
                  <a:gd name="T29" fmla="*/ 25 h 98"/>
                  <a:gd name="T30" fmla="*/ 208 w 219"/>
                  <a:gd name="T31" fmla="*/ 19 h 98"/>
                  <a:gd name="T32" fmla="*/ 163 w 219"/>
                  <a:gd name="T33" fmla="*/ 43 h 98"/>
                  <a:gd name="T34" fmla="*/ 57 w 219"/>
                  <a:gd name="T35" fmla="*/ 83 h 98"/>
                  <a:gd name="T36" fmla="*/ 14 w 219"/>
                  <a:gd name="T37" fmla="*/ 49 h 98"/>
                  <a:gd name="T38" fmla="*/ 57 w 219"/>
                  <a:gd name="T39" fmla="*/ 16 h 98"/>
                  <a:gd name="T40" fmla="*/ 57 w 219"/>
                  <a:gd name="T41" fmla="*/ 8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9" h="98">
                    <a:moveTo>
                      <a:pt x="163" y="43"/>
                    </a:moveTo>
                    <a:cubicBezTo>
                      <a:pt x="69" y="43"/>
                      <a:pt x="69" y="43"/>
                      <a:pt x="69" y="43"/>
                    </a:cubicBezTo>
                    <a:cubicBezTo>
                      <a:pt x="69" y="10"/>
                      <a:pt x="69" y="10"/>
                      <a:pt x="69" y="10"/>
                    </a:cubicBezTo>
                    <a:cubicBezTo>
                      <a:pt x="69" y="6"/>
                      <a:pt x="67" y="3"/>
                      <a:pt x="64" y="1"/>
                    </a:cubicBezTo>
                    <a:cubicBezTo>
                      <a:pt x="61" y="0"/>
                      <a:pt x="58" y="0"/>
                      <a:pt x="55" y="2"/>
                    </a:cubicBezTo>
                    <a:cubicBezTo>
                      <a:pt x="4" y="42"/>
                      <a:pt x="4" y="42"/>
                      <a:pt x="4" y="42"/>
                    </a:cubicBezTo>
                    <a:cubicBezTo>
                      <a:pt x="2" y="44"/>
                      <a:pt x="0" y="46"/>
                      <a:pt x="0" y="49"/>
                    </a:cubicBezTo>
                    <a:cubicBezTo>
                      <a:pt x="0" y="52"/>
                      <a:pt x="2" y="55"/>
                      <a:pt x="4" y="56"/>
                    </a:cubicBezTo>
                    <a:cubicBezTo>
                      <a:pt x="55" y="96"/>
                      <a:pt x="55" y="96"/>
                      <a:pt x="55" y="96"/>
                    </a:cubicBezTo>
                    <a:cubicBezTo>
                      <a:pt x="56" y="97"/>
                      <a:pt x="58" y="98"/>
                      <a:pt x="60" y="98"/>
                    </a:cubicBezTo>
                    <a:cubicBezTo>
                      <a:pt x="62" y="98"/>
                      <a:pt x="63" y="98"/>
                      <a:pt x="64" y="97"/>
                    </a:cubicBezTo>
                    <a:cubicBezTo>
                      <a:pt x="67" y="95"/>
                      <a:pt x="69" y="92"/>
                      <a:pt x="69" y="89"/>
                    </a:cubicBezTo>
                    <a:cubicBezTo>
                      <a:pt x="69" y="55"/>
                      <a:pt x="69" y="55"/>
                      <a:pt x="69" y="55"/>
                    </a:cubicBezTo>
                    <a:cubicBezTo>
                      <a:pt x="163" y="55"/>
                      <a:pt x="163" y="55"/>
                      <a:pt x="163" y="55"/>
                    </a:cubicBezTo>
                    <a:cubicBezTo>
                      <a:pt x="186" y="55"/>
                      <a:pt x="206" y="44"/>
                      <a:pt x="219" y="25"/>
                    </a:cubicBezTo>
                    <a:cubicBezTo>
                      <a:pt x="208" y="19"/>
                      <a:pt x="208" y="19"/>
                      <a:pt x="208" y="19"/>
                    </a:cubicBezTo>
                    <a:cubicBezTo>
                      <a:pt x="199" y="34"/>
                      <a:pt x="182" y="43"/>
                      <a:pt x="163" y="43"/>
                    </a:cubicBezTo>
                    <a:close/>
                    <a:moveTo>
                      <a:pt x="57" y="83"/>
                    </a:moveTo>
                    <a:cubicBezTo>
                      <a:pt x="14" y="49"/>
                      <a:pt x="14" y="49"/>
                      <a:pt x="14" y="49"/>
                    </a:cubicBezTo>
                    <a:cubicBezTo>
                      <a:pt x="57" y="16"/>
                      <a:pt x="57" y="16"/>
                      <a:pt x="57" y="16"/>
                    </a:cubicBezTo>
                    <a:lnTo>
                      <a:pt x="57" y="8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F6369"/>
                  </a:solidFill>
                  <a:latin typeface="Arial"/>
                </a:endParaRPr>
              </a:p>
            </p:txBody>
          </p:sp>
          <p:sp>
            <p:nvSpPr>
              <p:cNvPr id="227" name="Freeform 33"/>
              <p:cNvSpPr>
                <a:spLocks noEditPoints="1"/>
              </p:cNvSpPr>
              <p:nvPr/>
            </p:nvSpPr>
            <p:spPr bwMode="auto">
              <a:xfrm>
                <a:off x="20177125" y="-8210550"/>
                <a:ext cx="822325" cy="366713"/>
              </a:xfrm>
              <a:custGeom>
                <a:avLst/>
                <a:gdLst>
                  <a:gd name="T0" fmla="*/ 215 w 219"/>
                  <a:gd name="T1" fmla="*/ 42 h 98"/>
                  <a:gd name="T2" fmla="*/ 164 w 219"/>
                  <a:gd name="T3" fmla="*/ 2 h 98"/>
                  <a:gd name="T4" fmla="*/ 155 w 219"/>
                  <a:gd name="T5" fmla="*/ 1 h 98"/>
                  <a:gd name="T6" fmla="*/ 150 w 219"/>
                  <a:gd name="T7" fmla="*/ 9 h 98"/>
                  <a:gd name="T8" fmla="*/ 150 w 219"/>
                  <a:gd name="T9" fmla="*/ 43 h 98"/>
                  <a:gd name="T10" fmla="*/ 55 w 219"/>
                  <a:gd name="T11" fmla="*/ 43 h 98"/>
                  <a:gd name="T12" fmla="*/ 0 w 219"/>
                  <a:gd name="T13" fmla="*/ 73 h 98"/>
                  <a:gd name="T14" fmla="*/ 10 w 219"/>
                  <a:gd name="T15" fmla="*/ 80 h 98"/>
                  <a:gd name="T16" fmla="*/ 55 w 219"/>
                  <a:gd name="T17" fmla="*/ 55 h 98"/>
                  <a:gd name="T18" fmla="*/ 150 w 219"/>
                  <a:gd name="T19" fmla="*/ 55 h 98"/>
                  <a:gd name="T20" fmla="*/ 150 w 219"/>
                  <a:gd name="T21" fmla="*/ 88 h 98"/>
                  <a:gd name="T22" fmla="*/ 155 w 219"/>
                  <a:gd name="T23" fmla="*/ 97 h 98"/>
                  <a:gd name="T24" fmla="*/ 159 w 219"/>
                  <a:gd name="T25" fmla="*/ 98 h 98"/>
                  <a:gd name="T26" fmla="*/ 164 w 219"/>
                  <a:gd name="T27" fmla="*/ 96 h 98"/>
                  <a:gd name="T28" fmla="*/ 215 w 219"/>
                  <a:gd name="T29" fmla="*/ 56 h 98"/>
                  <a:gd name="T30" fmla="*/ 219 w 219"/>
                  <a:gd name="T31" fmla="*/ 49 h 98"/>
                  <a:gd name="T32" fmla="*/ 215 w 219"/>
                  <a:gd name="T33" fmla="*/ 42 h 98"/>
                  <a:gd name="T34" fmla="*/ 162 w 219"/>
                  <a:gd name="T35" fmla="*/ 82 h 98"/>
                  <a:gd name="T36" fmla="*/ 162 w 219"/>
                  <a:gd name="T37" fmla="*/ 28 h 98"/>
                  <a:gd name="T38" fmla="*/ 162 w 219"/>
                  <a:gd name="T39" fmla="*/ 15 h 98"/>
                  <a:gd name="T40" fmla="*/ 205 w 219"/>
                  <a:gd name="T41" fmla="*/ 49 h 98"/>
                  <a:gd name="T42" fmla="*/ 162 w 219"/>
                  <a:gd name="T43"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98">
                    <a:moveTo>
                      <a:pt x="215" y="42"/>
                    </a:moveTo>
                    <a:cubicBezTo>
                      <a:pt x="164" y="2"/>
                      <a:pt x="164" y="2"/>
                      <a:pt x="164" y="2"/>
                    </a:cubicBezTo>
                    <a:cubicBezTo>
                      <a:pt x="161" y="0"/>
                      <a:pt x="158" y="0"/>
                      <a:pt x="155" y="1"/>
                    </a:cubicBezTo>
                    <a:cubicBezTo>
                      <a:pt x="151" y="3"/>
                      <a:pt x="150" y="6"/>
                      <a:pt x="150" y="9"/>
                    </a:cubicBezTo>
                    <a:cubicBezTo>
                      <a:pt x="150" y="43"/>
                      <a:pt x="150" y="43"/>
                      <a:pt x="150" y="43"/>
                    </a:cubicBezTo>
                    <a:cubicBezTo>
                      <a:pt x="55" y="43"/>
                      <a:pt x="55" y="43"/>
                      <a:pt x="55" y="43"/>
                    </a:cubicBezTo>
                    <a:cubicBezTo>
                      <a:pt x="33" y="43"/>
                      <a:pt x="12" y="54"/>
                      <a:pt x="0" y="73"/>
                    </a:cubicBezTo>
                    <a:cubicBezTo>
                      <a:pt x="10" y="80"/>
                      <a:pt x="10" y="80"/>
                      <a:pt x="10" y="80"/>
                    </a:cubicBezTo>
                    <a:cubicBezTo>
                      <a:pt x="20" y="64"/>
                      <a:pt x="37" y="55"/>
                      <a:pt x="55" y="55"/>
                    </a:cubicBezTo>
                    <a:cubicBezTo>
                      <a:pt x="150" y="55"/>
                      <a:pt x="150" y="55"/>
                      <a:pt x="150" y="55"/>
                    </a:cubicBezTo>
                    <a:cubicBezTo>
                      <a:pt x="150" y="88"/>
                      <a:pt x="150" y="88"/>
                      <a:pt x="150" y="88"/>
                    </a:cubicBezTo>
                    <a:cubicBezTo>
                      <a:pt x="150" y="92"/>
                      <a:pt x="151" y="95"/>
                      <a:pt x="155" y="97"/>
                    </a:cubicBezTo>
                    <a:cubicBezTo>
                      <a:pt x="156" y="97"/>
                      <a:pt x="157" y="98"/>
                      <a:pt x="159" y="98"/>
                    </a:cubicBezTo>
                    <a:cubicBezTo>
                      <a:pt x="161" y="98"/>
                      <a:pt x="162" y="97"/>
                      <a:pt x="164" y="96"/>
                    </a:cubicBezTo>
                    <a:cubicBezTo>
                      <a:pt x="215" y="56"/>
                      <a:pt x="215" y="56"/>
                      <a:pt x="215" y="56"/>
                    </a:cubicBezTo>
                    <a:cubicBezTo>
                      <a:pt x="217" y="54"/>
                      <a:pt x="219" y="52"/>
                      <a:pt x="219" y="49"/>
                    </a:cubicBezTo>
                    <a:cubicBezTo>
                      <a:pt x="219" y="46"/>
                      <a:pt x="217" y="43"/>
                      <a:pt x="215" y="42"/>
                    </a:cubicBezTo>
                    <a:close/>
                    <a:moveTo>
                      <a:pt x="162" y="82"/>
                    </a:moveTo>
                    <a:cubicBezTo>
                      <a:pt x="162" y="28"/>
                      <a:pt x="162" y="28"/>
                      <a:pt x="162" y="28"/>
                    </a:cubicBezTo>
                    <a:cubicBezTo>
                      <a:pt x="162" y="15"/>
                      <a:pt x="162" y="15"/>
                      <a:pt x="162" y="15"/>
                    </a:cubicBezTo>
                    <a:cubicBezTo>
                      <a:pt x="205" y="49"/>
                      <a:pt x="205" y="49"/>
                      <a:pt x="205" y="49"/>
                    </a:cubicBezTo>
                    <a:lnTo>
                      <a:pt x="162" y="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F6369"/>
                  </a:solidFill>
                  <a:latin typeface="Arial"/>
                </a:endParaRPr>
              </a:p>
            </p:txBody>
          </p:sp>
          <p:sp>
            <p:nvSpPr>
              <p:cNvPr id="228" name="Freeform 34"/>
              <p:cNvSpPr>
                <a:spLocks noEditPoints="1"/>
              </p:cNvSpPr>
              <p:nvPr/>
            </p:nvSpPr>
            <p:spPr bwMode="auto">
              <a:xfrm>
                <a:off x="20146963" y="-7745413"/>
                <a:ext cx="852488" cy="366713"/>
              </a:xfrm>
              <a:custGeom>
                <a:avLst/>
                <a:gdLst>
                  <a:gd name="T0" fmla="*/ 223 w 227"/>
                  <a:gd name="T1" fmla="*/ 42 h 98"/>
                  <a:gd name="T2" fmla="*/ 172 w 227"/>
                  <a:gd name="T3" fmla="*/ 3 h 98"/>
                  <a:gd name="T4" fmla="*/ 163 w 227"/>
                  <a:gd name="T5" fmla="*/ 2 h 98"/>
                  <a:gd name="T6" fmla="*/ 158 w 227"/>
                  <a:gd name="T7" fmla="*/ 10 h 98"/>
                  <a:gd name="T8" fmla="*/ 158 w 227"/>
                  <a:gd name="T9" fmla="*/ 46 h 98"/>
                  <a:gd name="T10" fmla="*/ 63 w 227"/>
                  <a:gd name="T11" fmla="*/ 46 h 98"/>
                  <a:gd name="T12" fmla="*/ 12 w 227"/>
                  <a:gd name="T13" fmla="*/ 5 h 98"/>
                  <a:gd name="T14" fmla="*/ 0 w 227"/>
                  <a:gd name="T15" fmla="*/ 8 h 98"/>
                  <a:gd name="T16" fmla="*/ 63 w 227"/>
                  <a:gd name="T17" fmla="*/ 58 h 98"/>
                  <a:gd name="T18" fmla="*/ 158 w 227"/>
                  <a:gd name="T19" fmla="*/ 58 h 98"/>
                  <a:gd name="T20" fmla="*/ 158 w 227"/>
                  <a:gd name="T21" fmla="*/ 89 h 98"/>
                  <a:gd name="T22" fmla="*/ 163 w 227"/>
                  <a:gd name="T23" fmla="*/ 97 h 98"/>
                  <a:gd name="T24" fmla="*/ 167 w 227"/>
                  <a:gd name="T25" fmla="*/ 98 h 98"/>
                  <a:gd name="T26" fmla="*/ 172 w 227"/>
                  <a:gd name="T27" fmla="*/ 96 h 98"/>
                  <a:gd name="T28" fmla="*/ 223 w 227"/>
                  <a:gd name="T29" fmla="*/ 57 h 98"/>
                  <a:gd name="T30" fmla="*/ 227 w 227"/>
                  <a:gd name="T31" fmla="*/ 50 h 98"/>
                  <a:gd name="T32" fmla="*/ 223 w 227"/>
                  <a:gd name="T33" fmla="*/ 42 h 98"/>
                  <a:gd name="T34" fmla="*/ 170 w 227"/>
                  <a:gd name="T35" fmla="*/ 83 h 98"/>
                  <a:gd name="T36" fmla="*/ 170 w 227"/>
                  <a:gd name="T37" fmla="*/ 29 h 98"/>
                  <a:gd name="T38" fmla="*/ 170 w 227"/>
                  <a:gd name="T39" fmla="*/ 16 h 98"/>
                  <a:gd name="T40" fmla="*/ 213 w 227"/>
                  <a:gd name="T41" fmla="*/ 50 h 98"/>
                  <a:gd name="T42" fmla="*/ 170 w 227"/>
                  <a:gd name="T43" fmla="*/ 8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98">
                    <a:moveTo>
                      <a:pt x="223" y="42"/>
                    </a:moveTo>
                    <a:cubicBezTo>
                      <a:pt x="172" y="3"/>
                      <a:pt x="172" y="3"/>
                      <a:pt x="172" y="3"/>
                    </a:cubicBezTo>
                    <a:cubicBezTo>
                      <a:pt x="169" y="1"/>
                      <a:pt x="166" y="0"/>
                      <a:pt x="163" y="2"/>
                    </a:cubicBezTo>
                    <a:cubicBezTo>
                      <a:pt x="159" y="3"/>
                      <a:pt x="158" y="6"/>
                      <a:pt x="158" y="10"/>
                    </a:cubicBezTo>
                    <a:cubicBezTo>
                      <a:pt x="158" y="46"/>
                      <a:pt x="158" y="46"/>
                      <a:pt x="158" y="46"/>
                    </a:cubicBezTo>
                    <a:cubicBezTo>
                      <a:pt x="63" y="46"/>
                      <a:pt x="63" y="46"/>
                      <a:pt x="63" y="46"/>
                    </a:cubicBezTo>
                    <a:cubicBezTo>
                      <a:pt x="39" y="46"/>
                      <a:pt x="17" y="30"/>
                      <a:pt x="12" y="5"/>
                    </a:cubicBezTo>
                    <a:cubicBezTo>
                      <a:pt x="0" y="8"/>
                      <a:pt x="0" y="8"/>
                      <a:pt x="0" y="8"/>
                    </a:cubicBezTo>
                    <a:cubicBezTo>
                      <a:pt x="7" y="38"/>
                      <a:pt x="33" y="58"/>
                      <a:pt x="63" y="58"/>
                    </a:cubicBezTo>
                    <a:cubicBezTo>
                      <a:pt x="158" y="58"/>
                      <a:pt x="158" y="58"/>
                      <a:pt x="158" y="58"/>
                    </a:cubicBezTo>
                    <a:cubicBezTo>
                      <a:pt x="158" y="89"/>
                      <a:pt x="158" y="89"/>
                      <a:pt x="158" y="89"/>
                    </a:cubicBezTo>
                    <a:cubicBezTo>
                      <a:pt x="158" y="93"/>
                      <a:pt x="159" y="96"/>
                      <a:pt x="163" y="97"/>
                    </a:cubicBezTo>
                    <a:cubicBezTo>
                      <a:pt x="164" y="98"/>
                      <a:pt x="165" y="98"/>
                      <a:pt x="167" y="98"/>
                    </a:cubicBezTo>
                    <a:cubicBezTo>
                      <a:pt x="169" y="98"/>
                      <a:pt x="170" y="98"/>
                      <a:pt x="172" y="96"/>
                    </a:cubicBezTo>
                    <a:cubicBezTo>
                      <a:pt x="223" y="57"/>
                      <a:pt x="223" y="57"/>
                      <a:pt x="223" y="57"/>
                    </a:cubicBezTo>
                    <a:cubicBezTo>
                      <a:pt x="225" y="55"/>
                      <a:pt x="227" y="52"/>
                      <a:pt x="227" y="50"/>
                    </a:cubicBezTo>
                    <a:cubicBezTo>
                      <a:pt x="227" y="47"/>
                      <a:pt x="225" y="44"/>
                      <a:pt x="223" y="42"/>
                    </a:cubicBezTo>
                    <a:close/>
                    <a:moveTo>
                      <a:pt x="170" y="83"/>
                    </a:moveTo>
                    <a:cubicBezTo>
                      <a:pt x="170" y="29"/>
                      <a:pt x="170" y="29"/>
                      <a:pt x="170" y="29"/>
                    </a:cubicBezTo>
                    <a:cubicBezTo>
                      <a:pt x="170" y="16"/>
                      <a:pt x="170" y="16"/>
                      <a:pt x="170" y="16"/>
                    </a:cubicBezTo>
                    <a:cubicBezTo>
                      <a:pt x="213" y="50"/>
                      <a:pt x="213" y="50"/>
                      <a:pt x="213" y="50"/>
                    </a:cubicBezTo>
                    <a:lnTo>
                      <a:pt x="170" y="8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F6369"/>
                  </a:solidFill>
                  <a:latin typeface="Arial"/>
                </a:endParaRPr>
              </a:p>
            </p:txBody>
          </p:sp>
          <p:sp>
            <p:nvSpPr>
              <p:cNvPr id="229" name="Freeform 35"/>
              <p:cNvSpPr>
                <a:spLocks noEditPoints="1"/>
              </p:cNvSpPr>
              <p:nvPr/>
            </p:nvSpPr>
            <p:spPr bwMode="auto">
              <a:xfrm>
                <a:off x="19700875" y="-7997825"/>
                <a:ext cx="850900" cy="368300"/>
              </a:xfrm>
              <a:custGeom>
                <a:avLst/>
                <a:gdLst>
                  <a:gd name="T0" fmla="*/ 4 w 227"/>
                  <a:gd name="T1" fmla="*/ 57 h 98"/>
                  <a:gd name="T2" fmla="*/ 55 w 227"/>
                  <a:gd name="T3" fmla="*/ 96 h 98"/>
                  <a:gd name="T4" fmla="*/ 60 w 227"/>
                  <a:gd name="T5" fmla="*/ 98 h 98"/>
                  <a:gd name="T6" fmla="*/ 64 w 227"/>
                  <a:gd name="T7" fmla="*/ 97 h 98"/>
                  <a:gd name="T8" fmla="*/ 69 w 227"/>
                  <a:gd name="T9" fmla="*/ 89 h 98"/>
                  <a:gd name="T10" fmla="*/ 69 w 227"/>
                  <a:gd name="T11" fmla="*/ 53 h 98"/>
                  <a:gd name="T12" fmla="*/ 94 w 227"/>
                  <a:gd name="T13" fmla="*/ 53 h 98"/>
                  <a:gd name="T14" fmla="*/ 123 w 227"/>
                  <a:gd name="T15" fmla="*/ 53 h 98"/>
                  <a:gd name="T16" fmla="*/ 163 w 227"/>
                  <a:gd name="T17" fmla="*/ 53 h 98"/>
                  <a:gd name="T18" fmla="*/ 215 w 227"/>
                  <a:gd name="T19" fmla="*/ 94 h 98"/>
                  <a:gd name="T20" fmla="*/ 227 w 227"/>
                  <a:gd name="T21" fmla="*/ 91 h 98"/>
                  <a:gd name="T22" fmla="*/ 163 w 227"/>
                  <a:gd name="T23" fmla="*/ 41 h 98"/>
                  <a:gd name="T24" fmla="*/ 123 w 227"/>
                  <a:gd name="T25" fmla="*/ 41 h 98"/>
                  <a:gd name="T26" fmla="*/ 94 w 227"/>
                  <a:gd name="T27" fmla="*/ 41 h 98"/>
                  <a:gd name="T28" fmla="*/ 69 w 227"/>
                  <a:gd name="T29" fmla="*/ 41 h 98"/>
                  <a:gd name="T30" fmla="*/ 69 w 227"/>
                  <a:gd name="T31" fmla="*/ 10 h 98"/>
                  <a:gd name="T32" fmla="*/ 64 w 227"/>
                  <a:gd name="T33" fmla="*/ 2 h 98"/>
                  <a:gd name="T34" fmla="*/ 55 w 227"/>
                  <a:gd name="T35" fmla="*/ 3 h 98"/>
                  <a:gd name="T36" fmla="*/ 4 w 227"/>
                  <a:gd name="T37" fmla="*/ 42 h 98"/>
                  <a:gd name="T38" fmla="*/ 0 w 227"/>
                  <a:gd name="T39" fmla="*/ 49 h 98"/>
                  <a:gd name="T40" fmla="*/ 4 w 227"/>
                  <a:gd name="T41" fmla="*/ 57 h 98"/>
                  <a:gd name="T42" fmla="*/ 57 w 227"/>
                  <a:gd name="T43" fmla="*/ 16 h 98"/>
                  <a:gd name="T44" fmla="*/ 57 w 227"/>
                  <a:gd name="T45" fmla="*/ 83 h 98"/>
                  <a:gd name="T46" fmla="*/ 14 w 227"/>
                  <a:gd name="T47" fmla="*/ 49 h 98"/>
                  <a:gd name="T48" fmla="*/ 57 w 227"/>
                  <a:gd name="T49" fmla="*/ 1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7" h="98">
                    <a:moveTo>
                      <a:pt x="4" y="57"/>
                    </a:moveTo>
                    <a:cubicBezTo>
                      <a:pt x="55" y="96"/>
                      <a:pt x="55" y="96"/>
                      <a:pt x="55" y="96"/>
                    </a:cubicBezTo>
                    <a:cubicBezTo>
                      <a:pt x="56" y="98"/>
                      <a:pt x="58" y="98"/>
                      <a:pt x="60" y="98"/>
                    </a:cubicBezTo>
                    <a:cubicBezTo>
                      <a:pt x="62" y="98"/>
                      <a:pt x="63" y="98"/>
                      <a:pt x="64" y="97"/>
                    </a:cubicBezTo>
                    <a:cubicBezTo>
                      <a:pt x="67" y="96"/>
                      <a:pt x="69" y="93"/>
                      <a:pt x="69" y="89"/>
                    </a:cubicBezTo>
                    <a:cubicBezTo>
                      <a:pt x="69" y="53"/>
                      <a:pt x="69" y="53"/>
                      <a:pt x="69" y="53"/>
                    </a:cubicBezTo>
                    <a:cubicBezTo>
                      <a:pt x="94" y="53"/>
                      <a:pt x="94" y="53"/>
                      <a:pt x="94" y="53"/>
                    </a:cubicBezTo>
                    <a:cubicBezTo>
                      <a:pt x="123" y="53"/>
                      <a:pt x="123" y="53"/>
                      <a:pt x="123" y="53"/>
                    </a:cubicBezTo>
                    <a:cubicBezTo>
                      <a:pt x="163" y="53"/>
                      <a:pt x="163" y="53"/>
                      <a:pt x="163" y="53"/>
                    </a:cubicBezTo>
                    <a:cubicBezTo>
                      <a:pt x="188" y="53"/>
                      <a:pt x="210" y="69"/>
                      <a:pt x="215" y="94"/>
                    </a:cubicBezTo>
                    <a:cubicBezTo>
                      <a:pt x="227" y="91"/>
                      <a:pt x="227" y="91"/>
                      <a:pt x="227" y="91"/>
                    </a:cubicBezTo>
                    <a:cubicBezTo>
                      <a:pt x="220" y="61"/>
                      <a:pt x="194" y="41"/>
                      <a:pt x="163" y="41"/>
                    </a:cubicBezTo>
                    <a:cubicBezTo>
                      <a:pt x="123" y="41"/>
                      <a:pt x="123" y="41"/>
                      <a:pt x="123" y="41"/>
                    </a:cubicBezTo>
                    <a:cubicBezTo>
                      <a:pt x="94" y="41"/>
                      <a:pt x="94" y="41"/>
                      <a:pt x="94" y="41"/>
                    </a:cubicBezTo>
                    <a:cubicBezTo>
                      <a:pt x="69" y="41"/>
                      <a:pt x="69" y="41"/>
                      <a:pt x="69" y="41"/>
                    </a:cubicBezTo>
                    <a:cubicBezTo>
                      <a:pt x="69" y="10"/>
                      <a:pt x="69" y="10"/>
                      <a:pt x="69" y="10"/>
                    </a:cubicBezTo>
                    <a:cubicBezTo>
                      <a:pt x="69" y="6"/>
                      <a:pt x="67" y="3"/>
                      <a:pt x="64" y="2"/>
                    </a:cubicBezTo>
                    <a:cubicBezTo>
                      <a:pt x="61" y="0"/>
                      <a:pt x="58" y="1"/>
                      <a:pt x="55" y="3"/>
                    </a:cubicBezTo>
                    <a:cubicBezTo>
                      <a:pt x="4" y="42"/>
                      <a:pt x="4" y="42"/>
                      <a:pt x="4" y="42"/>
                    </a:cubicBezTo>
                    <a:cubicBezTo>
                      <a:pt x="2" y="44"/>
                      <a:pt x="0" y="47"/>
                      <a:pt x="0" y="49"/>
                    </a:cubicBezTo>
                    <a:cubicBezTo>
                      <a:pt x="0" y="52"/>
                      <a:pt x="2" y="55"/>
                      <a:pt x="4" y="57"/>
                    </a:cubicBezTo>
                    <a:close/>
                    <a:moveTo>
                      <a:pt x="57" y="16"/>
                    </a:moveTo>
                    <a:cubicBezTo>
                      <a:pt x="57" y="83"/>
                      <a:pt x="57" y="83"/>
                      <a:pt x="57" y="83"/>
                    </a:cubicBezTo>
                    <a:cubicBezTo>
                      <a:pt x="14" y="49"/>
                      <a:pt x="14" y="49"/>
                      <a:pt x="14" y="49"/>
                    </a:cubicBezTo>
                    <a:lnTo>
                      <a:pt x="57"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rgbClr val="5F6369"/>
                  </a:solidFill>
                  <a:latin typeface="Arial"/>
                </a:endParaRPr>
              </a:p>
            </p:txBody>
          </p:sp>
        </p:grpSp>
      </p:grpSp>
      <p:cxnSp>
        <p:nvCxnSpPr>
          <p:cNvPr id="231" name="直线连接符 230"/>
          <p:cNvCxnSpPr/>
          <p:nvPr/>
        </p:nvCxnSpPr>
        <p:spPr>
          <a:xfrm>
            <a:off x="3487724" y="2223404"/>
            <a:ext cx="977822" cy="0"/>
          </a:xfrm>
          <a:prstGeom prst="line">
            <a:avLst/>
          </a:prstGeom>
          <a:ln w="2857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2" name="直线连接符 231"/>
          <p:cNvCxnSpPr/>
          <p:nvPr/>
        </p:nvCxnSpPr>
        <p:spPr>
          <a:xfrm>
            <a:off x="3487724" y="5115535"/>
            <a:ext cx="977822" cy="0"/>
          </a:xfrm>
          <a:prstGeom prst="line">
            <a:avLst/>
          </a:prstGeom>
          <a:ln w="2857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4" name="直线连接符 233"/>
          <p:cNvCxnSpPr>
            <a:stCxn id="213" idx="2"/>
            <a:endCxn id="222" idx="0"/>
          </p:cNvCxnSpPr>
          <p:nvPr/>
        </p:nvCxnSpPr>
        <p:spPr>
          <a:xfrm>
            <a:off x="2717831" y="3248793"/>
            <a:ext cx="2398" cy="856237"/>
          </a:xfrm>
          <a:prstGeom prst="line">
            <a:avLst/>
          </a:prstGeom>
          <a:ln w="1587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直线连接符 236"/>
          <p:cNvCxnSpPr/>
          <p:nvPr/>
        </p:nvCxnSpPr>
        <p:spPr>
          <a:xfrm>
            <a:off x="5244193" y="3257836"/>
            <a:ext cx="2398" cy="856237"/>
          </a:xfrm>
          <a:prstGeom prst="line">
            <a:avLst/>
          </a:prstGeom>
          <a:ln w="1587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8" name="直线连接符 237"/>
          <p:cNvCxnSpPr/>
          <p:nvPr/>
        </p:nvCxnSpPr>
        <p:spPr>
          <a:xfrm flipV="1">
            <a:off x="1021340" y="2278861"/>
            <a:ext cx="941015" cy="542738"/>
          </a:xfrm>
          <a:prstGeom prst="line">
            <a:avLst/>
          </a:prstGeom>
          <a:ln w="2857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直线连接符 239"/>
          <p:cNvCxnSpPr/>
          <p:nvPr/>
        </p:nvCxnSpPr>
        <p:spPr>
          <a:xfrm>
            <a:off x="984533" y="3703956"/>
            <a:ext cx="977822" cy="1043646"/>
          </a:xfrm>
          <a:prstGeom prst="line">
            <a:avLst/>
          </a:prstGeom>
          <a:ln w="2857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2" name="直线连接符 241"/>
          <p:cNvCxnSpPr/>
          <p:nvPr/>
        </p:nvCxnSpPr>
        <p:spPr>
          <a:xfrm>
            <a:off x="9428363" y="1696131"/>
            <a:ext cx="956608" cy="1258427"/>
          </a:xfrm>
          <a:prstGeom prst="line">
            <a:avLst/>
          </a:prstGeom>
          <a:ln w="2857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4" name="直线连接符 243"/>
          <p:cNvCxnSpPr/>
          <p:nvPr/>
        </p:nvCxnSpPr>
        <p:spPr>
          <a:xfrm>
            <a:off x="9444113" y="2954558"/>
            <a:ext cx="857075" cy="366118"/>
          </a:xfrm>
          <a:prstGeom prst="line">
            <a:avLst/>
          </a:prstGeom>
          <a:ln w="2857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6" name="直线连接符 245"/>
          <p:cNvCxnSpPr/>
          <p:nvPr/>
        </p:nvCxnSpPr>
        <p:spPr>
          <a:xfrm flipV="1">
            <a:off x="9444113" y="3792638"/>
            <a:ext cx="771716" cy="587965"/>
          </a:xfrm>
          <a:prstGeom prst="line">
            <a:avLst/>
          </a:prstGeom>
          <a:ln w="2857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8" name="直线连接符 247"/>
          <p:cNvCxnSpPr/>
          <p:nvPr/>
        </p:nvCxnSpPr>
        <p:spPr>
          <a:xfrm flipV="1">
            <a:off x="9428363" y="3792638"/>
            <a:ext cx="956608" cy="1761684"/>
          </a:xfrm>
          <a:prstGeom prst="line">
            <a:avLst/>
          </a:prstGeom>
          <a:ln w="2857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52" name="文本框 251"/>
          <p:cNvSpPr txBox="1"/>
          <p:nvPr/>
        </p:nvSpPr>
        <p:spPr>
          <a:xfrm>
            <a:off x="10391410" y="3884455"/>
            <a:ext cx="1115863" cy="369332"/>
          </a:xfrm>
          <a:prstGeom prst="rect">
            <a:avLst/>
          </a:prstGeom>
          <a:solidFill>
            <a:schemeClr val="tx2">
              <a:lumMod val="50000"/>
            </a:schemeClr>
          </a:solidFill>
        </p:spPr>
        <p:txBody>
          <a:bodyPr wrap="square" rtlCol="0">
            <a:spAutoFit/>
          </a:bodyPr>
          <a:lstStyle>
            <a:defPPr>
              <a:defRPr lang="en-US"/>
            </a:defPPr>
            <a:lvl1pPr>
              <a:defRPr kumimoji="1" b="1">
                <a:solidFill>
                  <a:schemeClr val="bg1"/>
                </a:solidFill>
              </a:defRPr>
            </a:lvl1pPr>
          </a:lstStyle>
          <a:p>
            <a:r>
              <a:rPr lang="zh-CN" altLang="en-US" dirty="0"/>
              <a:t>数据中心</a:t>
            </a:r>
          </a:p>
        </p:txBody>
      </p:sp>
      <p:sp>
        <p:nvSpPr>
          <p:cNvPr id="253" name="文本框 252"/>
          <p:cNvSpPr txBox="1"/>
          <p:nvPr/>
        </p:nvSpPr>
        <p:spPr>
          <a:xfrm>
            <a:off x="6470307" y="980800"/>
            <a:ext cx="1717709" cy="384721"/>
          </a:xfrm>
          <a:prstGeom prst="rect">
            <a:avLst/>
          </a:prstGeom>
          <a:noFill/>
        </p:spPr>
        <p:txBody>
          <a:bodyPr wrap="square" rtlCol="0">
            <a:spAutoFit/>
          </a:bodyPr>
          <a:lstStyle/>
          <a:p>
            <a:r>
              <a:rPr kumimoji="1" lang="en-US" altLang="zh-CN" dirty="0"/>
              <a:t>8x10G LACP</a:t>
            </a:r>
            <a:endParaRPr kumimoji="1" lang="zh-CN" altLang="en-US" dirty="0"/>
          </a:p>
        </p:txBody>
      </p:sp>
      <p:sp>
        <p:nvSpPr>
          <p:cNvPr id="254" name="文本框 253"/>
          <p:cNvSpPr txBox="1"/>
          <p:nvPr/>
        </p:nvSpPr>
        <p:spPr>
          <a:xfrm>
            <a:off x="6314203" y="2132153"/>
            <a:ext cx="1717709" cy="384721"/>
          </a:xfrm>
          <a:prstGeom prst="rect">
            <a:avLst/>
          </a:prstGeom>
          <a:noFill/>
        </p:spPr>
        <p:txBody>
          <a:bodyPr wrap="square" rtlCol="0">
            <a:spAutoFit/>
          </a:bodyPr>
          <a:lstStyle/>
          <a:p>
            <a:r>
              <a:rPr kumimoji="1" lang="en-US" altLang="zh-CN"/>
              <a:t>8x10G LACP</a:t>
            </a:r>
            <a:endParaRPr kumimoji="1" lang="zh-CN" altLang="en-US" dirty="0"/>
          </a:p>
        </p:txBody>
      </p:sp>
      <p:sp>
        <p:nvSpPr>
          <p:cNvPr id="255" name="文本框 254"/>
          <p:cNvSpPr txBox="1"/>
          <p:nvPr/>
        </p:nvSpPr>
        <p:spPr>
          <a:xfrm>
            <a:off x="6285823" y="3790158"/>
            <a:ext cx="1717709" cy="384721"/>
          </a:xfrm>
          <a:prstGeom prst="rect">
            <a:avLst/>
          </a:prstGeom>
          <a:noFill/>
        </p:spPr>
        <p:txBody>
          <a:bodyPr wrap="square" rtlCol="0">
            <a:spAutoFit/>
          </a:bodyPr>
          <a:lstStyle/>
          <a:p>
            <a:r>
              <a:rPr kumimoji="1" lang="en-US" altLang="zh-CN"/>
              <a:t>8x10G LACP</a:t>
            </a:r>
            <a:endParaRPr kumimoji="1" lang="zh-CN" altLang="en-US" dirty="0"/>
          </a:p>
        </p:txBody>
      </p:sp>
      <p:sp>
        <p:nvSpPr>
          <p:cNvPr id="256" name="文本框 255"/>
          <p:cNvSpPr txBox="1"/>
          <p:nvPr/>
        </p:nvSpPr>
        <p:spPr>
          <a:xfrm>
            <a:off x="6302883" y="4950901"/>
            <a:ext cx="1717709" cy="384721"/>
          </a:xfrm>
          <a:prstGeom prst="rect">
            <a:avLst/>
          </a:prstGeom>
          <a:noFill/>
        </p:spPr>
        <p:txBody>
          <a:bodyPr wrap="square" rtlCol="0">
            <a:spAutoFit/>
          </a:bodyPr>
          <a:lstStyle/>
          <a:p>
            <a:r>
              <a:rPr kumimoji="1" lang="en-US" altLang="zh-CN" dirty="0"/>
              <a:t>4x10G LACP</a:t>
            </a:r>
            <a:endParaRPr kumimoji="1" lang="zh-CN" altLang="en-US" dirty="0"/>
          </a:p>
        </p:txBody>
      </p:sp>
      <p:sp>
        <p:nvSpPr>
          <p:cNvPr id="258" name="圆角矩形 257"/>
          <p:cNvSpPr/>
          <p:nvPr/>
        </p:nvSpPr>
        <p:spPr>
          <a:xfrm>
            <a:off x="6373967" y="1301420"/>
            <a:ext cx="1740286" cy="4547880"/>
          </a:xfrm>
          <a:prstGeom prst="roundRect">
            <a:avLst/>
          </a:prstGeom>
          <a:solidFill>
            <a:schemeClr val="tx2">
              <a:alpha val="60000"/>
            </a:schemeClr>
          </a:solidFill>
          <a:ln>
            <a:solidFill>
              <a:schemeClr val="accent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t>Inline security system</a:t>
            </a:r>
            <a:endParaRPr kumimoji="1" lang="zh-CN" altLang="en-US" dirty="0"/>
          </a:p>
        </p:txBody>
      </p:sp>
      <p:sp>
        <p:nvSpPr>
          <p:cNvPr id="259" name="文本框 258"/>
          <p:cNvSpPr txBox="1"/>
          <p:nvPr/>
        </p:nvSpPr>
        <p:spPr>
          <a:xfrm>
            <a:off x="8414267" y="800140"/>
            <a:ext cx="931276" cy="369332"/>
          </a:xfrm>
          <a:prstGeom prst="rect">
            <a:avLst/>
          </a:prstGeom>
          <a:solidFill>
            <a:schemeClr val="tx2">
              <a:lumMod val="50000"/>
            </a:schemeClr>
          </a:solidFill>
        </p:spPr>
        <p:txBody>
          <a:bodyPr wrap="square" rtlCol="0">
            <a:spAutoFit/>
          </a:bodyPr>
          <a:lstStyle/>
          <a:p>
            <a:r>
              <a:rPr kumimoji="1" lang="zh-CN" altLang="en-US" b="1" dirty="0">
                <a:solidFill>
                  <a:schemeClr val="bg1"/>
                </a:solidFill>
              </a:rPr>
              <a:t>汇聚层</a:t>
            </a:r>
          </a:p>
        </p:txBody>
      </p:sp>
      <p:sp>
        <p:nvSpPr>
          <p:cNvPr id="260" name="文本框 259"/>
          <p:cNvSpPr txBox="1"/>
          <p:nvPr/>
        </p:nvSpPr>
        <p:spPr>
          <a:xfrm>
            <a:off x="3487724" y="797291"/>
            <a:ext cx="902930" cy="369332"/>
          </a:xfrm>
          <a:prstGeom prst="rect">
            <a:avLst/>
          </a:prstGeom>
          <a:solidFill>
            <a:schemeClr val="tx2">
              <a:lumMod val="50000"/>
            </a:schemeClr>
          </a:solidFill>
        </p:spPr>
        <p:txBody>
          <a:bodyPr wrap="square" rtlCol="0">
            <a:spAutoFit/>
          </a:bodyPr>
          <a:lstStyle>
            <a:defPPr>
              <a:defRPr lang="en-US"/>
            </a:defPPr>
            <a:lvl1pPr>
              <a:defRPr kumimoji="1" b="1">
                <a:solidFill>
                  <a:schemeClr val="bg1"/>
                </a:solidFill>
              </a:defRPr>
            </a:lvl1pPr>
          </a:lstStyle>
          <a:p>
            <a:r>
              <a:rPr lang="zh-CN" altLang="en-US" dirty="0"/>
              <a:t>核心层</a:t>
            </a:r>
          </a:p>
        </p:txBody>
      </p:sp>
      <p:sp>
        <p:nvSpPr>
          <p:cNvPr id="262" name="文本框 261"/>
          <p:cNvSpPr txBox="1"/>
          <p:nvPr/>
        </p:nvSpPr>
        <p:spPr>
          <a:xfrm>
            <a:off x="5845601" y="6048679"/>
            <a:ext cx="3060138" cy="646331"/>
          </a:xfrm>
          <a:prstGeom prst="rect">
            <a:avLst/>
          </a:prstGeom>
          <a:noFill/>
        </p:spPr>
        <p:txBody>
          <a:bodyPr wrap="square" rtlCol="0">
            <a:spAutoFit/>
          </a:bodyPr>
          <a:lstStyle/>
          <a:p>
            <a:r>
              <a:rPr kumimoji="1" lang="zh-CN" altLang="en-US" dirty="0"/>
              <a:t>共</a:t>
            </a:r>
            <a:r>
              <a:rPr kumimoji="1" lang="en-US" altLang="zh-CN" dirty="0"/>
              <a:t>280Gbps</a:t>
            </a:r>
            <a:r>
              <a:rPr kumimoji="1" lang="zh-CN" altLang="en-US" dirty="0"/>
              <a:t>业务流量需要更安全的保障及更灵活的管理</a:t>
            </a:r>
          </a:p>
        </p:txBody>
      </p:sp>
      <p:sp>
        <p:nvSpPr>
          <p:cNvPr id="155" name="Title 1">
            <a:extLst>
              <a:ext uri="{FF2B5EF4-FFF2-40B4-BE49-F238E27FC236}">
                <a16:creationId xmlns:a16="http://schemas.microsoft.com/office/drawing/2014/main" id="{135DA908-7DA4-4F4B-8B0F-34B1BBE55A3C}"/>
              </a:ext>
            </a:extLst>
          </p:cNvPr>
          <p:cNvSpPr>
            <a:spLocks noGrp="1"/>
          </p:cNvSpPr>
          <p:nvPr>
            <p:ph type="title"/>
          </p:nvPr>
        </p:nvSpPr>
        <p:spPr>
          <a:xfrm>
            <a:off x="426720" y="127001"/>
            <a:ext cx="11338560" cy="641315"/>
          </a:xfrm>
        </p:spPr>
        <p:txBody>
          <a:bodyPr vert="horz" lIns="91440" tIns="45720" rIns="91440" bIns="45720" rtlCol="0" anchor="b" anchorCtr="0">
            <a:normAutofit/>
          </a:bodyPr>
          <a:lstStyle/>
          <a:p>
            <a:r>
              <a:rPr lang="zh-CN" altLang="en-US" dirty="0">
                <a:latin typeface="微软雅黑"/>
                <a:ea typeface="微软雅黑"/>
              </a:rPr>
              <a:t>成功案例</a:t>
            </a:r>
            <a:r>
              <a:rPr lang="en-US" altLang="zh-CN" dirty="0">
                <a:latin typeface="微软雅黑"/>
                <a:ea typeface="微软雅黑"/>
              </a:rPr>
              <a:t>-</a:t>
            </a:r>
            <a:r>
              <a:rPr lang="zh-CN" altLang="en-US" dirty="0">
                <a:latin typeface="微软雅黑"/>
                <a:ea typeface="微软雅黑"/>
              </a:rPr>
              <a:t>改造前</a:t>
            </a:r>
            <a:endParaRPr lang="zh-CN" altLang="en-US" sz="3000" dirty="0">
              <a:latin typeface="微软雅黑"/>
              <a:ea typeface="微软雅黑"/>
            </a:endParaRPr>
          </a:p>
        </p:txBody>
      </p:sp>
    </p:spTree>
    <p:extLst>
      <p:ext uri="{BB962C8B-B14F-4D97-AF65-F5344CB8AC3E}">
        <p14:creationId xmlns:p14="http://schemas.microsoft.com/office/powerpoint/2010/main" val="1812107434"/>
      </p:ext>
    </p:extLst>
  </p:cSld>
  <p:clrMapOvr>
    <a:masterClrMapping/>
  </p:clrMapOvr>
  <p:transition spd="slow">
    <p:strips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8"/>
                                        </p:tgtEl>
                                        <p:attrNameLst>
                                          <p:attrName>style.visibility</p:attrName>
                                        </p:attrNameLst>
                                      </p:cBhvr>
                                      <p:to>
                                        <p:strVal val="visible"/>
                                      </p:to>
                                    </p:set>
                                    <p:animEffect transition="in" filter="dissolve">
                                      <p:cBhvr>
                                        <p:cTn id="7" dur="500"/>
                                        <p:tgtEl>
                                          <p:spTgt spid="25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62"/>
                                        </p:tgtEl>
                                        <p:attrNameLst>
                                          <p:attrName>style.visibility</p:attrName>
                                        </p:attrNameLst>
                                      </p:cBhvr>
                                      <p:to>
                                        <p:strVal val="visible"/>
                                      </p:to>
                                    </p:set>
                                    <p:animEffect transition="in" filter="dissolve">
                                      <p:cBhvr>
                                        <p:cTn id="10" dur="500"/>
                                        <p:tgtEl>
                                          <p:spTgt spid="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 grpId="0" animBg="1"/>
      <p:bldP spid="26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4" name="组 123"/>
          <p:cNvGrpSpPr/>
          <p:nvPr/>
        </p:nvGrpSpPr>
        <p:grpSpPr>
          <a:xfrm>
            <a:off x="2053685" y="1203952"/>
            <a:ext cx="7184562" cy="457199"/>
            <a:chOff x="1839686" y="1426029"/>
            <a:chExt cx="7184562" cy="457199"/>
          </a:xfrm>
        </p:grpSpPr>
        <p:sp>
          <p:nvSpPr>
            <p:cNvPr id="331" name="矩形 330"/>
            <p:cNvSpPr/>
            <p:nvPr/>
          </p:nvSpPr>
          <p:spPr>
            <a:xfrm>
              <a:off x="1839686" y="1426029"/>
              <a:ext cx="2231570" cy="457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2" name="圆角矩形 331"/>
            <p:cNvSpPr/>
            <p:nvPr/>
          </p:nvSpPr>
          <p:spPr>
            <a:xfrm>
              <a:off x="1948542" y="1513114"/>
              <a:ext cx="653143" cy="283029"/>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3" name="圆角矩形 332"/>
            <p:cNvSpPr/>
            <p:nvPr/>
          </p:nvSpPr>
          <p:spPr>
            <a:xfrm>
              <a:off x="2634341" y="1513114"/>
              <a:ext cx="653143" cy="283029"/>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4" name="圆角矩形 333"/>
            <p:cNvSpPr/>
            <p:nvPr/>
          </p:nvSpPr>
          <p:spPr>
            <a:xfrm>
              <a:off x="8371105" y="1513112"/>
              <a:ext cx="653143" cy="283029"/>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25" name="组 124"/>
          <p:cNvGrpSpPr/>
          <p:nvPr/>
        </p:nvGrpSpPr>
        <p:grpSpPr>
          <a:xfrm>
            <a:off x="4573725" y="1203950"/>
            <a:ext cx="3951505" cy="457199"/>
            <a:chOff x="1839686" y="1426029"/>
            <a:chExt cx="3951505" cy="457199"/>
          </a:xfrm>
        </p:grpSpPr>
        <p:sp>
          <p:nvSpPr>
            <p:cNvPr id="327" name="矩形 326"/>
            <p:cNvSpPr/>
            <p:nvPr/>
          </p:nvSpPr>
          <p:spPr>
            <a:xfrm>
              <a:off x="1839686" y="1426029"/>
              <a:ext cx="2231570" cy="457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8" name="圆角矩形 327"/>
            <p:cNvSpPr/>
            <p:nvPr/>
          </p:nvSpPr>
          <p:spPr>
            <a:xfrm>
              <a:off x="1948542" y="1513114"/>
              <a:ext cx="653143" cy="283029"/>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29" name="圆角矩形 328"/>
            <p:cNvSpPr/>
            <p:nvPr/>
          </p:nvSpPr>
          <p:spPr>
            <a:xfrm>
              <a:off x="2634341" y="1513114"/>
              <a:ext cx="653143" cy="283029"/>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0" name="圆角矩形 329"/>
            <p:cNvSpPr/>
            <p:nvPr/>
          </p:nvSpPr>
          <p:spPr>
            <a:xfrm>
              <a:off x="5138048" y="1513114"/>
              <a:ext cx="653143" cy="267497"/>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grpSp>
        <p:nvGrpSpPr>
          <p:cNvPr id="155" name="组 154"/>
          <p:cNvGrpSpPr/>
          <p:nvPr/>
        </p:nvGrpSpPr>
        <p:grpSpPr>
          <a:xfrm>
            <a:off x="7050225" y="1203951"/>
            <a:ext cx="2231570" cy="457199"/>
            <a:chOff x="1839686" y="1426029"/>
            <a:chExt cx="2231570" cy="457199"/>
          </a:xfrm>
        </p:grpSpPr>
        <p:sp>
          <p:nvSpPr>
            <p:cNvPr id="325" name="矩形 324"/>
            <p:cNvSpPr/>
            <p:nvPr/>
          </p:nvSpPr>
          <p:spPr>
            <a:xfrm>
              <a:off x="1839686" y="1426029"/>
              <a:ext cx="2231570" cy="457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6" name="圆角矩形 325"/>
            <p:cNvSpPr/>
            <p:nvPr/>
          </p:nvSpPr>
          <p:spPr>
            <a:xfrm>
              <a:off x="1948542" y="1513114"/>
              <a:ext cx="653143" cy="283029"/>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56" name="圆角矩形 155"/>
          <p:cNvSpPr/>
          <p:nvPr/>
        </p:nvSpPr>
        <p:spPr>
          <a:xfrm>
            <a:off x="2119001" y="2913008"/>
            <a:ext cx="3907968" cy="544286"/>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t>Vision ONE-1</a:t>
            </a:r>
            <a:endParaRPr kumimoji="1" lang="zh-CN" altLang="en-US" dirty="0"/>
          </a:p>
        </p:txBody>
      </p:sp>
      <p:sp>
        <p:nvSpPr>
          <p:cNvPr id="157" name="圆角矩形 156"/>
          <p:cNvSpPr/>
          <p:nvPr/>
        </p:nvSpPr>
        <p:spPr>
          <a:xfrm>
            <a:off x="6201138" y="2913008"/>
            <a:ext cx="3526969" cy="544286"/>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a:t>Vision ONE-2</a:t>
            </a:r>
            <a:endParaRPr kumimoji="1" lang="zh-CN" altLang="en-US" dirty="0"/>
          </a:p>
        </p:txBody>
      </p:sp>
      <p:sp>
        <p:nvSpPr>
          <p:cNvPr id="158" name="圆角矩形 157"/>
          <p:cNvSpPr/>
          <p:nvPr/>
        </p:nvSpPr>
        <p:spPr>
          <a:xfrm>
            <a:off x="2108113" y="4720037"/>
            <a:ext cx="555172" cy="46808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100">
                <a:solidFill>
                  <a:schemeClr val="tx1"/>
                </a:solidFill>
              </a:rPr>
              <a:t>DE1</a:t>
            </a:r>
            <a:endParaRPr kumimoji="1" lang="zh-CN" altLang="en-US" sz="1100" dirty="0">
              <a:solidFill>
                <a:schemeClr val="tx1"/>
              </a:solidFill>
            </a:endParaRPr>
          </a:p>
        </p:txBody>
      </p:sp>
      <p:sp>
        <p:nvSpPr>
          <p:cNvPr id="159" name="圆角矩形 158"/>
          <p:cNvSpPr/>
          <p:nvPr/>
        </p:nvSpPr>
        <p:spPr>
          <a:xfrm>
            <a:off x="2815684" y="4720037"/>
            <a:ext cx="555172" cy="46808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100" dirty="0">
                <a:solidFill>
                  <a:schemeClr val="tx1"/>
                </a:solidFill>
              </a:rPr>
              <a:t>DE2</a:t>
            </a:r>
            <a:endParaRPr kumimoji="1" lang="zh-CN" altLang="en-US" sz="1100" dirty="0">
              <a:solidFill>
                <a:schemeClr val="tx1"/>
              </a:solidFill>
            </a:endParaRPr>
          </a:p>
        </p:txBody>
      </p:sp>
      <p:sp>
        <p:nvSpPr>
          <p:cNvPr id="160" name="圆角矩形 159"/>
          <p:cNvSpPr/>
          <p:nvPr/>
        </p:nvSpPr>
        <p:spPr>
          <a:xfrm>
            <a:off x="4551595" y="4709151"/>
            <a:ext cx="555172" cy="46808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100" dirty="0">
                <a:solidFill>
                  <a:schemeClr val="tx1"/>
                </a:solidFill>
              </a:rPr>
              <a:t>DE8</a:t>
            </a:r>
            <a:endParaRPr kumimoji="1" lang="zh-CN" altLang="en-US" sz="1100" dirty="0">
              <a:solidFill>
                <a:schemeClr val="tx1"/>
              </a:solidFill>
            </a:endParaRPr>
          </a:p>
        </p:txBody>
      </p:sp>
      <p:sp>
        <p:nvSpPr>
          <p:cNvPr id="161" name="圆角矩形 160"/>
          <p:cNvSpPr/>
          <p:nvPr/>
        </p:nvSpPr>
        <p:spPr>
          <a:xfrm>
            <a:off x="6517895" y="4730923"/>
            <a:ext cx="555172" cy="46808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100" dirty="0">
                <a:solidFill>
                  <a:schemeClr val="tx1"/>
                </a:solidFill>
              </a:rPr>
              <a:t>DE9</a:t>
            </a:r>
            <a:endParaRPr kumimoji="1" lang="zh-CN" altLang="en-US" sz="1100" dirty="0">
              <a:solidFill>
                <a:schemeClr val="tx1"/>
              </a:solidFill>
            </a:endParaRPr>
          </a:p>
        </p:txBody>
      </p:sp>
      <p:sp>
        <p:nvSpPr>
          <p:cNvPr id="162" name="圆角矩形 161"/>
          <p:cNvSpPr/>
          <p:nvPr/>
        </p:nvSpPr>
        <p:spPr>
          <a:xfrm>
            <a:off x="7366980" y="4730923"/>
            <a:ext cx="555172" cy="46808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000">
                <a:solidFill>
                  <a:schemeClr val="tx1"/>
                </a:solidFill>
              </a:rPr>
              <a:t>DE10</a:t>
            </a:r>
            <a:endParaRPr kumimoji="1" lang="zh-CN" altLang="en-US" sz="1000" dirty="0">
              <a:solidFill>
                <a:schemeClr val="tx1"/>
              </a:solidFill>
            </a:endParaRPr>
          </a:p>
        </p:txBody>
      </p:sp>
      <p:sp>
        <p:nvSpPr>
          <p:cNvPr id="163" name="圆角矩形 162"/>
          <p:cNvSpPr/>
          <p:nvPr/>
        </p:nvSpPr>
        <p:spPr>
          <a:xfrm>
            <a:off x="9076177" y="4730923"/>
            <a:ext cx="555172" cy="46808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000" dirty="0">
                <a:solidFill>
                  <a:schemeClr val="tx1"/>
                </a:solidFill>
              </a:rPr>
              <a:t>DE14</a:t>
            </a:r>
            <a:endParaRPr kumimoji="1" lang="zh-CN" altLang="en-US" sz="1000" dirty="0">
              <a:solidFill>
                <a:schemeClr val="tx1"/>
              </a:solidFill>
            </a:endParaRPr>
          </a:p>
        </p:txBody>
      </p:sp>
      <p:cxnSp>
        <p:nvCxnSpPr>
          <p:cNvPr id="170" name="直线连接符 169"/>
          <p:cNvCxnSpPr/>
          <p:nvPr/>
        </p:nvCxnSpPr>
        <p:spPr>
          <a:xfrm>
            <a:off x="3534139" y="4992180"/>
            <a:ext cx="892096" cy="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71" name="直线连接符 170"/>
          <p:cNvCxnSpPr/>
          <p:nvPr/>
        </p:nvCxnSpPr>
        <p:spPr>
          <a:xfrm>
            <a:off x="8080131" y="4992180"/>
            <a:ext cx="838067" cy="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72" name="直线连接符 171"/>
          <p:cNvCxnSpPr/>
          <p:nvPr/>
        </p:nvCxnSpPr>
        <p:spPr>
          <a:xfrm>
            <a:off x="2227858" y="1682928"/>
            <a:ext cx="0" cy="1230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直线连接符 172"/>
          <p:cNvCxnSpPr/>
          <p:nvPr/>
        </p:nvCxnSpPr>
        <p:spPr>
          <a:xfrm>
            <a:off x="2293170" y="1682928"/>
            <a:ext cx="0" cy="1230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直线连接符 173"/>
          <p:cNvCxnSpPr/>
          <p:nvPr/>
        </p:nvCxnSpPr>
        <p:spPr>
          <a:xfrm>
            <a:off x="2369368" y="1682928"/>
            <a:ext cx="0" cy="1230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5" name="直线连接符 174"/>
          <p:cNvCxnSpPr/>
          <p:nvPr/>
        </p:nvCxnSpPr>
        <p:spPr>
          <a:xfrm>
            <a:off x="2445569" y="1682928"/>
            <a:ext cx="0" cy="1230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6" name="直线连接符 175"/>
          <p:cNvCxnSpPr/>
          <p:nvPr/>
        </p:nvCxnSpPr>
        <p:spPr>
          <a:xfrm>
            <a:off x="2510886" y="1682928"/>
            <a:ext cx="0" cy="1230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直线连接符 176"/>
          <p:cNvCxnSpPr/>
          <p:nvPr/>
        </p:nvCxnSpPr>
        <p:spPr>
          <a:xfrm>
            <a:off x="2587084" y="1682928"/>
            <a:ext cx="0" cy="1230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直线连接符 177"/>
          <p:cNvCxnSpPr/>
          <p:nvPr/>
        </p:nvCxnSpPr>
        <p:spPr>
          <a:xfrm>
            <a:off x="2652399" y="1682928"/>
            <a:ext cx="0" cy="1230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9" name="直线连接符 198"/>
          <p:cNvCxnSpPr/>
          <p:nvPr/>
        </p:nvCxnSpPr>
        <p:spPr>
          <a:xfrm>
            <a:off x="2717711" y="1682928"/>
            <a:ext cx="0" cy="1230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0" name="直线连接符 199"/>
          <p:cNvCxnSpPr/>
          <p:nvPr/>
        </p:nvCxnSpPr>
        <p:spPr>
          <a:xfrm>
            <a:off x="2924547" y="1682928"/>
            <a:ext cx="0" cy="1230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1" name="直线连接符 200"/>
          <p:cNvCxnSpPr/>
          <p:nvPr/>
        </p:nvCxnSpPr>
        <p:spPr>
          <a:xfrm>
            <a:off x="2989859" y="1682928"/>
            <a:ext cx="0" cy="1230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2" name="直线连接符 201"/>
          <p:cNvCxnSpPr/>
          <p:nvPr/>
        </p:nvCxnSpPr>
        <p:spPr>
          <a:xfrm>
            <a:off x="3066057" y="1682928"/>
            <a:ext cx="0" cy="1230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直线连接符 229"/>
          <p:cNvCxnSpPr/>
          <p:nvPr/>
        </p:nvCxnSpPr>
        <p:spPr>
          <a:xfrm>
            <a:off x="3142258" y="1682928"/>
            <a:ext cx="0" cy="1230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3" name="直线连接符 232"/>
          <p:cNvCxnSpPr/>
          <p:nvPr/>
        </p:nvCxnSpPr>
        <p:spPr>
          <a:xfrm>
            <a:off x="3207575" y="1682928"/>
            <a:ext cx="0" cy="1230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5" name="直线连接符 234"/>
          <p:cNvCxnSpPr/>
          <p:nvPr/>
        </p:nvCxnSpPr>
        <p:spPr>
          <a:xfrm>
            <a:off x="3283773" y="1682928"/>
            <a:ext cx="0" cy="1230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6" name="直线连接符 235"/>
          <p:cNvCxnSpPr/>
          <p:nvPr/>
        </p:nvCxnSpPr>
        <p:spPr>
          <a:xfrm>
            <a:off x="3349088" y="1682928"/>
            <a:ext cx="0" cy="1230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直线连接符 238"/>
          <p:cNvCxnSpPr/>
          <p:nvPr/>
        </p:nvCxnSpPr>
        <p:spPr>
          <a:xfrm>
            <a:off x="3414400" y="1682928"/>
            <a:ext cx="0" cy="1230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1" name="直线连接符 240"/>
          <p:cNvCxnSpPr/>
          <p:nvPr/>
        </p:nvCxnSpPr>
        <p:spPr>
          <a:xfrm>
            <a:off x="8639543" y="1661149"/>
            <a:ext cx="0" cy="1230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直线连接符 242"/>
          <p:cNvCxnSpPr/>
          <p:nvPr/>
        </p:nvCxnSpPr>
        <p:spPr>
          <a:xfrm>
            <a:off x="8704855" y="1661149"/>
            <a:ext cx="0" cy="1230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5" name="直线连接符 244"/>
          <p:cNvCxnSpPr/>
          <p:nvPr/>
        </p:nvCxnSpPr>
        <p:spPr>
          <a:xfrm>
            <a:off x="8781053" y="1661149"/>
            <a:ext cx="0" cy="1230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7" name="直线连接符 246"/>
          <p:cNvCxnSpPr/>
          <p:nvPr/>
        </p:nvCxnSpPr>
        <p:spPr>
          <a:xfrm>
            <a:off x="8857254" y="1661149"/>
            <a:ext cx="0" cy="1230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直线连接符 248"/>
          <p:cNvCxnSpPr/>
          <p:nvPr/>
        </p:nvCxnSpPr>
        <p:spPr>
          <a:xfrm>
            <a:off x="8922571" y="1661149"/>
            <a:ext cx="0" cy="1230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0" name="直线连接符 249"/>
          <p:cNvCxnSpPr/>
          <p:nvPr/>
        </p:nvCxnSpPr>
        <p:spPr>
          <a:xfrm>
            <a:off x="8998769" y="1661149"/>
            <a:ext cx="0" cy="1230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1" name="直线连接符 250"/>
          <p:cNvCxnSpPr/>
          <p:nvPr/>
        </p:nvCxnSpPr>
        <p:spPr>
          <a:xfrm>
            <a:off x="9064084" y="1661149"/>
            <a:ext cx="0" cy="1230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7" name="直线连接符 256"/>
          <p:cNvCxnSpPr/>
          <p:nvPr/>
        </p:nvCxnSpPr>
        <p:spPr>
          <a:xfrm>
            <a:off x="9129396" y="1661149"/>
            <a:ext cx="0" cy="1230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1" name="直线连接符 260"/>
          <p:cNvCxnSpPr/>
          <p:nvPr/>
        </p:nvCxnSpPr>
        <p:spPr>
          <a:xfrm>
            <a:off x="4753346" y="1661157"/>
            <a:ext cx="0" cy="1230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直线连接符 261"/>
          <p:cNvCxnSpPr/>
          <p:nvPr/>
        </p:nvCxnSpPr>
        <p:spPr>
          <a:xfrm>
            <a:off x="4818658" y="1661157"/>
            <a:ext cx="0" cy="1230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3" name="直线连接符 262"/>
          <p:cNvCxnSpPr/>
          <p:nvPr/>
        </p:nvCxnSpPr>
        <p:spPr>
          <a:xfrm>
            <a:off x="4894856" y="1661157"/>
            <a:ext cx="0" cy="1230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4" name="直线连接符 263"/>
          <p:cNvCxnSpPr/>
          <p:nvPr/>
        </p:nvCxnSpPr>
        <p:spPr>
          <a:xfrm>
            <a:off x="4971057" y="1661157"/>
            <a:ext cx="0" cy="1230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直线连接符 264"/>
          <p:cNvCxnSpPr/>
          <p:nvPr/>
        </p:nvCxnSpPr>
        <p:spPr>
          <a:xfrm>
            <a:off x="5036374" y="1661157"/>
            <a:ext cx="0" cy="1230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6" name="直线连接符 265"/>
          <p:cNvCxnSpPr/>
          <p:nvPr/>
        </p:nvCxnSpPr>
        <p:spPr>
          <a:xfrm>
            <a:off x="5112572" y="1661157"/>
            <a:ext cx="0" cy="1230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7" name="直线连接符 266"/>
          <p:cNvCxnSpPr/>
          <p:nvPr/>
        </p:nvCxnSpPr>
        <p:spPr>
          <a:xfrm>
            <a:off x="5177887" y="1661157"/>
            <a:ext cx="0" cy="1230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8" name="直线连接符 267"/>
          <p:cNvCxnSpPr/>
          <p:nvPr/>
        </p:nvCxnSpPr>
        <p:spPr>
          <a:xfrm>
            <a:off x="5243199" y="1661157"/>
            <a:ext cx="0" cy="1230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9" name="直线连接符 268"/>
          <p:cNvCxnSpPr/>
          <p:nvPr/>
        </p:nvCxnSpPr>
        <p:spPr>
          <a:xfrm>
            <a:off x="5450035" y="1661157"/>
            <a:ext cx="0" cy="1230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0" name="直线连接符 269"/>
          <p:cNvCxnSpPr/>
          <p:nvPr/>
        </p:nvCxnSpPr>
        <p:spPr>
          <a:xfrm>
            <a:off x="5515347" y="1661157"/>
            <a:ext cx="0" cy="1230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1" name="直线连接符 270"/>
          <p:cNvCxnSpPr/>
          <p:nvPr/>
        </p:nvCxnSpPr>
        <p:spPr>
          <a:xfrm>
            <a:off x="5591545" y="1661157"/>
            <a:ext cx="0" cy="1230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2" name="直线连接符 271"/>
          <p:cNvCxnSpPr/>
          <p:nvPr/>
        </p:nvCxnSpPr>
        <p:spPr>
          <a:xfrm>
            <a:off x="5667746" y="1661157"/>
            <a:ext cx="0" cy="1230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3" name="直线连接符 272"/>
          <p:cNvCxnSpPr/>
          <p:nvPr/>
        </p:nvCxnSpPr>
        <p:spPr>
          <a:xfrm>
            <a:off x="5733063" y="1661157"/>
            <a:ext cx="0" cy="1230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4" name="直线连接符 273"/>
          <p:cNvCxnSpPr/>
          <p:nvPr/>
        </p:nvCxnSpPr>
        <p:spPr>
          <a:xfrm>
            <a:off x="5809261" y="1661157"/>
            <a:ext cx="0" cy="1230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5" name="直线连接符 274"/>
          <p:cNvCxnSpPr/>
          <p:nvPr/>
        </p:nvCxnSpPr>
        <p:spPr>
          <a:xfrm>
            <a:off x="5874576" y="1661157"/>
            <a:ext cx="0" cy="1230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6" name="直线连接符 275"/>
          <p:cNvCxnSpPr/>
          <p:nvPr/>
        </p:nvCxnSpPr>
        <p:spPr>
          <a:xfrm>
            <a:off x="5939888" y="1661157"/>
            <a:ext cx="0" cy="1230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7" name="直线连接符 276"/>
          <p:cNvCxnSpPr/>
          <p:nvPr/>
        </p:nvCxnSpPr>
        <p:spPr>
          <a:xfrm>
            <a:off x="7975517" y="1661157"/>
            <a:ext cx="0" cy="1230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直线连接符 277"/>
          <p:cNvCxnSpPr/>
          <p:nvPr/>
        </p:nvCxnSpPr>
        <p:spPr>
          <a:xfrm>
            <a:off x="8040829" y="1661157"/>
            <a:ext cx="0" cy="1230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9" name="直线连接符 278"/>
          <p:cNvCxnSpPr/>
          <p:nvPr/>
        </p:nvCxnSpPr>
        <p:spPr>
          <a:xfrm>
            <a:off x="8117027" y="1661157"/>
            <a:ext cx="0" cy="1230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0" name="直线连接符 279"/>
          <p:cNvCxnSpPr/>
          <p:nvPr/>
        </p:nvCxnSpPr>
        <p:spPr>
          <a:xfrm>
            <a:off x="8193228" y="1661157"/>
            <a:ext cx="0" cy="1230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1" name="直线连接符 280"/>
          <p:cNvCxnSpPr/>
          <p:nvPr/>
        </p:nvCxnSpPr>
        <p:spPr>
          <a:xfrm>
            <a:off x="8258545" y="1661157"/>
            <a:ext cx="0" cy="1230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2" name="直线连接符 281"/>
          <p:cNvCxnSpPr/>
          <p:nvPr/>
        </p:nvCxnSpPr>
        <p:spPr>
          <a:xfrm>
            <a:off x="8334743" y="1661157"/>
            <a:ext cx="0" cy="1230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3" name="直线连接符 282"/>
          <p:cNvCxnSpPr/>
          <p:nvPr/>
        </p:nvCxnSpPr>
        <p:spPr>
          <a:xfrm>
            <a:off x="8400058" y="1661157"/>
            <a:ext cx="0" cy="1230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4" name="直线连接符 283"/>
          <p:cNvCxnSpPr/>
          <p:nvPr/>
        </p:nvCxnSpPr>
        <p:spPr>
          <a:xfrm>
            <a:off x="8465370" y="1661157"/>
            <a:ext cx="0" cy="1230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5" name="直线连接符 284"/>
          <p:cNvCxnSpPr/>
          <p:nvPr/>
        </p:nvCxnSpPr>
        <p:spPr>
          <a:xfrm>
            <a:off x="7235289" y="1661149"/>
            <a:ext cx="0" cy="1230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6" name="直线连接符 285"/>
          <p:cNvCxnSpPr/>
          <p:nvPr/>
        </p:nvCxnSpPr>
        <p:spPr>
          <a:xfrm>
            <a:off x="7300601" y="1661149"/>
            <a:ext cx="0" cy="1230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7" name="直线连接符 286"/>
          <p:cNvCxnSpPr/>
          <p:nvPr/>
        </p:nvCxnSpPr>
        <p:spPr>
          <a:xfrm>
            <a:off x="7376799" y="1661149"/>
            <a:ext cx="0" cy="1230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8" name="直线连接符 287"/>
          <p:cNvCxnSpPr/>
          <p:nvPr/>
        </p:nvCxnSpPr>
        <p:spPr>
          <a:xfrm>
            <a:off x="7453000" y="1661149"/>
            <a:ext cx="0" cy="1230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9" name="直线连接符 288"/>
          <p:cNvCxnSpPr/>
          <p:nvPr/>
        </p:nvCxnSpPr>
        <p:spPr>
          <a:xfrm>
            <a:off x="7518317" y="1661149"/>
            <a:ext cx="0" cy="1230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0" name="直线连接符 289"/>
          <p:cNvCxnSpPr/>
          <p:nvPr/>
        </p:nvCxnSpPr>
        <p:spPr>
          <a:xfrm>
            <a:off x="7594515" y="1661149"/>
            <a:ext cx="0" cy="1230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1" name="直线连接符 290"/>
          <p:cNvCxnSpPr/>
          <p:nvPr/>
        </p:nvCxnSpPr>
        <p:spPr>
          <a:xfrm>
            <a:off x="7659830" y="1661149"/>
            <a:ext cx="0" cy="1230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2" name="直线连接符 291"/>
          <p:cNvCxnSpPr/>
          <p:nvPr/>
        </p:nvCxnSpPr>
        <p:spPr>
          <a:xfrm>
            <a:off x="7725142" y="1661149"/>
            <a:ext cx="0" cy="1230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3" name="直线连接符 292"/>
          <p:cNvCxnSpPr/>
          <p:nvPr/>
        </p:nvCxnSpPr>
        <p:spPr>
          <a:xfrm>
            <a:off x="2227858" y="3446408"/>
            <a:ext cx="0" cy="12518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94" name="直线连接符 293"/>
          <p:cNvCxnSpPr/>
          <p:nvPr/>
        </p:nvCxnSpPr>
        <p:spPr>
          <a:xfrm>
            <a:off x="2347598" y="3446408"/>
            <a:ext cx="0" cy="12518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95" name="直线连接符 294"/>
          <p:cNvCxnSpPr/>
          <p:nvPr/>
        </p:nvCxnSpPr>
        <p:spPr>
          <a:xfrm>
            <a:off x="2467344" y="3468180"/>
            <a:ext cx="0" cy="12518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96" name="直线连接符 295"/>
          <p:cNvCxnSpPr/>
          <p:nvPr/>
        </p:nvCxnSpPr>
        <p:spPr>
          <a:xfrm>
            <a:off x="2587084" y="3468180"/>
            <a:ext cx="0" cy="12518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97" name="直线连接符 296"/>
          <p:cNvCxnSpPr/>
          <p:nvPr/>
        </p:nvCxnSpPr>
        <p:spPr>
          <a:xfrm>
            <a:off x="2924547" y="3459271"/>
            <a:ext cx="0" cy="12518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98" name="直线连接符 297"/>
          <p:cNvCxnSpPr/>
          <p:nvPr/>
        </p:nvCxnSpPr>
        <p:spPr>
          <a:xfrm>
            <a:off x="3044287" y="3459271"/>
            <a:ext cx="0" cy="12518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99" name="直线连接符 298"/>
          <p:cNvCxnSpPr/>
          <p:nvPr/>
        </p:nvCxnSpPr>
        <p:spPr>
          <a:xfrm>
            <a:off x="3164033" y="3446408"/>
            <a:ext cx="0" cy="12518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0" name="直线连接符 299"/>
          <p:cNvCxnSpPr/>
          <p:nvPr/>
        </p:nvCxnSpPr>
        <p:spPr>
          <a:xfrm>
            <a:off x="3283773" y="3446408"/>
            <a:ext cx="0" cy="12518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1" name="直线连接符 300"/>
          <p:cNvCxnSpPr/>
          <p:nvPr/>
        </p:nvCxnSpPr>
        <p:spPr>
          <a:xfrm>
            <a:off x="4644133" y="3457294"/>
            <a:ext cx="0" cy="12518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2" name="直线连接符 301"/>
          <p:cNvCxnSpPr/>
          <p:nvPr/>
        </p:nvCxnSpPr>
        <p:spPr>
          <a:xfrm>
            <a:off x="4763873" y="3457294"/>
            <a:ext cx="0" cy="12518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3" name="直线连接符 302"/>
          <p:cNvCxnSpPr/>
          <p:nvPr/>
        </p:nvCxnSpPr>
        <p:spPr>
          <a:xfrm>
            <a:off x="4883619" y="3479066"/>
            <a:ext cx="0" cy="12518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4" name="直线连接符 303"/>
          <p:cNvCxnSpPr/>
          <p:nvPr/>
        </p:nvCxnSpPr>
        <p:spPr>
          <a:xfrm>
            <a:off x="5003359" y="3479066"/>
            <a:ext cx="0" cy="12518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5" name="直线连接符 304"/>
          <p:cNvCxnSpPr/>
          <p:nvPr/>
        </p:nvCxnSpPr>
        <p:spPr>
          <a:xfrm>
            <a:off x="6615876" y="3457294"/>
            <a:ext cx="0" cy="12518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6" name="直线连接符 305"/>
          <p:cNvCxnSpPr/>
          <p:nvPr/>
        </p:nvCxnSpPr>
        <p:spPr>
          <a:xfrm>
            <a:off x="6735616" y="3457294"/>
            <a:ext cx="0" cy="12518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7" name="直线连接符 306"/>
          <p:cNvCxnSpPr/>
          <p:nvPr/>
        </p:nvCxnSpPr>
        <p:spPr>
          <a:xfrm>
            <a:off x="6855362" y="3479066"/>
            <a:ext cx="0" cy="12518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8" name="直线连接符 307"/>
          <p:cNvCxnSpPr/>
          <p:nvPr/>
        </p:nvCxnSpPr>
        <p:spPr>
          <a:xfrm>
            <a:off x="6975102" y="3479066"/>
            <a:ext cx="0" cy="12518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9" name="直线连接符 308"/>
          <p:cNvCxnSpPr/>
          <p:nvPr/>
        </p:nvCxnSpPr>
        <p:spPr>
          <a:xfrm>
            <a:off x="7432301" y="3446408"/>
            <a:ext cx="0" cy="12518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0" name="直线连接符 309"/>
          <p:cNvCxnSpPr/>
          <p:nvPr/>
        </p:nvCxnSpPr>
        <p:spPr>
          <a:xfrm>
            <a:off x="7552041" y="3446408"/>
            <a:ext cx="0" cy="12518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1" name="直线连接符 310"/>
          <p:cNvCxnSpPr/>
          <p:nvPr/>
        </p:nvCxnSpPr>
        <p:spPr>
          <a:xfrm>
            <a:off x="7671787" y="3468180"/>
            <a:ext cx="0" cy="12518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2" name="直线连接符 311"/>
          <p:cNvCxnSpPr/>
          <p:nvPr/>
        </p:nvCxnSpPr>
        <p:spPr>
          <a:xfrm>
            <a:off x="7791527" y="3468180"/>
            <a:ext cx="0" cy="12518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3" name="直线连接符 312"/>
          <p:cNvCxnSpPr/>
          <p:nvPr/>
        </p:nvCxnSpPr>
        <p:spPr>
          <a:xfrm>
            <a:off x="9130474" y="3457294"/>
            <a:ext cx="0" cy="12518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 name="直线连接符 313"/>
          <p:cNvCxnSpPr/>
          <p:nvPr/>
        </p:nvCxnSpPr>
        <p:spPr>
          <a:xfrm>
            <a:off x="9250214" y="3457294"/>
            <a:ext cx="0" cy="12518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5" name="直线连接符 314"/>
          <p:cNvCxnSpPr/>
          <p:nvPr/>
        </p:nvCxnSpPr>
        <p:spPr>
          <a:xfrm>
            <a:off x="9369960" y="3479066"/>
            <a:ext cx="0" cy="12518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6" name="直线连接符 315"/>
          <p:cNvCxnSpPr/>
          <p:nvPr/>
        </p:nvCxnSpPr>
        <p:spPr>
          <a:xfrm>
            <a:off x="9489700" y="3479066"/>
            <a:ext cx="0" cy="1251857"/>
          </a:xfrm>
          <a:prstGeom prst="line">
            <a:avLst/>
          </a:prstGeom>
        </p:spPr>
        <p:style>
          <a:lnRef idx="1">
            <a:schemeClr val="accent1"/>
          </a:lnRef>
          <a:fillRef idx="0">
            <a:schemeClr val="accent1"/>
          </a:fillRef>
          <a:effectRef idx="0">
            <a:schemeClr val="accent1"/>
          </a:effectRef>
          <a:fontRef idx="minor">
            <a:schemeClr val="tx1"/>
          </a:fontRef>
        </p:style>
      </p:cxnSp>
      <p:sp>
        <p:nvSpPr>
          <p:cNvPr id="317" name="文本框 316"/>
          <p:cNvSpPr txBox="1"/>
          <p:nvPr/>
        </p:nvSpPr>
        <p:spPr>
          <a:xfrm>
            <a:off x="2489112" y="833837"/>
            <a:ext cx="1576139" cy="384721"/>
          </a:xfrm>
          <a:prstGeom prst="rect">
            <a:avLst/>
          </a:prstGeom>
          <a:noFill/>
        </p:spPr>
        <p:txBody>
          <a:bodyPr wrap="square" rtlCol="0">
            <a:spAutoFit/>
          </a:bodyPr>
          <a:lstStyle/>
          <a:p>
            <a:r>
              <a:rPr kumimoji="1" lang="en-US" altLang="zh-CN" dirty="0" err="1"/>
              <a:t>iBP</a:t>
            </a:r>
            <a:r>
              <a:rPr kumimoji="1" lang="en-US" altLang="zh-CN" dirty="0"/>
              <a:t> VHD-1</a:t>
            </a:r>
            <a:endParaRPr kumimoji="1" lang="zh-CN" altLang="en-US" dirty="0"/>
          </a:p>
        </p:txBody>
      </p:sp>
      <p:sp>
        <p:nvSpPr>
          <p:cNvPr id="318" name="文本框 317"/>
          <p:cNvSpPr txBox="1"/>
          <p:nvPr/>
        </p:nvSpPr>
        <p:spPr>
          <a:xfrm>
            <a:off x="4883973" y="855606"/>
            <a:ext cx="1478156" cy="384721"/>
          </a:xfrm>
          <a:prstGeom prst="rect">
            <a:avLst/>
          </a:prstGeom>
          <a:noFill/>
        </p:spPr>
        <p:txBody>
          <a:bodyPr wrap="square" rtlCol="0">
            <a:spAutoFit/>
          </a:bodyPr>
          <a:lstStyle/>
          <a:p>
            <a:r>
              <a:rPr kumimoji="1" lang="en-US" altLang="zh-CN" dirty="0" err="1"/>
              <a:t>iBP</a:t>
            </a:r>
            <a:r>
              <a:rPr kumimoji="1" lang="en-US" altLang="zh-CN" dirty="0"/>
              <a:t> VHD-2</a:t>
            </a:r>
            <a:endParaRPr kumimoji="1" lang="zh-CN" altLang="en-US" dirty="0"/>
          </a:p>
        </p:txBody>
      </p:sp>
      <p:sp>
        <p:nvSpPr>
          <p:cNvPr id="319" name="文本框 318"/>
          <p:cNvSpPr txBox="1"/>
          <p:nvPr/>
        </p:nvSpPr>
        <p:spPr>
          <a:xfrm>
            <a:off x="7376800" y="850163"/>
            <a:ext cx="1541398" cy="384721"/>
          </a:xfrm>
          <a:prstGeom prst="rect">
            <a:avLst/>
          </a:prstGeom>
          <a:noFill/>
        </p:spPr>
        <p:txBody>
          <a:bodyPr wrap="square" rtlCol="0">
            <a:spAutoFit/>
          </a:bodyPr>
          <a:lstStyle/>
          <a:p>
            <a:r>
              <a:rPr kumimoji="1" lang="en-US" altLang="zh-CN" dirty="0" err="1"/>
              <a:t>iBP</a:t>
            </a:r>
            <a:r>
              <a:rPr kumimoji="1" lang="en-US" altLang="zh-CN" dirty="0"/>
              <a:t> VHD-3</a:t>
            </a:r>
            <a:endParaRPr kumimoji="1" lang="zh-CN" altLang="en-US" dirty="0"/>
          </a:p>
        </p:txBody>
      </p:sp>
      <p:sp>
        <p:nvSpPr>
          <p:cNvPr id="320" name="左右箭头 319"/>
          <p:cNvSpPr/>
          <p:nvPr/>
        </p:nvSpPr>
        <p:spPr>
          <a:xfrm>
            <a:off x="426720" y="1051433"/>
            <a:ext cx="1559364" cy="762231"/>
          </a:xfrm>
          <a:prstGeom prst="leftRigh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t>10G x 28</a:t>
            </a:r>
            <a:endParaRPr kumimoji="1" lang="zh-CN" altLang="en-US" dirty="0"/>
          </a:p>
        </p:txBody>
      </p:sp>
      <p:sp>
        <p:nvSpPr>
          <p:cNvPr id="321" name="左右箭头 320"/>
          <p:cNvSpPr/>
          <p:nvPr/>
        </p:nvSpPr>
        <p:spPr>
          <a:xfrm>
            <a:off x="9405620" y="1051433"/>
            <a:ext cx="1559364" cy="762231"/>
          </a:xfrm>
          <a:prstGeom prst="leftRigh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10G </a:t>
            </a:r>
            <a:r>
              <a:rPr kumimoji="1" lang="en-US" altLang="zh-CN"/>
              <a:t>x 28</a:t>
            </a:r>
            <a:endParaRPr kumimoji="1" lang="zh-CN" altLang="en-US" dirty="0"/>
          </a:p>
        </p:txBody>
      </p:sp>
      <p:sp>
        <p:nvSpPr>
          <p:cNvPr id="322" name="文本框 321"/>
          <p:cNvSpPr txBox="1"/>
          <p:nvPr/>
        </p:nvSpPr>
        <p:spPr>
          <a:xfrm>
            <a:off x="5899283" y="2113301"/>
            <a:ext cx="1201293" cy="384721"/>
          </a:xfrm>
          <a:prstGeom prst="rect">
            <a:avLst/>
          </a:prstGeom>
          <a:noFill/>
        </p:spPr>
        <p:txBody>
          <a:bodyPr wrap="square" rtlCol="0">
            <a:spAutoFit/>
          </a:bodyPr>
          <a:lstStyle/>
          <a:p>
            <a:r>
              <a:rPr kumimoji="1" lang="en-US" altLang="zh-CN" dirty="0"/>
              <a:t>10G x 56 </a:t>
            </a:r>
            <a:endParaRPr kumimoji="1" lang="zh-CN" altLang="en-US" dirty="0"/>
          </a:p>
        </p:txBody>
      </p:sp>
      <p:sp>
        <p:nvSpPr>
          <p:cNvPr id="323" name="文本框 322"/>
          <p:cNvSpPr txBox="1"/>
          <p:nvPr/>
        </p:nvSpPr>
        <p:spPr>
          <a:xfrm>
            <a:off x="7901429" y="3987551"/>
            <a:ext cx="1227967" cy="307777"/>
          </a:xfrm>
          <a:prstGeom prst="rect">
            <a:avLst/>
          </a:prstGeom>
          <a:noFill/>
        </p:spPr>
        <p:txBody>
          <a:bodyPr wrap="square" rtlCol="0">
            <a:spAutoFit/>
          </a:bodyPr>
          <a:lstStyle/>
          <a:p>
            <a:r>
              <a:rPr kumimoji="1" lang="en-US" altLang="zh-CN" sz="1400" dirty="0"/>
              <a:t>10G x </a:t>
            </a:r>
            <a:r>
              <a:rPr kumimoji="1" lang="en-US" altLang="zh-CN" sz="1400"/>
              <a:t>4 x 6</a:t>
            </a:r>
            <a:endParaRPr kumimoji="1" lang="zh-CN" altLang="en-US" sz="1400" dirty="0"/>
          </a:p>
        </p:txBody>
      </p:sp>
      <p:sp>
        <p:nvSpPr>
          <p:cNvPr id="324" name="文本框 323"/>
          <p:cNvSpPr txBox="1"/>
          <p:nvPr/>
        </p:nvSpPr>
        <p:spPr>
          <a:xfrm>
            <a:off x="3464958" y="4010975"/>
            <a:ext cx="1298915" cy="307777"/>
          </a:xfrm>
          <a:prstGeom prst="rect">
            <a:avLst/>
          </a:prstGeom>
          <a:noFill/>
        </p:spPr>
        <p:txBody>
          <a:bodyPr wrap="square" rtlCol="0">
            <a:spAutoFit/>
          </a:bodyPr>
          <a:lstStyle/>
          <a:p>
            <a:r>
              <a:rPr kumimoji="1" lang="en-US" altLang="zh-CN" sz="1400" dirty="0"/>
              <a:t>10G x 4 x 8</a:t>
            </a:r>
            <a:endParaRPr kumimoji="1" lang="zh-CN" altLang="en-US" sz="1400" dirty="0"/>
          </a:p>
        </p:txBody>
      </p:sp>
      <p:sp>
        <p:nvSpPr>
          <p:cNvPr id="118" name="Title 1">
            <a:extLst>
              <a:ext uri="{FF2B5EF4-FFF2-40B4-BE49-F238E27FC236}">
                <a16:creationId xmlns:a16="http://schemas.microsoft.com/office/drawing/2014/main" id="{1D669B13-968A-48A7-8CFB-783801101729}"/>
              </a:ext>
            </a:extLst>
          </p:cNvPr>
          <p:cNvSpPr>
            <a:spLocks noGrp="1"/>
          </p:cNvSpPr>
          <p:nvPr>
            <p:ph type="title"/>
          </p:nvPr>
        </p:nvSpPr>
        <p:spPr>
          <a:xfrm>
            <a:off x="426720" y="127005"/>
            <a:ext cx="11338560" cy="644891"/>
          </a:xfrm>
        </p:spPr>
        <p:txBody>
          <a:bodyPr vert="horz" lIns="91440" tIns="45720" rIns="91440" bIns="45720" rtlCol="0" anchor="b" anchorCtr="0">
            <a:normAutofit/>
          </a:bodyPr>
          <a:lstStyle/>
          <a:p>
            <a:r>
              <a:rPr lang="zh-CN" altLang="en-US" dirty="0">
                <a:latin typeface="微软雅黑"/>
                <a:ea typeface="微软雅黑"/>
              </a:rPr>
              <a:t>成功案例</a:t>
            </a:r>
            <a:r>
              <a:rPr lang="en-US" altLang="zh-CN" dirty="0">
                <a:latin typeface="微软雅黑"/>
                <a:ea typeface="微软雅黑"/>
              </a:rPr>
              <a:t>-</a:t>
            </a:r>
            <a:r>
              <a:rPr lang="zh-CN" altLang="en-US" dirty="0">
                <a:latin typeface="微软雅黑"/>
                <a:ea typeface="微软雅黑"/>
              </a:rPr>
              <a:t>优化后</a:t>
            </a:r>
            <a:endParaRPr lang="en-US" dirty="0">
              <a:latin typeface="微软雅黑"/>
              <a:ea typeface="微软雅黑"/>
            </a:endParaRPr>
          </a:p>
        </p:txBody>
      </p:sp>
    </p:spTree>
    <p:extLst>
      <p:ext uri="{BB962C8B-B14F-4D97-AF65-F5344CB8AC3E}">
        <p14:creationId xmlns:p14="http://schemas.microsoft.com/office/powerpoint/2010/main" val="1993996279"/>
      </p:ext>
    </p:extLst>
  </p:cSld>
  <p:clrMapOvr>
    <a:masterClrMapping/>
  </p:clrMapOvr>
  <p:transition spd="slow">
    <p:strips dir="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4">
            <a:extLst>
              <a:ext uri="{FF2B5EF4-FFF2-40B4-BE49-F238E27FC236}">
                <a16:creationId xmlns:a16="http://schemas.microsoft.com/office/drawing/2014/main" id="{F6A846DD-38EF-EC4D-A933-3838A96BD407}"/>
              </a:ext>
            </a:extLst>
          </p:cNvPr>
          <p:cNvSpPr txBox="1">
            <a:spLocks/>
          </p:cNvSpPr>
          <p:nvPr/>
        </p:nvSpPr>
        <p:spPr>
          <a:xfrm>
            <a:off x="449201" y="892078"/>
            <a:ext cx="11293597" cy="492443"/>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6000" b="1" kern="1200">
                <a:gradFill>
                  <a:gsLst>
                    <a:gs pos="0">
                      <a:schemeClr val="accent1"/>
                    </a:gs>
                    <a:gs pos="100000">
                      <a:schemeClr val="accent1">
                        <a:lumMod val="50000"/>
                      </a:schemeClr>
                    </a:gs>
                  </a:gsLst>
                  <a:lin ang="5400000" scaled="1"/>
                </a:gradFill>
                <a:latin typeface="+mj-lt"/>
                <a:ea typeface="+mj-ea"/>
                <a:cs typeface="+mj-cs"/>
              </a:defRPr>
            </a:lvl1pPr>
          </a:lstStyle>
          <a:p>
            <a:pPr algn="l"/>
            <a:endParaRPr lang="zh-CN" altLang="en-US" sz="3200" dirty="0"/>
          </a:p>
          <a:p>
            <a:pPr algn="l"/>
            <a:r>
              <a:rPr lang="en-US" altLang="zh-CN" sz="3200" dirty="0">
                <a:solidFill>
                  <a:srgbClr val="38B0C9"/>
                </a:solidFill>
              </a:rPr>
              <a:t>Inline</a:t>
            </a:r>
            <a:r>
              <a:rPr lang="zh-CN" altLang="en-US" sz="3200" dirty="0">
                <a:solidFill>
                  <a:srgbClr val="38B0C9"/>
                </a:solidFill>
              </a:rPr>
              <a:t>弹性安全矩阵为您的网络保驾护航！</a:t>
            </a:r>
            <a:endParaRPr lang="en-US" altLang="zh-CN" sz="3200" dirty="0">
              <a:solidFill>
                <a:srgbClr val="38B0C9"/>
              </a:solidFill>
            </a:endParaRPr>
          </a:p>
        </p:txBody>
      </p:sp>
      <p:sp>
        <p:nvSpPr>
          <p:cNvPr id="28" name="Title 1">
            <a:extLst>
              <a:ext uri="{FF2B5EF4-FFF2-40B4-BE49-F238E27FC236}">
                <a16:creationId xmlns:a16="http://schemas.microsoft.com/office/drawing/2014/main" id="{EDF96604-D8EB-4772-B472-A3C7C7307E15}"/>
              </a:ext>
            </a:extLst>
          </p:cNvPr>
          <p:cNvSpPr txBox="1">
            <a:spLocks/>
          </p:cNvSpPr>
          <p:nvPr/>
        </p:nvSpPr>
        <p:spPr>
          <a:xfrm>
            <a:off x="845797" y="2096522"/>
            <a:ext cx="5935633" cy="620476"/>
          </a:xfrm>
          <a:prstGeom prst="rect">
            <a:avLst/>
          </a:prstGeom>
        </p:spPr>
        <p:txBody>
          <a:bodyPr vert="horz" lIns="91440" tIns="45720" rIns="91440" bIns="45720" rtlCol="0" anchor="b" anchorCtr="0">
            <a:normAutofit/>
          </a:bodyPr>
          <a:lstStyle>
            <a:lvl1pPr marL="0" algn="l" defTabSz="914400" rtl="0" eaLnBrk="1" latinLnBrk="0" hangingPunct="1">
              <a:lnSpc>
                <a:spcPct val="90000"/>
              </a:lnSpc>
              <a:spcBef>
                <a:spcPts val="0"/>
              </a:spcBef>
              <a:spcAft>
                <a:spcPts val="600"/>
              </a:spcAft>
              <a:buNone/>
              <a:defRPr lang="en-US" sz="3000" b="1" kern="1200" cap="all" spc="200" baseline="0" dirty="0">
                <a:solidFill>
                  <a:schemeClr val="bg2"/>
                </a:solidFill>
                <a:latin typeface="+mn-lt"/>
                <a:ea typeface="+mn-ea"/>
                <a:cs typeface="+mn-cs"/>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lang="zh-CN" altLang="en-US" sz="2800" dirty="0">
                <a:solidFill>
                  <a:srgbClr val="37B0C9"/>
                </a:solidFill>
                <a:latin typeface="Arial"/>
              </a:rPr>
              <a:t>消除串联故障，保障业务快速恢复</a:t>
            </a:r>
            <a:endParaRPr kumimoji="0" lang="zh-CN" altLang="en-US" sz="2800" i="0" u="none" strike="noStrike" kern="1200" cap="all" spc="200" normalizeH="0" baseline="0" noProof="0" dirty="0">
              <a:ln>
                <a:noFill/>
              </a:ln>
              <a:solidFill>
                <a:srgbClr val="37B0C9"/>
              </a:solidFill>
              <a:effectLst/>
              <a:uLnTx/>
              <a:uFillTx/>
              <a:latin typeface="Arial"/>
              <a:ea typeface="+mn-ea"/>
              <a:cs typeface="+mn-cs"/>
            </a:endParaRPr>
          </a:p>
        </p:txBody>
      </p:sp>
      <p:sp>
        <p:nvSpPr>
          <p:cNvPr id="29" name="Title 1">
            <a:extLst>
              <a:ext uri="{FF2B5EF4-FFF2-40B4-BE49-F238E27FC236}">
                <a16:creationId xmlns:a16="http://schemas.microsoft.com/office/drawing/2014/main" id="{5BBB8ACB-DEAC-4A40-B7D3-8EC78C48BCA8}"/>
              </a:ext>
            </a:extLst>
          </p:cNvPr>
          <p:cNvSpPr txBox="1">
            <a:spLocks/>
          </p:cNvSpPr>
          <p:nvPr/>
        </p:nvSpPr>
        <p:spPr>
          <a:xfrm>
            <a:off x="845797" y="2748427"/>
            <a:ext cx="10072412" cy="620476"/>
          </a:xfrm>
          <a:prstGeom prst="rect">
            <a:avLst/>
          </a:prstGeom>
        </p:spPr>
        <p:txBody>
          <a:bodyPr vert="horz" lIns="91440" tIns="45720" rIns="91440" bIns="45720" rtlCol="0" anchor="b" anchorCtr="0">
            <a:normAutofit/>
          </a:bodyPr>
          <a:lstStyle>
            <a:lvl1pPr marL="0" algn="l" defTabSz="914400" rtl="0" eaLnBrk="1" latinLnBrk="0" hangingPunct="1">
              <a:lnSpc>
                <a:spcPct val="90000"/>
              </a:lnSpc>
              <a:spcBef>
                <a:spcPts val="0"/>
              </a:spcBef>
              <a:spcAft>
                <a:spcPts val="600"/>
              </a:spcAft>
              <a:buNone/>
              <a:defRPr lang="en-US" sz="3000" b="1" kern="1200" cap="all" spc="200" baseline="0" dirty="0">
                <a:solidFill>
                  <a:schemeClr val="bg2"/>
                </a:solidFill>
                <a:latin typeface="+mn-lt"/>
                <a:ea typeface="+mn-ea"/>
                <a:cs typeface="+mn-cs"/>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lang="zh-CN" altLang="en-US" sz="2800" dirty="0">
                <a:solidFill>
                  <a:srgbClr val="37B0C9"/>
                </a:solidFill>
                <a:latin typeface="Arial"/>
              </a:rPr>
              <a:t>弹性管理，简化运维，实现不断网平滑升级、割接、扩容</a:t>
            </a:r>
            <a:endParaRPr kumimoji="0" lang="zh-CN" altLang="en-US" sz="2800" i="0" u="none" strike="noStrike" kern="1200" cap="all" spc="200" normalizeH="0" baseline="0" noProof="0" dirty="0">
              <a:ln>
                <a:noFill/>
              </a:ln>
              <a:solidFill>
                <a:srgbClr val="37B0C9"/>
              </a:solidFill>
              <a:effectLst/>
              <a:uLnTx/>
              <a:uFillTx/>
              <a:latin typeface="Arial"/>
              <a:ea typeface="+mn-ea"/>
              <a:cs typeface="+mn-cs"/>
            </a:endParaRPr>
          </a:p>
        </p:txBody>
      </p:sp>
      <p:sp>
        <p:nvSpPr>
          <p:cNvPr id="30" name="Title 1">
            <a:extLst>
              <a:ext uri="{FF2B5EF4-FFF2-40B4-BE49-F238E27FC236}">
                <a16:creationId xmlns:a16="http://schemas.microsoft.com/office/drawing/2014/main" id="{F66C5D4C-6419-446B-8492-2AA6DE6EAEDB}"/>
              </a:ext>
            </a:extLst>
          </p:cNvPr>
          <p:cNvSpPr txBox="1">
            <a:spLocks/>
          </p:cNvSpPr>
          <p:nvPr/>
        </p:nvSpPr>
        <p:spPr>
          <a:xfrm>
            <a:off x="845797" y="3429000"/>
            <a:ext cx="8618925" cy="620476"/>
          </a:xfrm>
          <a:prstGeom prst="rect">
            <a:avLst/>
          </a:prstGeom>
        </p:spPr>
        <p:txBody>
          <a:bodyPr vert="horz" lIns="91440" tIns="45720" rIns="91440" bIns="45720" rtlCol="0" anchor="b" anchorCtr="0">
            <a:normAutofit/>
          </a:bodyPr>
          <a:lstStyle>
            <a:lvl1pPr marL="0" algn="l" defTabSz="914400" rtl="0" eaLnBrk="1" latinLnBrk="0" hangingPunct="1">
              <a:lnSpc>
                <a:spcPct val="90000"/>
              </a:lnSpc>
              <a:spcBef>
                <a:spcPts val="0"/>
              </a:spcBef>
              <a:spcAft>
                <a:spcPts val="600"/>
              </a:spcAft>
              <a:buNone/>
              <a:defRPr lang="en-US" sz="3000" b="1" kern="1200" cap="all" spc="200" baseline="0" dirty="0">
                <a:solidFill>
                  <a:schemeClr val="bg2"/>
                </a:solidFill>
                <a:latin typeface="+mn-lt"/>
                <a:ea typeface="+mn-ea"/>
                <a:cs typeface="+mn-cs"/>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zh-CN" altLang="en-US" sz="2800" i="0" u="none" strike="noStrike" kern="1200" cap="all" spc="200" normalizeH="0" baseline="0" noProof="0" dirty="0">
                <a:ln>
                  <a:noFill/>
                </a:ln>
                <a:solidFill>
                  <a:srgbClr val="37B0C9"/>
                </a:solidFill>
                <a:effectLst/>
                <a:uLnTx/>
                <a:uFillTx/>
                <a:latin typeface="Arial"/>
                <a:ea typeface="+mn-ea"/>
                <a:cs typeface="+mn-cs"/>
              </a:rPr>
              <a:t>负载均衡，充分利旧，提高您的投资回报比</a:t>
            </a:r>
          </a:p>
        </p:txBody>
      </p:sp>
      <p:sp>
        <p:nvSpPr>
          <p:cNvPr id="32" name="Title 1">
            <a:extLst>
              <a:ext uri="{FF2B5EF4-FFF2-40B4-BE49-F238E27FC236}">
                <a16:creationId xmlns:a16="http://schemas.microsoft.com/office/drawing/2014/main" id="{834C8912-54CC-4AD5-B0CD-F12319B02CE7}"/>
              </a:ext>
            </a:extLst>
          </p:cNvPr>
          <p:cNvSpPr txBox="1">
            <a:spLocks/>
          </p:cNvSpPr>
          <p:nvPr/>
        </p:nvSpPr>
        <p:spPr>
          <a:xfrm>
            <a:off x="845798" y="4169671"/>
            <a:ext cx="8618924" cy="620476"/>
          </a:xfrm>
          <a:prstGeom prst="rect">
            <a:avLst/>
          </a:prstGeom>
        </p:spPr>
        <p:txBody>
          <a:bodyPr vert="horz" lIns="91440" tIns="45720" rIns="91440" bIns="45720" rtlCol="0" anchor="b" anchorCtr="0">
            <a:normAutofit/>
          </a:bodyPr>
          <a:lstStyle>
            <a:lvl1pPr marL="0" algn="l" defTabSz="914400" rtl="0" eaLnBrk="1" latinLnBrk="0" hangingPunct="1">
              <a:lnSpc>
                <a:spcPct val="90000"/>
              </a:lnSpc>
              <a:spcBef>
                <a:spcPts val="0"/>
              </a:spcBef>
              <a:spcAft>
                <a:spcPts val="600"/>
              </a:spcAft>
              <a:buNone/>
              <a:defRPr lang="en-US" sz="3000" b="1" kern="1200" cap="all" spc="200" baseline="0" dirty="0">
                <a:solidFill>
                  <a:schemeClr val="bg2"/>
                </a:solidFill>
                <a:latin typeface="+mn-lt"/>
                <a:ea typeface="+mn-ea"/>
                <a:cs typeface="+mn-cs"/>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zh-CN" altLang="en-US" sz="2800" i="0" u="none" strike="noStrike" kern="1200" cap="all" spc="200" normalizeH="0" baseline="0" noProof="0" dirty="0">
                <a:ln>
                  <a:noFill/>
                </a:ln>
                <a:solidFill>
                  <a:srgbClr val="37B0C9"/>
                </a:solidFill>
                <a:effectLst/>
                <a:uLnTx/>
                <a:uFillTx/>
                <a:latin typeface="Arial"/>
                <a:ea typeface="+mn-ea"/>
                <a:cs typeface="+mn-cs"/>
              </a:rPr>
              <a:t>流量过滤，复用加解密流量，</a:t>
            </a:r>
            <a:r>
              <a:rPr lang="zh-CN" altLang="en-US" sz="2800" dirty="0">
                <a:solidFill>
                  <a:srgbClr val="37B0C9"/>
                </a:solidFill>
                <a:latin typeface="Arial"/>
              </a:rPr>
              <a:t>提高设备利用率</a:t>
            </a:r>
            <a:endParaRPr kumimoji="0" lang="zh-CN" altLang="en-US" sz="2800" i="0" u="none" strike="noStrike" kern="1200" cap="all" spc="200" normalizeH="0" baseline="0" noProof="0" dirty="0">
              <a:ln>
                <a:noFill/>
              </a:ln>
              <a:solidFill>
                <a:srgbClr val="37B0C9"/>
              </a:solidFill>
              <a:effectLst/>
              <a:uLnTx/>
              <a:uFillTx/>
              <a:latin typeface="Arial"/>
              <a:ea typeface="+mn-ea"/>
              <a:cs typeface="+mn-cs"/>
            </a:endParaRPr>
          </a:p>
        </p:txBody>
      </p:sp>
    </p:spTree>
    <p:extLst>
      <p:ext uri="{BB962C8B-B14F-4D97-AF65-F5344CB8AC3E}">
        <p14:creationId xmlns:p14="http://schemas.microsoft.com/office/powerpoint/2010/main" val="598217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Scale>
                                      <p:cBhvr>
                                        <p:cTn id="7" dur="1000" decel="50000" fill="hold">
                                          <p:stCondLst>
                                            <p:cond delay="0"/>
                                          </p:stCondLst>
                                        </p:cTn>
                                        <p:tgtEl>
                                          <p:spTgt spid="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8"/>
                                        </p:tgtEl>
                                        <p:attrNameLst>
                                          <p:attrName>ppt_x</p:attrName>
                                          <p:attrName>ppt_y</p:attrName>
                                        </p:attrNameLst>
                                      </p:cBhvr>
                                    </p:animMotion>
                                    <p:animEffect transition="in" filter="fade">
                                      <p:cBhvr>
                                        <p:cTn id="9" dur="1000"/>
                                        <p:tgtEl>
                                          <p:spTgt spid="28"/>
                                        </p:tgtEl>
                                      </p:cBhvr>
                                    </p:animEffect>
                                  </p:childTnLst>
                                </p:cTn>
                              </p:par>
                            </p:childTnLst>
                          </p:cTn>
                        </p:par>
                      </p:childTnLst>
                    </p:cTn>
                  </p:par>
                  <p:par>
                    <p:cTn id="10" fill="hold">
                      <p:stCondLst>
                        <p:cond delay="indefinite"/>
                      </p:stCondLst>
                      <p:childTnLst>
                        <p:par>
                          <p:cTn id="11" fill="hold">
                            <p:stCondLst>
                              <p:cond delay="0"/>
                            </p:stCondLst>
                            <p:childTnLst>
                              <p:par>
                                <p:cTn id="12" presetID="17" presetClass="entr" presetSubtype="10" fill="hold" grpId="0" nodeType="clickEffect">
                                  <p:stCondLst>
                                    <p:cond delay="0"/>
                                  </p:stCondLst>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ppt_w</p:attrName>
                                        </p:attrNameLst>
                                      </p:cBhvr>
                                      <p:tavLst>
                                        <p:tav tm="0">
                                          <p:val>
                                            <p:fltVal val="0"/>
                                          </p:val>
                                        </p:tav>
                                        <p:tav tm="100000">
                                          <p:val>
                                            <p:strVal val="#ppt_w"/>
                                          </p:val>
                                        </p:tav>
                                      </p:tavLst>
                                    </p:anim>
                                    <p:anim calcmode="lin" valueType="num">
                                      <p:cBhvr>
                                        <p:cTn id="15" dur="5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49" presetClass="entr" presetSubtype="0" decel="100000" fill="hold" grpId="0" nodeType="clickEffect">
                                  <p:stCondLst>
                                    <p:cond delay="0"/>
                                  </p:stCondLst>
                                  <p:childTnLst>
                                    <p:set>
                                      <p:cBhvr>
                                        <p:cTn id="19" dur="1" fill="hold">
                                          <p:stCondLst>
                                            <p:cond delay="0"/>
                                          </p:stCondLst>
                                        </p:cTn>
                                        <p:tgtEl>
                                          <p:spTgt spid="30"/>
                                        </p:tgtEl>
                                        <p:attrNameLst>
                                          <p:attrName>style.visibility</p:attrName>
                                        </p:attrNameLst>
                                      </p:cBhvr>
                                      <p:to>
                                        <p:strVal val="visible"/>
                                      </p:to>
                                    </p:set>
                                    <p:anim calcmode="lin" valueType="num">
                                      <p:cBhvr>
                                        <p:cTn id="20" dur="500" fill="hold"/>
                                        <p:tgtEl>
                                          <p:spTgt spid="30"/>
                                        </p:tgtEl>
                                        <p:attrNameLst>
                                          <p:attrName>ppt_w</p:attrName>
                                        </p:attrNameLst>
                                      </p:cBhvr>
                                      <p:tavLst>
                                        <p:tav tm="0">
                                          <p:val>
                                            <p:fltVal val="0"/>
                                          </p:val>
                                        </p:tav>
                                        <p:tav tm="100000">
                                          <p:val>
                                            <p:strVal val="#ppt_w"/>
                                          </p:val>
                                        </p:tav>
                                      </p:tavLst>
                                    </p:anim>
                                    <p:anim calcmode="lin" valueType="num">
                                      <p:cBhvr>
                                        <p:cTn id="21" dur="500" fill="hold"/>
                                        <p:tgtEl>
                                          <p:spTgt spid="30"/>
                                        </p:tgtEl>
                                        <p:attrNameLst>
                                          <p:attrName>ppt_h</p:attrName>
                                        </p:attrNameLst>
                                      </p:cBhvr>
                                      <p:tavLst>
                                        <p:tav tm="0">
                                          <p:val>
                                            <p:fltVal val="0"/>
                                          </p:val>
                                        </p:tav>
                                        <p:tav tm="100000">
                                          <p:val>
                                            <p:strVal val="#ppt_h"/>
                                          </p:val>
                                        </p:tav>
                                      </p:tavLst>
                                    </p:anim>
                                    <p:anim calcmode="lin" valueType="num">
                                      <p:cBhvr>
                                        <p:cTn id="22" dur="500" fill="hold"/>
                                        <p:tgtEl>
                                          <p:spTgt spid="30"/>
                                        </p:tgtEl>
                                        <p:attrNameLst>
                                          <p:attrName>style.rotation</p:attrName>
                                        </p:attrNameLst>
                                      </p:cBhvr>
                                      <p:tavLst>
                                        <p:tav tm="0">
                                          <p:val>
                                            <p:fltVal val="360"/>
                                          </p:val>
                                        </p:tav>
                                        <p:tav tm="100000">
                                          <p:val>
                                            <p:fltVal val="0"/>
                                          </p:val>
                                        </p:tav>
                                      </p:tavLst>
                                    </p:anim>
                                    <p:animEffect transition="in" filter="fade">
                                      <p:cBhvr>
                                        <p:cTn id="23" dur="500"/>
                                        <p:tgtEl>
                                          <p:spTgt spid="30"/>
                                        </p:tgtEl>
                                      </p:cBhvr>
                                    </p:animEffect>
                                  </p:childTnLst>
                                </p:cTn>
                              </p:par>
                            </p:childTnLst>
                          </p:cTn>
                        </p:par>
                      </p:childTnLst>
                    </p:cTn>
                  </p:par>
                  <p:par>
                    <p:cTn id="24" fill="hold">
                      <p:stCondLst>
                        <p:cond delay="indefinite"/>
                      </p:stCondLst>
                      <p:childTnLst>
                        <p:par>
                          <p:cTn id="25" fill="hold">
                            <p:stCondLst>
                              <p:cond delay="0"/>
                            </p:stCondLst>
                            <p:childTnLst>
                              <p:par>
                                <p:cTn id="26" presetID="52" presetClass="entr" presetSubtype="0" fill="hold" grpId="0" nodeType="clickEffect">
                                  <p:stCondLst>
                                    <p:cond delay="0"/>
                                  </p:stCondLst>
                                  <p:childTnLst>
                                    <p:set>
                                      <p:cBhvr>
                                        <p:cTn id="27" dur="1" fill="hold">
                                          <p:stCondLst>
                                            <p:cond delay="0"/>
                                          </p:stCondLst>
                                        </p:cTn>
                                        <p:tgtEl>
                                          <p:spTgt spid="32"/>
                                        </p:tgtEl>
                                        <p:attrNameLst>
                                          <p:attrName>style.visibility</p:attrName>
                                        </p:attrNameLst>
                                      </p:cBhvr>
                                      <p:to>
                                        <p:strVal val="visible"/>
                                      </p:to>
                                    </p:set>
                                    <p:animScale>
                                      <p:cBhvr>
                                        <p:cTn id="28" dur="1000" decel="50000" fill="hold">
                                          <p:stCondLst>
                                            <p:cond delay="0"/>
                                          </p:stCondLst>
                                        </p:cTn>
                                        <p:tgtEl>
                                          <p:spTgt spid="3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9" dur="1000" decel="50000" fill="hold">
                                          <p:stCondLst>
                                            <p:cond delay="0"/>
                                          </p:stCondLst>
                                        </p:cTn>
                                        <p:tgtEl>
                                          <p:spTgt spid="32"/>
                                        </p:tgtEl>
                                        <p:attrNameLst>
                                          <p:attrName>ppt_x</p:attrName>
                                          <p:attrName>ppt_y</p:attrName>
                                        </p:attrNameLst>
                                      </p:cBhvr>
                                    </p:animMotion>
                                    <p:animEffect transition="in" filter="fade">
                                      <p:cBhvr>
                                        <p:cTn id="30"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8151" y="731520"/>
            <a:ext cx="6564592" cy="3611880"/>
          </a:xfrm>
        </p:spPr>
        <p:txBody>
          <a:bodyPr/>
          <a:lstStyle/>
          <a:p>
            <a:r>
              <a:rPr lang="en-US" altLang="zh-CN" dirty="0"/>
              <a:t>Hawkeye</a:t>
            </a:r>
            <a:r>
              <a:rPr lang="zh-CN" altLang="en-US" dirty="0"/>
              <a:t>鹰眼</a:t>
            </a:r>
            <a:br>
              <a:rPr lang="en-US" altLang="zh-CN" dirty="0"/>
            </a:br>
            <a:r>
              <a:rPr lang="zh-CN" altLang="en-US" dirty="0"/>
              <a:t>主动式网络质量探测</a:t>
            </a:r>
            <a:br>
              <a:rPr lang="en-US" altLang="zh-CN" dirty="0"/>
            </a:br>
            <a:br>
              <a:rPr lang="en-US" altLang="zh-CN" dirty="0"/>
            </a:br>
            <a:r>
              <a:rPr lang="en-US" dirty="0" err="1"/>
              <a:t>i</a:t>
            </a:r>
            <a:r>
              <a:rPr lang="en-US" cap="none" dirty="0" err="1"/>
              <a:t>x</a:t>
            </a:r>
            <a:r>
              <a:rPr lang="en-US" dirty="0" err="1"/>
              <a:t>secure</a:t>
            </a:r>
            <a:endParaRPr lang="en-US" dirty="0"/>
          </a:p>
        </p:txBody>
      </p:sp>
      <p:sp>
        <p:nvSpPr>
          <p:cNvPr id="3" name="Text Placeholder 2"/>
          <p:cNvSpPr>
            <a:spLocks noGrp="1"/>
          </p:cNvSpPr>
          <p:nvPr>
            <p:ph type="body" sz="quarter" idx="10"/>
          </p:nvPr>
        </p:nvSpPr>
        <p:spPr>
          <a:xfrm>
            <a:off x="4858150" y="4343400"/>
            <a:ext cx="6564593" cy="1397906"/>
          </a:xfrm>
        </p:spPr>
        <p:txBody>
          <a:bodyPr>
            <a:normAutofit/>
          </a:bodyPr>
          <a:lstStyle/>
          <a:p>
            <a:r>
              <a:rPr lang="en-US" dirty="0"/>
              <a:t>Boost your security strength</a:t>
            </a:r>
          </a:p>
          <a:p>
            <a:pPr>
              <a:buNone/>
            </a:pPr>
            <a:endParaRPr lang="en-US" dirty="0"/>
          </a:p>
        </p:txBody>
      </p:sp>
    </p:spTree>
    <p:extLst>
      <p:ext uri="{BB962C8B-B14F-4D97-AF65-F5344CB8AC3E}">
        <p14:creationId xmlns:p14="http://schemas.microsoft.com/office/powerpoint/2010/main" val="10646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zh-CN" altLang="en-US" sz="2800" dirty="0">
                <a:latin typeface="微软雅黑"/>
                <a:ea typeface="微软雅黑"/>
                <a:cs typeface="微软雅黑"/>
              </a:rPr>
              <a:t>主动监控</a:t>
            </a:r>
            <a:endParaRPr lang="fr-FR" sz="2800" dirty="0">
              <a:latin typeface="微软雅黑"/>
              <a:ea typeface="微软雅黑"/>
              <a:cs typeface="微软雅黑"/>
            </a:endParaRPr>
          </a:p>
        </p:txBody>
      </p:sp>
      <p:sp>
        <p:nvSpPr>
          <p:cNvPr id="3" name="Espace réservé du contenu 2"/>
          <p:cNvSpPr>
            <a:spLocks noGrp="1"/>
          </p:cNvSpPr>
          <p:nvPr>
            <p:ph idx="1"/>
          </p:nvPr>
        </p:nvSpPr>
        <p:spPr/>
        <p:txBody>
          <a:bodyPr>
            <a:normAutofit/>
          </a:bodyPr>
          <a:lstStyle/>
          <a:p>
            <a:pPr marL="0" indent="0">
              <a:lnSpc>
                <a:spcPct val="90000"/>
              </a:lnSpc>
              <a:spcBef>
                <a:spcPts val="0"/>
              </a:spcBef>
              <a:spcAft>
                <a:spcPts val="450"/>
              </a:spcAft>
              <a:buNone/>
            </a:pPr>
            <a:r>
              <a:rPr lang="zh-CN" altLang="en-US" sz="2400" b="1" dirty="0">
                <a:solidFill>
                  <a:schemeClr val="bg2"/>
                </a:solidFill>
                <a:latin typeface="微软雅黑"/>
                <a:ea typeface="微软雅黑"/>
                <a:cs typeface="微软雅黑"/>
              </a:rPr>
              <a:t>什么是主动监控</a:t>
            </a:r>
            <a:r>
              <a:rPr lang="fr-FR" sz="2400" b="1" dirty="0">
                <a:solidFill>
                  <a:schemeClr val="bg2"/>
                </a:solidFill>
                <a:latin typeface="微软雅黑"/>
                <a:ea typeface="微软雅黑"/>
                <a:cs typeface="微软雅黑"/>
              </a:rPr>
              <a:t>?</a:t>
            </a:r>
          </a:p>
          <a:p>
            <a:pPr lvl="1"/>
            <a:r>
              <a:rPr lang="zh-CN" altLang="en-US" sz="2400" dirty="0">
                <a:latin typeface="微软雅黑"/>
                <a:ea typeface="微软雅黑"/>
                <a:cs typeface="微软雅黑"/>
              </a:rPr>
              <a:t>注入流量验证网络</a:t>
            </a:r>
            <a:endParaRPr lang="fr-FR" sz="2400" dirty="0">
              <a:latin typeface="微软雅黑"/>
              <a:ea typeface="微软雅黑"/>
              <a:cs typeface="微软雅黑"/>
            </a:endParaRPr>
          </a:p>
          <a:p>
            <a:pPr lvl="1"/>
            <a:r>
              <a:rPr lang="zh-CN" altLang="en-US" sz="2400" dirty="0">
                <a:latin typeface="微软雅黑"/>
                <a:ea typeface="微软雅黑"/>
                <a:cs typeface="微软雅黑"/>
              </a:rPr>
              <a:t>模拟用户行为验证用户体验</a:t>
            </a:r>
            <a:endParaRPr lang="fr-FR" sz="2400" dirty="0">
              <a:latin typeface="微软雅黑"/>
              <a:ea typeface="微软雅黑"/>
              <a:cs typeface="微软雅黑"/>
            </a:endParaRPr>
          </a:p>
          <a:p>
            <a:pPr lvl="1"/>
            <a:endParaRPr lang="fr-FR" sz="2400" dirty="0">
              <a:latin typeface="微软雅黑"/>
              <a:ea typeface="微软雅黑"/>
              <a:cs typeface="微软雅黑"/>
            </a:endParaRPr>
          </a:p>
          <a:p>
            <a:pPr marL="0" indent="0">
              <a:lnSpc>
                <a:spcPct val="90000"/>
              </a:lnSpc>
              <a:spcBef>
                <a:spcPts val="0"/>
              </a:spcBef>
              <a:spcAft>
                <a:spcPts val="450"/>
              </a:spcAft>
              <a:buNone/>
            </a:pPr>
            <a:r>
              <a:rPr lang="zh-CN" altLang="en-US" sz="2400" b="1" dirty="0">
                <a:solidFill>
                  <a:schemeClr val="bg2"/>
                </a:solidFill>
                <a:latin typeface="微软雅黑"/>
                <a:ea typeface="微软雅黑"/>
                <a:cs typeface="微软雅黑"/>
              </a:rPr>
              <a:t>优点</a:t>
            </a:r>
            <a:endParaRPr lang="fr-FR" sz="2400" b="1" dirty="0">
              <a:solidFill>
                <a:schemeClr val="bg2"/>
              </a:solidFill>
              <a:latin typeface="微软雅黑"/>
              <a:ea typeface="微软雅黑"/>
              <a:cs typeface="微软雅黑"/>
            </a:endParaRPr>
          </a:p>
          <a:p>
            <a:pPr lvl="1"/>
            <a:r>
              <a:rPr lang="zh-CN" altLang="en-US" sz="2400" dirty="0">
                <a:latin typeface="微软雅黑"/>
                <a:ea typeface="微软雅黑"/>
                <a:cs typeface="微软雅黑"/>
              </a:rPr>
              <a:t>在用户遭遇问题前找到问题</a:t>
            </a:r>
            <a:endParaRPr lang="fr-FR" sz="2400" dirty="0">
              <a:latin typeface="微软雅黑"/>
              <a:ea typeface="微软雅黑"/>
              <a:cs typeface="微软雅黑"/>
            </a:endParaRPr>
          </a:p>
          <a:p>
            <a:pPr lvl="1"/>
            <a:r>
              <a:rPr lang="zh-CN" altLang="en-US" sz="2400" dirty="0">
                <a:latin typeface="微软雅黑"/>
                <a:ea typeface="微软雅黑"/>
                <a:cs typeface="微软雅黑"/>
              </a:rPr>
              <a:t>高性价比分布式测试终端</a:t>
            </a:r>
            <a:endParaRPr lang="fr-FR" sz="2400" dirty="0">
              <a:latin typeface="微软雅黑"/>
              <a:ea typeface="微软雅黑"/>
              <a:cs typeface="微软雅黑"/>
            </a:endParaRPr>
          </a:p>
          <a:p>
            <a:pPr lvl="1"/>
            <a:r>
              <a:rPr lang="zh-CN" altLang="en-US" sz="2400" dirty="0">
                <a:latin typeface="微软雅黑"/>
                <a:ea typeface="微软雅黑"/>
                <a:cs typeface="微软雅黑"/>
              </a:rPr>
              <a:t>主动验证网络链路和服务可用性</a:t>
            </a:r>
            <a:endParaRPr lang="fr-FR" sz="2400" dirty="0">
              <a:latin typeface="微软雅黑"/>
              <a:ea typeface="微软雅黑"/>
              <a:cs typeface="微软雅黑"/>
            </a:endParaRPr>
          </a:p>
          <a:p>
            <a:pPr marL="0" indent="0">
              <a:buNone/>
            </a:pPr>
            <a:endParaRPr lang="fr-FR" sz="2800" dirty="0">
              <a:latin typeface="微软雅黑"/>
              <a:ea typeface="微软雅黑"/>
              <a:cs typeface="微软雅黑"/>
            </a:endParaRPr>
          </a:p>
        </p:txBody>
      </p:sp>
      <p:pic>
        <p:nvPicPr>
          <p:cNvPr id="5" name="Picture 4" descr="Afficher l'image d'orig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0108" y="1164255"/>
            <a:ext cx="3571875" cy="2676525"/>
          </a:xfrm>
          <a:prstGeom prst="rect">
            <a:avLst/>
          </a:prstGeom>
          <a:noFill/>
          <a:effectLst>
            <a:softEdge rad="63500"/>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549851353"/>
      </p:ext>
    </p:extLst>
  </p:cSld>
  <p:clrMapOvr>
    <a:masterClrMapping/>
  </p:clrMapOvr>
  <p:transition spd="slow">
    <p:strips dir="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4063" y="469498"/>
            <a:ext cx="11338560" cy="641435"/>
          </a:xfrm>
        </p:spPr>
        <p:txBody>
          <a:bodyPr>
            <a:normAutofit/>
          </a:bodyPr>
          <a:lstStyle/>
          <a:p>
            <a:r>
              <a:rPr lang="zh-CN" altLang="en-US" sz="2800" dirty="0"/>
              <a:t>一个糖葫芦串的故事</a:t>
            </a:r>
            <a:endParaRPr kumimoji="1" lang="zh-CN" altLang="en-US" sz="2800" dirty="0"/>
          </a:p>
        </p:txBody>
      </p:sp>
      <p:pic>
        <p:nvPicPr>
          <p:cNvPr id="187" name="Picture 28" descr="图标10">
            <a:extLst>
              <a:ext uri="{FF2B5EF4-FFF2-40B4-BE49-F238E27FC236}">
                <a16:creationId xmlns:a16="http://schemas.microsoft.com/office/drawing/2014/main" id="{E47D5B13-589D-A549-A261-984CF20582E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24330" y="2052865"/>
            <a:ext cx="884868" cy="814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 name="Picture 10" descr="tubiao更改图形1(9">
            <a:extLst>
              <a:ext uri="{FF2B5EF4-FFF2-40B4-BE49-F238E27FC236}">
                <a16:creationId xmlns:a16="http://schemas.microsoft.com/office/drawing/2014/main" id="{B19B054B-98B4-A541-B85F-4BBFB0DF12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5310" y="2031093"/>
            <a:ext cx="757238"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 name="Picture 10" descr="tubiao更改图形1(9">
            <a:extLst>
              <a:ext uri="{FF2B5EF4-FFF2-40B4-BE49-F238E27FC236}">
                <a16:creationId xmlns:a16="http://schemas.microsoft.com/office/drawing/2014/main" id="{98D9E37C-48E2-9D40-B251-C482ECA7C9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5310" y="3427676"/>
            <a:ext cx="757238"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2" name="Picture 28" descr="图标10">
            <a:extLst>
              <a:ext uri="{FF2B5EF4-FFF2-40B4-BE49-F238E27FC236}">
                <a16:creationId xmlns:a16="http://schemas.microsoft.com/office/drawing/2014/main" id="{620FC5A0-DFEA-0446-81EC-97D31011422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24330" y="3449447"/>
            <a:ext cx="884868" cy="814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3" name="组合 202">
            <a:extLst>
              <a:ext uri="{FF2B5EF4-FFF2-40B4-BE49-F238E27FC236}">
                <a16:creationId xmlns:a16="http://schemas.microsoft.com/office/drawing/2014/main" id="{9362F45F-7B44-D64C-A2E1-276B45A8E352}"/>
              </a:ext>
            </a:extLst>
          </p:cNvPr>
          <p:cNvGrpSpPr/>
          <p:nvPr/>
        </p:nvGrpSpPr>
        <p:grpSpPr>
          <a:xfrm>
            <a:off x="9732906" y="2680757"/>
            <a:ext cx="1219200" cy="1493838"/>
            <a:chOff x="9664909" y="1625183"/>
            <a:chExt cx="1219200" cy="1493838"/>
          </a:xfrm>
        </p:grpSpPr>
        <p:sp>
          <p:nvSpPr>
            <p:cNvPr id="204" name="Rectangle 10">
              <a:extLst>
                <a:ext uri="{FF2B5EF4-FFF2-40B4-BE49-F238E27FC236}">
                  <a16:creationId xmlns:a16="http://schemas.microsoft.com/office/drawing/2014/main" id="{14C9BBED-05A9-5142-A6EC-2935EE32ABE3}"/>
                </a:ext>
              </a:extLst>
            </p:cNvPr>
            <p:cNvSpPr>
              <a:spLocks noChangeArrowheads="1"/>
            </p:cNvSpPr>
            <p:nvPr/>
          </p:nvSpPr>
          <p:spPr bwMode="auto">
            <a:xfrm>
              <a:off x="9741109" y="2844383"/>
              <a:ext cx="793750" cy="274638"/>
            </a:xfrm>
            <a:prstGeom prst="rect">
              <a:avLst/>
            </a:prstGeom>
            <a:noFill/>
            <a:ln>
              <a:noFill/>
            </a:ln>
            <a:effectLst/>
            <a:extLst>
              <a:ext uri="{909E8E84-426E-40DD-AFC4-6F175D3DCCD1}">
                <a14:hiddenFill xmlns:a14="http://schemas.microsoft.com/office/drawing/2010/main">
                  <a:solidFill>
                    <a:srgbClr val="3366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200">
                  <a:latin typeface="宋体" panose="02010600030101010101" pitchFamily="2" charset="-122"/>
                </a:rPr>
                <a:t>服务器群</a:t>
              </a:r>
            </a:p>
          </p:txBody>
        </p:sp>
        <p:pic>
          <p:nvPicPr>
            <p:cNvPr id="205" name="Picture 16" descr="tubiao更改图形1(9">
              <a:extLst>
                <a:ext uri="{FF2B5EF4-FFF2-40B4-BE49-F238E27FC236}">
                  <a16:creationId xmlns:a16="http://schemas.microsoft.com/office/drawing/2014/main" id="{3DE01141-4BCD-BB43-BCB3-E8CAF3E1B2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4909" y="1625183"/>
              <a:ext cx="1219200"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206" name="直线连接符 205">
            <a:extLst>
              <a:ext uri="{FF2B5EF4-FFF2-40B4-BE49-F238E27FC236}">
                <a16:creationId xmlns:a16="http://schemas.microsoft.com/office/drawing/2014/main" id="{E24C9C2F-277E-1D41-9258-78541EDA771C}"/>
              </a:ext>
            </a:extLst>
          </p:cNvPr>
          <p:cNvCxnSpPr>
            <a:stCxn id="188" idx="3"/>
            <a:endCxn id="187" idx="1"/>
          </p:cNvCxnSpPr>
          <p:nvPr/>
        </p:nvCxnSpPr>
        <p:spPr>
          <a:xfrm flipV="1">
            <a:off x="3962548" y="2460273"/>
            <a:ext cx="3861782" cy="42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直线连接符 206">
            <a:extLst>
              <a:ext uri="{FF2B5EF4-FFF2-40B4-BE49-F238E27FC236}">
                <a16:creationId xmlns:a16="http://schemas.microsoft.com/office/drawing/2014/main" id="{DE3E7062-3541-694C-90FA-F52D6EEA959D}"/>
              </a:ext>
            </a:extLst>
          </p:cNvPr>
          <p:cNvCxnSpPr>
            <a:stCxn id="189" idx="3"/>
            <a:endCxn id="202" idx="1"/>
          </p:cNvCxnSpPr>
          <p:nvPr/>
        </p:nvCxnSpPr>
        <p:spPr>
          <a:xfrm flipV="1">
            <a:off x="3962548" y="3856855"/>
            <a:ext cx="3861782" cy="4209"/>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直线连接符 207">
            <a:extLst>
              <a:ext uri="{FF2B5EF4-FFF2-40B4-BE49-F238E27FC236}">
                <a16:creationId xmlns:a16="http://schemas.microsoft.com/office/drawing/2014/main" id="{B9616795-CDE2-594C-9A1C-BCFE3D73E5AE}"/>
              </a:ext>
            </a:extLst>
          </p:cNvPr>
          <p:cNvCxnSpPr>
            <a:cxnSpLocks/>
            <a:stCxn id="188" idx="2"/>
            <a:endCxn id="189" idx="0"/>
          </p:cNvCxnSpPr>
          <p:nvPr/>
        </p:nvCxnSpPr>
        <p:spPr>
          <a:xfrm>
            <a:off x="3583929" y="2897868"/>
            <a:ext cx="0" cy="5298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直线连接符 208">
            <a:extLst>
              <a:ext uri="{FF2B5EF4-FFF2-40B4-BE49-F238E27FC236}">
                <a16:creationId xmlns:a16="http://schemas.microsoft.com/office/drawing/2014/main" id="{87A2EA21-0255-A544-B675-D23593D7B159}"/>
              </a:ext>
            </a:extLst>
          </p:cNvPr>
          <p:cNvCxnSpPr>
            <a:stCxn id="187" idx="2"/>
            <a:endCxn id="202" idx="0"/>
          </p:cNvCxnSpPr>
          <p:nvPr/>
        </p:nvCxnSpPr>
        <p:spPr>
          <a:xfrm>
            <a:off x="8266764" y="2867681"/>
            <a:ext cx="0" cy="5817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0" name="直线连接符 209">
            <a:extLst>
              <a:ext uri="{FF2B5EF4-FFF2-40B4-BE49-F238E27FC236}">
                <a16:creationId xmlns:a16="http://schemas.microsoft.com/office/drawing/2014/main" id="{A69E3395-3788-D242-9E0C-D1EE0B40E9AD}"/>
              </a:ext>
            </a:extLst>
          </p:cNvPr>
          <p:cNvCxnSpPr>
            <a:cxnSpLocks/>
            <a:stCxn id="221" idx="3"/>
            <a:endCxn id="188" idx="1"/>
          </p:cNvCxnSpPr>
          <p:nvPr/>
        </p:nvCxnSpPr>
        <p:spPr>
          <a:xfrm flipV="1">
            <a:off x="2068452" y="2464481"/>
            <a:ext cx="1136858" cy="79115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直线连接符 210">
            <a:extLst>
              <a:ext uri="{FF2B5EF4-FFF2-40B4-BE49-F238E27FC236}">
                <a16:creationId xmlns:a16="http://schemas.microsoft.com/office/drawing/2014/main" id="{E4FE8254-FC8F-1347-958C-258BE9C6FD74}"/>
              </a:ext>
            </a:extLst>
          </p:cNvPr>
          <p:cNvCxnSpPr>
            <a:stCxn id="221" idx="3"/>
            <a:endCxn id="189" idx="1"/>
          </p:cNvCxnSpPr>
          <p:nvPr/>
        </p:nvCxnSpPr>
        <p:spPr>
          <a:xfrm>
            <a:off x="2068452" y="3255637"/>
            <a:ext cx="1136858" cy="60542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直线连接符 211">
            <a:extLst>
              <a:ext uri="{FF2B5EF4-FFF2-40B4-BE49-F238E27FC236}">
                <a16:creationId xmlns:a16="http://schemas.microsoft.com/office/drawing/2014/main" id="{C10FB2F1-0C4B-0F49-9B92-DE81E515322A}"/>
              </a:ext>
            </a:extLst>
          </p:cNvPr>
          <p:cNvCxnSpPr>
            <a:stCxn id="187" idx="3"/>
            <a:endCxn id="205" idx="1"/>
          </p:cNvCxnSpPr>
          <p:nvPr/>
        </p:nvCxnSpPr>
        <p:spPr>
          <a:xfrm>
            <a:off x="8709198" y="2460273"/>
            <a:ext cx="1023708" cy="7808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3" name="直线连接符 212">
            <a:extLst>
              <a:ext uri="{FF2B5EF4-FFF2-40B4-BE49-F238E27FC236}">
                <a16:creationId xmlns:a16="http://schemas.microsoft.com/office/drawing/2014/main" id="{A3C1FA72-84AF-CC41-9CA6-C02255FEA218}"/>
              </a:ext>
            </a:extLst>
          </p:cNvPr>
          <p:cNvCxnSpPr>
            <a:stCxn id="202" idx="3"/>
            <a:endCxn id="205" idx="1"/>
          </p:cNvCxnSpPr>
          <p:nvPr/>
        </p:nvCxnSpPr>
        <p:spPr>
          <a:xfrm flipV="1">
            <a:off x="8709198" y="3241145"/>
            <a:ext cx="1023708" cy="615710"/>
          </a:xfrm>
          <a:prstGeom prst="line">
            <a:avLst/>
          </a:prstGeom>
        </p:spPr>
        <p:style>
          <a:lnRef idx="1">
            <a:schemeClr val="accent1"/>
          </a:lnRef>
          <a:fillRef idx="0">
            <a:schemeClr val="accent1"/>
          </a:fillRef>
          <a:effectRef idx="0">
            <a:schemeClr val="accent1"/>
          </a:effectRef>
          <a:fontRef idx="minor">
            <a:schemeClr val="tx1"/>
          </a:fontRef>
        </p:style>
      </p:cxnSp>
      <p:grpSp>
        <p:nvGrpSpPr>
          <p:cNvPr id="214" name="组合 213">
            <a:extLst>
              <a:ext uri="{FF2B5EF4-FFF2-40B4-BE49-F238E27FC236}">
                <a16:creationId xmlns:a16="http://schemas.microsoft.com/office/drawing/2014/main" id="{55989FE8-B210-2049-A4DD-B1571829BA4F}"/>
              </a:ext>
            </a:extLst>
          </p:cNvPr>
          <p:cNvGrpSpPr/>
          <p:nvPr/>
        </p:nvGrpSpPr>
        <p:grpSpPr>
          <a:xfrm>
            <a:off x="5257004" y="2068228"/>
            <a:ext cx="1154112" cy="1081861"/>
            <a:chOff x="3163888" y="3294063"/>
            <a:chExt cx="1154112" cy="1081861"/>
          </a:xfrm>
        </p:grpSpPr>
        <p:sp>
          <p:nvSpPr>
            <p:cNvPr id="215" name="Text Box 87">
              <a:extLst>
                <a:ext uri="{FF2B5EF4-FFF2-40B4-BE49-F238E27FC236}">
                  <a16:creationId xmlns:a16="http://schemas.microsoft.com/office/drawing/2014/main" id="{AA7C7D2C-93E9-3B4A-BE51-AB2C023113DB}"/>
                </a:ext>
              </a:extLst>
            </p:cNvPr>
            <p:cNvSpPr txBox="1">
              <a:spLocks noChangeArrowheads="1"/>
            </p:cNvSpPr>
            <p:nvPr/>
          </p:nvSpPr>
          <p:spPr bwMode="auto">
            <a:xfrm>
              <a:off x="3163888" y="4098925"/>
              <a:ext cx="11525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200" dirty="0"/>
                <a:t>WAF</a:t>
              </a:r>
            </a:p>
          </p:txBody>
        </p:sp>
        <p:pic>
          <p:nvPicPr>
            <p:cNvPr id="216" name="Picture 88" descr="gray_VPN">
              <a:extLst>
                <a:ext uri="{FF2B5EF4-FFF2-40B4-BE49-F238E27FC236}">
                  <a16:creationId xmlns:a16="http://schemas.microsoft.com/office/drawing/2014/main" id="{DD86065E-4384-1347-92CB-6E5AAE103D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6913" y="3294063"/>
              <a:ext cx="1081087"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7" name="组合 216">
            <a:extLst>
              <a:ext uri="{FF2B5EF4-FFF2-40B4-BE49-F238E27FC236}">
                <a16:creationId xmlns:a16="http://schemas.microsoft.com/office/drawing/2014/main" id="{ADC01357-72BE-A542-9BB3-7EDA4998D6F2}"/>
              </a:ext>
            </a:extLst>
          </p:cNvPr>
          <p:cNvGrpSpPr/>
          <p:nvPr/>
        </p:nvGrpSpPr>
        <p:grpSpPr>
          <a:xfrm>
            <a:off x="5222889" y="3449447"/>
            <a:ext cx="1154112" cy="1081861"/>
            <a:chOff x="3163888" y="3294063"/>
            <a:chExt cx="1154112" cy="1081861"/>
          </a:xfrm>
        </p:grpSpPr>
        <p:sp>
          <p:nvSpPr>
            <p:cNvPr id="218" name="Text Box 87">
              <a:extLst>
                <a:ext uri="{FF2B5EF4-FFF2-40B4-BE49-F238E27FC236}">
                  <a16:creationId xmlns:a16="http://schemas.microsoft.com/office/drawing/2014/main" id="{290799B7-B219-F34C-BA54-E8530FB5104F}"/>
                </a:ext>
              </a:extLst>
            </p:cNvPr>
            <p:cNvSpPr txBox="1">
              <a:spLocks noChangeArrowheads="1"/>
            </p:cNvSpPr>
            <p:nvPr/>
          </p:nvSpPr>
          <p:spPr bwMode="auto">
            <a:xfrm>
              <a:off x="3163888" y="4098925"/>
              <a:ext cx="11525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200" dirty="0"/>
                <a:t>WAF</a:t>
              </a:r>
            </a:p>
          </p:txBody>
        </p:sp>
        <p:pic>
          <p:nvPicPr>
            <p:cNvPr id="219" name="Picture 88" descr="gray_VPN">
              <a:extLst>
                <a:ext uri="{FF2B5EF4-FFF2-40B4-BE49-F238E27FC236}">
                  <a16:creationId xmlns:a16="http://schemas.microsoft.com/office/drawing/2014/main" id="{DD78A583-88EB-604C-9294-FE9306C421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6913" y="3294063"/>
              <a:ext cx="1081087"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0" name="组合 219">
            <a:extLst>
              <a:ext uri="{FF2B5EF4-FFF2-40B4-BE49-F238E27FC236}">
                <a16:creationId xmlns:a16="http://schemas.microsoft.com/office/drawing/2014/main" id="{CA3A58D8-7F93-8E4B-9DEB-F32C960AEBFB}"/>
              </a:ext>
            </a:extLst>
          </p:cNvPr>
          <p:cNvGrpSpPr/>
          <p:nvPr/>
        </p:nvGrpSpPr>
        <p:grpSpPr>
          <a:xfrm>
            <a:off x="623873" y="2769256"/>
            <a:ext cx="1444579" cy="972761"/>
            <a:chOff x="411598" y="1773197"/>
            <a:chExt cx="1444579" cy="972761"/>
          </a:xfrm>
        </p:grpSpPr>
        <p:pic>
          <p:nvPicPr>
            <p:cNvPr id="221" name="Picture 28" descr="cloud">
              <a:extLst>
                <a:ext uri="{FF2B5EF4-FFF2-40B4-BE49-F238E27FC236}">
                  <a16:creationId xmlns:a16="http://schemas.microsoft.com/office/drawing/2014/main" id="{570A0A7D-1A25-674E-9389-F9C1BD69475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1598" y="1773197"/>
              <a:ext cx="1444579" cy="972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2" name="文本框 221">
              <a:extLst>
                <a:ext uri="{FF2B5EF4-FFF2-40B4-BE49-F238E27FC236}">
                  <a16:creationId xmlns:a16="http://schemas.microsoft.com/office/drawing/2014/main" id="{2DAD16BC-D925-FC47-952E-141E0E8C3CD9}"/>
                </a:ext>
              </a:extLst>
            </p:cNvPr>
            <p:cNvSpPr txBox="1"/>
            <p:nvPr/>
          </p:nvSpPr>
          <p:spPr>
            <a:xfrm>
              <a:off x="771789" y="2074911"/>
              <a:ext cx="724196" cy="369332"/>
            </a:xfrm>
            <a:prstGeom prst="rect">
              <a:avLst/>
            </a:prstGeom>
            <a:noFill/>
          </p:spPr>
          <p:txBody>
            <a:bodyPr wrap="square" rtlCol="0">
              <a:spAutoFit/>
            </a:bodyPr>
            <a:lstStyle/>
            <a:p>
              <a:r>
                <a:rPr kumimoji="1" lang="zh-Hans" altLang="en-US" dirty="0"/>
                <a:t>外网</a:t>
              </a:r>
              <a:endParaRPr kumimoji="1" lang="zh-CN" altLang="en-US" dirty="0"/>
            </a:p>
          </p:txBody>
        </p:sp>
      </p:grpSp>
      <p:sp>
        <p:nvSpPr>
          <p:cNvPr id="223" name="文本框 222">
            <a:extLst>
              <a:ext uri="{FF2B5EF4-FFF2-40B4-BE49-F238E27FC236}">
                <a16:creationId xmlns:a16="http://schemas.microsoft.com/office/drawing/2014/main" id="{C1EB5632-75ED-E940-B708-7ED69A2FD480}"/>
              </a:ext>
            </a:extLst>
          </p:cNvPr>
          <p:cNvSpPr txBox="1"/>
          <p:nvPr/>
        </p:nvSpPr>
        <p:spPr>
          <a:xfrm>
            <a:off x="3205310" y="1749886"/>
            <a:ext cx="757238" cy="276999"/>
          </a:xfrm>
          <a:prstGeom prst="rect">
            <a:avLst/>
          </a:prstGeom>
          <a:noFill/>
        </p:spPr>
        <p:txBody>
          <a:bodyPr wrap="square" rtlCol="0">
            <a:spAutoFit/>
          </a:bodyPr>
          <a:lstStyle/>
          <a:p>
            <a:r>
              <a:rPr kumimoji="1" lang="zh-Hans" altLang="en-US" sz="1200" dirty="0"/>
              <a:t>路由器</a:t>
            </a:r>
            <a:endParaRPr kumimoji="1" lang="zh-CN" altLang="en-US" sz="1200" dirty="0"/>
          </a:p>
        </p:txBody>
      </p:sp>
      <p:sp>
        <p:nvSpPr>
          <p:cNvPr id="224" name="文本框 223">
            <a:extLst>
              <a:ext uri="{FF2B5EF4-FFF2-40B4-BE49-F238E27FC236}">
                <a16:creationId xmlns:a16="http://schemas.microsoft.com/office/drawing/2014/main" id="{6000C818-2015-DC4B-B91D-441C23B4D9D2}"/>
              </a:ext>
            </a:extLst>
          </p:cNvPr>
          <p:cNvSpPr txBox="1"/>
          <p:nvPr/>
        </p:nvSpPr>
        <p:spPr>
          <a:xfrm>
            <a:off x="3205310" y="4327990"/>
            <a:ext cx="757238" cy="276999"/>
          </a:xfrm>
          <a:prstGeom prst="rect">
            <a:avLst/>
          </a:prstGeom>
          <a:noFill/>
        </p:spPr>
        <p:txBody>
          <a:bodyPr wrap="square" rtlCol="0">
            <a:spAutoFit/>
          </a:bodyPr>
          <a:lstStyle/>
          <a:p>
            <a:r>
              <a:rPr kumimoji="1" lang="zh-Hans" altLang="en-US" sz="1200" dirty="0"/>
              <a:t>路由器</a:t>
            </a:r>
            <a:endParaRPr kumimoji="1" lang="zh-CN" altLang="en-US" sz="1200" dirty="0"/>
          </a:p>
        </p:txBody>
      </p:sp>
      <p:sp>
        <p:nvSpPr>
          <p:cNvPr id="225" name="文本框 224">
            <a:extLst>
              <a:ext uri="{FF2B5EF4-FFF2-40B4-BE49-F238E27FC236}">
                <a16:creationId xmlns:a16="http://schemas.microsoft.com/office/drawing/2014/main" id="{EC69974F-EB4B-2046-ABF5-A42162897822}"/>
              </a:ext>
            </a:extLst>
          </p:cNvPr>
          <p:cNvSpPr txBox="1"/>
          <p:nvPr/>
        </p:nvSpPr>
        <p:spPr>
          <a:xfrm>
            <a:off x="7888144" y="4327990"/>
            <a:ext cx="1003433" cy="276999"/>
          </a:xfrm>
          <a:prstGeom prst="rect">
            <a:avLst/>
          </a:prstGeom>
          <a:noFill/>
        </p:spPr>
        <p:txBody>
          <a:bodyPr wrap="square" rtlCol="0">
            <a:spAutoFit/>
          </a:bodyPr>
          <a:lstStyle/>
          <a:p>
            <a:r>
              <a:rPr kumimoji="1" lang="zh-Hans" altLang="en-US" sz="1200" dirty="0"/>
              <a:t>核心交换机</a:t>
            </a:r>
            <a:endParaRPr kumimoji="1" lang="zh-CN" altLang="en-US" sz="1200" dirty="0"/>
          </a:p>
        </p:txBody>
      </p:sp>
      <p:sp>
        <p:nvSpPr>
          <p:cNvPr id="226" name="文本框 225">
            <a:extLst>
              <a:ext uri="{FF2B5EF4-FFF2-40B4-BE49-F238E27FC236}">
                <a16:creationId xmlns:a16="http://schemas.microsoft.com/office/drawing/2014/main" id="{78B03F3F-DB95-9748-98CE-471FA3E233CC}"/>
              </a:ext>
            </a:extLst>
          </p:cNvPr>
          <p:cNvSpPr txBox="1"/>
          <p:nvPr/>
        </p:nvSpPr>
        <p:spPr>
          <a:xfrm>
            <a:off x="7765047" y="1781164"/>
            <a:ext cx="1003433" cy="276999"/>
          </a:xfrm>
          <a:prstGeom prst="rect">
            <a:avLst/>
          </a:prstGeom>
          <a:noFill/>
        </p:spPr>
        <p:txBody>
          <a:bodyPr wrap="square" rtlCol="0">
            <a:spAutoFit/>
          </a:bodyPr>
          <a:lstStyle/>
          <a:p>
            <a:r>
              <a:rPr kumimoji="1" lang="zh-Hans" altLang="en-US" sz="1200" dirty="0"/>
              <a:t>核心交换机</a:t>
            </a:r>
            <a:endParaRPr kumimoji="1" lang="zh-CN" altLang="en-US" sz="1200" dirty="0"/>
          </a:p>
        </p:txBody>
      </p:sp>
      <p:grpSp>
        <p:nvGrpSpPr>
          <p:cNvPr id="227" name="组合 226">
            <a:extLst>
              <a:ext uri="{FF2B5EF4-FFF2-40B4-BE49-F238E27FC236}">
                <a16:creationId xmlns:a16="http://schemas.microsoft.com/office/drawing/2014/main" id="{6DCDDC6E-3802-834A-B8EA-9DD568CDE79F}"/>
              </a:ext>
            </a:extLst>
          </p:cNvPr>
          <p:cNvGrpSpPr/>
          <p:nvPr/>
        </p:nvGrpSpPr>
        <p:grpSpPr>
          <a:xfrm>
            <a:off x="4234715" y="2117485"/>
            <a:ext cx="1008062" cy="1106487"/>
            <a:chOff x="1947863" y="1776413"/>
            <a:chExt cx="1008062" cy="1106487"/>
          </a:xfrm>
        </p:grpSpPr>
        <p:sp>
          <p:nvSpPr>
            <p:cNvPr id="228" name="Rectangle 13">
              <a:extLst>
                <a:ext uri="{FF2B5EF4-FFF2-40B4-BE49-F238E27FC236}">
                  <a16:creationId xmlns:a16="http://schemas.microsoft.com/office/drawing/2014/main" id="{3FAAAF45-3B63-5D4E-94B3-1C7E41A7E7A1}"/>
                </a:ext>
              </a:extLst>
            </p:cNvPr>
            <p:cNvSpPr>
              <a:spLocks noChangeArrowheads="1"/>
            </p:cNvSpPr>
            <p:nvPr/>
          </p:nvSpPr>
          <p:spPr bwMode="auto">
            <a:xfrm>
              <a:off x="1947863" y="2593975"/>
              <a:ext cx="1008062"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buFont typeface="Wingdings" pitchFamily="2" charset="2"/>
                <a:buNone/>
              </a:pPr>
              <a:r>
                <a:rPr lang="en-US" altLang="zh-CN" sz="1200">
                  <a:latin typeface="宋体" panose="02010600030101010101" pitchFamily="2" charset="-122"/>
                </a:rPr>
                <a:t>IPS</a:t>
              </a:r>
              <a:r>
                <a:rPr lang="zh-CN" altLang="en-US" sz="1200">
                  <a:latin typeface="宋体" panose="02010600030101010101" pitchFamily="2" charset="-122"/>
                </a:rPr>
                <a:t>入侵</a:t>
              </a:r>
            </a:p>
            <a:p>
              <a:pPr algn="ctr" eaLnBrk="1" hangingPunct="1">
                <a:lnSpc>
                  <a:spcPct val="80000"/>
                </a:lnSpc>
                <a:buFont typeface="Wingdings" pitchFamily="2" charset="2"/>
                <a:buNone/>
              </a:pPr>
              <a:r>
                <a:rPr lang="zh-CN" altLang="en-US" sz="1200">
                  <a:latin typeface="宋体" panose="02010600030101010101" pitchFamily="2" charset="-122"/>
                </a:rPr>
                <a:t>防御系统</a:t>
              </a:r>
            </a:p>
          </p:txBody>
        </p:sp>
        <p:pic>
          <p:nvPicPr>
            <p:cNvPr id="229" name="Picture 44" descr="IPS入侵防御系统">
              <a:extLst>
                <a:ext uri="{FF2B5EF4-FFF2-40B4-BE49-F238E27FC236}">
                  <a16:creationId xmlns:a16="http://schemas.microsoft.com/office/drawing/2014/main" id="{070FAB0D-F493-8F47-ADC8-AE1F31F35FC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11363" y="1776413"/>
              <a:ext cx="935037"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0" name="组合 229">
            <a:extLst>
              <a:ext uri="{FF2B5EF4-FFF2-40B4-BE49-F238E27FC236}">
                <a16:creationId xmlns:a16="http://schemas.microsoft.com/office/drawing/2014/main" id="{8DE88142-95E9-2F4E-B39E-B85AB492A01A}"/>
              </a:ext>
            </a:extLst>
          </p:cNvPr>
          <p:cNvGrpSpPr/>
          <p:nvPr/>
        </p:nvGrpSpPr>
        <p:grpSpPr>
          <a:xfrm>
            <a:off x="4225176" y="3484032"/>
            <a:ext cx="1008062" cy="1106487"/>
            <a:chOff x="1947863" y="1776413"/>
            <a:chExt cx="1008062" cy="1106487"/>
          </a:xfrm>
        </p:grpSpPr>
        <p:sp>
          <p:nvSpPr>
            <p:cNvPr id="231" name="Rectangle 13">
              <a:extLst>
                <a:ext uri="{FF2B5EF4-FFF2-40B4-BE49-F238E27FC236}">
                  <a16:creationId xmlns:a16="http://schemas.microsoft.com/office/drawing/2014/main" id="{0D9B1716-D8D9-2F46-B1C8-B9024C75A79E}"/>
                </a:ext>
              </a:extLst>
            </p:cNvPr>
            <p:cNvSpPr>
              <a:spLocks noChangeArrowheads="1"/>
            </p:cNvSpPr>
            <p:nvPr/>
          </p:nvSpPr>
          <p:spPr bwMode="auto">
            <a:xfrm>
              <a:off x="1947863" y="2593975"/>
              <a:ext cx="1008062"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buFont typeface="Wingdings" pitchFamily="2" charset="2"/>
                <a:buNone/>
              </a:pPr>
              <a:r>
                <a:rPr lang="en-US" altLang="zh-CN" sz="1200">
                  <a:latin typeface="宋体" panose="02010600030101010101" pitchFamily="2" charset="-122"/>
                </a:rPr>
                <a:t>IPS</a:t>
              </a:r>
              <a:r>
                <a:rPr lang="zh-CN" altLang="en-US" sz="1200">
                  <a:latin typeface="宋体" panose="02010600030101010101" pitchFamily="2" charset="-122"/>
                </a:rPr>
                <a:t>入侵</a:t>
              </a:r>
            </a:p>
            <a:p>
              <a:pPr algn="ctr" eaLnBrk="1" hangingPunct="1">
                <a:lnSpc>
                  <a:spcPct val="80000"/>
                </a:lnSpc>
                <a:buFont typeface="Wingdings" pitchFamily="2" charset="2"/>
                <a:buNone/>
              </a:pPr>
              <a:r>
                <a:rPr lang="zh-CN" altLang="en-US" sz="1200">
                  <a:latin typeface="宋体" panose="02010600030101010101" pitchFamily="2" charset="-122"/>
                </a:rPr>
                <a:t>防御系统</a:t>
              </a:r>
            </a:p>
          </p:txBody>
        </p:sp>
        <p:pic>
          <p:nvPicPr>
            <p:cNvPr id="232" name="Picture 44" descr="IPS入侵防御系统">
              <a:extLst>
                <a:ext uri="{FF2B5EF4-FFF2-40B4-BE49-F238E27FC236}">
                  <a16:creationId xmlns:a16="http://schemas.microsoft.com/office/drawing/2014/main" id="{66996D89-FDFE-6F4F-BF7D-1CEBDEA5EBD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11363" y="1776413"/>
              <a:ext cx="935037"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3" name="组合 232">
            <a:extLst>
              <a:ext uri="{FF2B5EF4-FFF2-40B4-BE49-F238E27FC236}">
                <a16:creationId xmlns:a16="http://schemas.microsoft.com/office/drawing/2014/main" id="{7C51FCE3-FB4D-7743-A919-362790457360}"/>
              </a:ext>
            </a:extLst>
          </p:cNvPr>
          <p:cNvGrpSpPr/>
          <p:nvPr/>
        </p:nvGrpSpPr>
        <p:grpSpPr>
          <a:xfrm>
            <a:off x="6338629" y="2087675"/>
            <a:ext cx="1295400" cy="1079500"/>
            <a:chOff x="5826553" y="1091616"/>
            <a:chExt cx="1295400" cy="1079500"/>
          </a:xfrm>
        </p:grpSpPr>
        <p:pic>
          <p:nvPicPr>
            <p:cNvPr id="234" name="Picture 75" descr="深度检测防火墙">
              <a:extLst>
                <a:ext uri="{FF2B5EF4-FFF2-40B4-BE49-F238E27FC236}">
                  <a16:creationId xmlns:a16="http://schemas.microsoft.com/office/drawing/2014/main" id="{659F880D-E118-2D4C-9791-E5612D14559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71015" y="1091616"/>
              <a:ext cx="1079500"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 name="Text Box 76">
              <a:extLst>
                <a:ext uri="{FF2B5EF4-FFF2-40B4-BE49-F238E27FC236}">
                  <a16:creationId xmlns:a16="http://schemas.microsoft.com/office/drawing/2014/main" id="{D5C1EA09-041E-F045-B312-3F45AEEF1CAB}"/>
                </a:ext>
              </a:extLst>
            </p:cNvPr>
            <p:cNvSpPr txBox="1">
              <a:spLocks noChangeArrowheads="1"/>
            </p:cNvSpPr>
            <p:nvPr/>
          </p:nvSpPr>
          <p:spPr bwMode="auto">
            <a:xfrm>
              <a:off x="5826553" y="1896478"/>
              <a:ext cx="1295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200" dirty="0"/>
                <a:t>DPI</a:t>
              </a:r>
              <a:r>
                <a:rPr lang="zh-CN" altLang="en-US" sz="1200" dirty="0"/>
                <a:t>防火墙</a:t>
              </a:r>
            </a:p>
          </p:txBody>
        </p:sp>
      </p:grpSp>
      <p:grpSp>
        <p:nvGrpSpPr>
          <p:cNvPr id="236" name="组合 235">
            <a:extLst>
              <a:ext uri="{FF2B5EF4-FFF2-40B4-BE49-F238E27FC236}">
                <a16:creationId xmlns:a16="http://schemas.microsoft.com/office/drawing/2014/main" id="{E5DF571F-4797-0E48-ABF9-D22AFE1CF977}"/>
              </a:ext>
            </a:extLst>
          </p:cNvPr>
          <p:cNvGrpSpPr/>
          <p:nvPr/>
        </p:nvGrpSpPr>
        <p:grpSpPr>
          <a:xfrm>
            <a:off x="6317687" y="3440302"/>
            <a:ext cx="1295400" cy="1079500"/>
            <a:chOff x="5826553" y="1091616"/>
            <a:chExt cx="1295400" cy="1079500"/>
          </a:xfrm>
        </p:grpSpPr>
        <p:pic>
          <p:nvPicPr>
            <p:cNvPr id="237" name="Picture 75" descr="深度检测防火墙">
              <a:extLst>
                <a:ext uri="{FF2B5EF4-FFF2-40B4-BE49-F238E27FC236}">
                  <a16:creationId xmlns:a16="http://schemas.microsoft.com/office/drawing/2014/main" id="{205B106F-64EE-3A45-964D-CE771EA54E8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71015" y="1091616"/>
              <a:ext cx="1079500"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8" name="Text Box 76">
              <a:extLst>
                <a:ext uri="{FF2B5EF4-FFF2-40B4-BE49-F238E27FC236}">
                  <a16:creationId xmlns:a16="http://schemas.microsoft.com/office/drawing/2014/main" id="{C4B15145-A09D-DA4A-94F3-5229A602A1FA}"/>
                </a:ext>
              </a:extLst>
            </p:cNvPr>
            <p:cNvSpPr txBox="1">
              <a:spLocks noChangeArrowheads="1"/>
            </p:cNvSpPr>
            <p:nvPr/>
          </p:nvSpPr>
          <p:spPr bwMode="auto">
            <a:xfrm>
              <a:off x="5826553" y="1896478"/>
              <a:ext cx="1295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200" dirty="0"/>
                <a:t>DPI</a:t>
              </a:r>
              <a:r>
                <a:rPr lang="zh-CN" altLang="en-US" sz="1200" dirty="0"/>
                <a:t>防火墙</a:t>
              </a:r>
            </a:p>
          </p:txBody>
        </p:sp>
      </p:grpSp>
      <p:sp>
        <p:nvSpPr>
          <p:cNvPr id="16" name="文本框 15">
            <a:extLst>
              <a:ext uri="{FF2B5EF4-FFF2-40B4-BE49-F238E27FC236}">
                <a16:creationId xmlns:a16="http://schemas.microsoft.com/office/drawing/2014/main" id="{FA190900-1733-F647-A017-4E4C2CC5DF42}"/>
              </a:ext>
            </a:extLst>
          </p:cNvPr>
          <p:cNvSpPr txBox="1"/>
          <p:nvPr/>
        </p:nvSpPr>
        <p:spPr>
          <a:xfrm>
            <a:off x="2818255" y="5145561"/>
            <a:ext cx="3494314" cy="276999"/>
          </a:xfrm>
          <a:prstGeom prst="rect">
            <a:avLst/>
          </a:prstGeom>
          <a:noFill/>
        </p:spPr>
        <p:txBody>
          <a:bodyPr wrap="square" lIns="0" tIns="0" rIns="0" bIns="0" rtlCol="0">
            <a:spAutoFit/>
          </a:bodyPr>
          <a:lstStyle/>
          <a:p>
            <a:pPr algn="l"/>
            <a:r>
              <a:rPr kumimoji="1" lang="zh-CN" altLang="en-US" dirty="0">
                <a:solidFill>
                  <a:srgbClr val="C00000"/>
                </a:solidFill>
              </a:rPr>
              <a:t>这个网络保证任何时间不断吗？</a:t>
            </a:r>
          </a:p>
        </p:txBody>
      </p:sp>
      <p:sp>
        <p:nvSpPr>
          <p:cNvPr id="239" name="文本框 238">
            <a:extLst>
              <a:ext uri="{FF2B5EF4-FFF2-40B4-BE49-F238E27FC236}">
                <a16:creationId xmlns:a16="http://schemas.microsoft.com/office/drawing/2014/main" id="{13A473FE-8A9C-C84D-9AA9-98999CC488FC}"/>
              </a:ext>
            </a:extLst>
          </p:cNvPr>
          <p:cNvSpPr txBox="1"/>
          <p:nvPr/>
        </p:nvSpPr>
        <p:spPr>
          <a:xfrm>
            <a:off x="2819534" y="5754200"/>
            <a:ext cx="3494314" cy="276999"/>
          </a:xfrm>
          <a:prstGeom prst="rect">
            <a:avLst/>
          </a:prstGeom>
          <a:noFill/>
        </p:spPr>
        <p:txBody>
          <a:bodyPr wrap="square" lIns="0" tIns="0" rIns="0" bIns="0" rtlCol="0">
            <a:spAutoFit/>
          </a:bodyPr>
          <a:lstStyle/>
          <a:p>
            <a:pPr algn="l"/>
            <a:r>
              <a:rPr kumimoji="1" lang="zh-CN" altLang="en-US" dirty="0">
                <a:solidFill>
                  <a:srgbClr val="C00000"/>
                </a:solidFill>
              </a:rPr>
              <a:t>设备能摆脱性能瓶颈吗？</a:t>
            </a:r>
          </a:p>
        </p:txBody>
      </p:sp>
      <p:sp>
        <p:nvSpPr>
          <p:cNvPr id="45" name="文本框 44">
            <a:extLst>
              <a:ext uri="{FF2B5EF4-FFF2-40B4-BE49-F238E27FC236}">
                <a16:creationId xmlns:a16="http://schemas.microsoft.com/office/drawing/2014/main" id="{C7272300-4CB6-1E4B-827C-D6ED134D03EF}"/>
              </a:ext>
            </a:extLst>
          </p:cNvPr>
          <p:cNvSpPr txBox="1"/>
          <p:nvPr/>
        </p:nvSpPr>
        <p:spPr>
          <a:xfrm>
            <a:off x="6312569" y="5145560"/>
            <a:ext cx="3494314" cy="276999"/>
          </a:xfrm>
          <a:prstGeom prst="rect">
            <a:avLst/>
          </a:prstGeom>
          <a:noFill/>
        </p:spPr>
        <p:txBody>
          <a:bodyPr wrap="square" lIns="0" tIns="0" rIns="0" bIns="0" rtlCol="0">
            <a:spAutoFit/>
          </a:bodyPr>
          <a:lstStyle/>
          <a:p>
            <a:pPr algn="l"/>
            <a:r>
              <a:rPr kumimoji="1" lang="zh-CN" altLang="en-US" dirty="0">
                <a:solidFill>
                  <a:srgbClr val="C00000"/>
                </a:solidFill>
              </a:rPr>
              <a:t>设备能平滑扩容吗？</a:t>
            </a:r>
          </a:p>
        </p:txBody>
      </p:sp>
      <p:sp>
        <p:nvSpPr>
          <p:cNvPr id="46" name="文本框 45">
            <a:extLst>
              <a:ext uri="{FF2B5EF4-FFF2-40B4-BE49-F238E27FC236}">
                <a16:creationId xmlns:a16="http://schemas.microsoft.com/office/drawing/2014/main" id="{20073881-8DC5-954B-998A-89DA39BAF37C}"/>
              </a:ext>
            </a:extLst>
          </p:cNvPr>
          <p:cNvSpPr txBox="1"/>
          <p:nvPr/>
        </p:nvSpPr>
        <p:spPr>
          <a:xfrm>
            <a:off x="6336504" y="5750985"/>
            <a:ext cx="3494314" cy="276999"/>
          </a:xfrm>
          <a:prstGeom prst="rect">
            <a:avLst/>
          </a:prstGeom>
          <a:noFill/>
        </p:spPr>
        <p:txBody>
          <a:bodyPr wrap="square" lIns="0" tIns="0" rIns="0" bIns="0" rtlCol="0">
            <a:spAutoFit/>
          </a:bodyPr>
          <a:lstStyle/>
          <a:p>
            <a:pPr algn="l"/>
            <a:r>
              <a:rPr kumimoji="1" lang="zh-CN" altLang="en-US" dirty="0">
                <a:solidFill>
                  <a:srgbClr val="C00000"/>
                </a:solidFill>
              </a:rPr>
              <a:t>设备之间能负载分担吗？</a:t>
            </a:r>
          </a:p>
        </p:txBody>
      </p:sp>
    </p:spTree>
    <p:extLst>
      <p:ext uri="{BB962C8B-B14F-4D97-AF65-F5344CB8AC3E}">
        <p14:creationId xmlns:p14="http://schemas.microsoft.com/office/powerpoint/2010/main" val="1599668214"/>
      </p:ext>
    </p:extLst>
  </p:cSld>
  <p:clrMapOvr>
    <a:masterClrMapping/>
  </p:clrMapOvr>
  <p:transition spd="slow">
    <p:strips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7"/>
                                        </p:tgtEl>
                                        <p:attrNameLst>
                                          <p:attrName>style.visibility</p:attrName>
                                        </p:attrNameLst>
                                      </p:cBhvr>
                                      <p:to>
                                        <p:strVal val="visible"/>
                                      </p:to>
                                    </p:set>
                                    <p:anim calcmode="lin" valueType="num">
                                      <p:cBhvr additive="base">
                                        <p:cTn id="7" dur="500" fill="hold"/>
                                        <p:tgtEl>
                                          <p:spTgt spid="227"/>
                                        </p:tgtEl>
                                        <p:attrNameLst>
                                          <p:attrName>ppt_x</p:attrName>
                                        </p:attrNameLst>
                                      </p:cBhvr>
                                      <p:tavLst>
                                        <p:tav tm="0">
                                          <p:val>
                                            <p:strVal val="#ppt_x"/>
                                          </p:val>
                                        </p:tav>
                                        <p:tav tm="100000">
                                          <p:val>
                                            <p:strVal val="#ppt_x"/>
                                          </p:val>
                                        </p:tav>
                                      </p:tavLst>
                                    </p:anim>
                                    <p:anim calcmode="lin" valueType="num">
                                      <p:cBhvr additive="base">
                                        <p:cTn id="8" dur="500" fill="hold"/>
                                        <p:tgtEl>
                                          <p:spTgt spid="22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30"/>
                                        </p:tgtEl>
                                        <p:attrNameLst>
                                          <p:attrName>style.visibility</p:attrName>
                                        </p:attrNameLst>
                                      </p:cBhvr>
                                      <p:to>
                                        <p:strVal val="visible"/>
                                      </p:to>
                                    </p:set>
                                    <p:anim calcmode="lin" valueType="num">
                                      <p:cBhvr additive="base">
                                        <p:cTn id="11" dur="500" fill="hold"/>
                                        <p:tgtEl>
                                          <p:spTgt spid="230"/>
                                        </p:tgtEl>
                                        <p:attrNameLst>
                                          <p:attrName>ppt_x</p:attrName>
                                        </p:attrNameLst>
                                      </p:cBhvr>
                                      <p:tavLst>
                                        <p:tav tm="0">
                                          <p:val>
                                            <p:strVal val="#ppt_x"/>
                                          </p:val>
                                        </p:tav>
                                        <p:tav tm="100000">
                                          <p:val>
                                            <p:strVal val="#ppt_x"/>
                                          </p:val>
                                        </p:tav>
                                      </p:tavLst>
                                    </p:anim>
                                    <p:anim calcmode="lin" valueType="num">
                                      <p:cBhvr additive="base">
                                        <p:cTn id="12" dur="500" fill="hold"/>
                                        <p:tgtEl>
                                          <p:spTgt spid="23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14"/>
                                        </p:tgtEl>
                                        <p:attrNameLst>
                                          <p:attrName>style.visibility</p:attrName>
                                        </p:attrNameLst>
                                      </p:cBhvr>
                                      <p:to>
                                        <p:strVal val="visible"/>
                                      </p:to>
                                    </p:set>
                                    <p:anim calcmode="lin" valueType="num">
                                      <p:cBhvr additive="base">
                                        <p:cTn id="15" dur="500" fill="hold"/>
                                        <p:tgtEl>
                                          <p:spTgt spid="214"/>
                                        </p:tgtEl>
                                        <p:attrNameLst>
                                          <p:attrName>ppt_x</p:attrName>
                                        </p:attrNameLst>
                                      </p:cBhvr>
                                      <p:tavLst>
                                        <p:tav tm="0">
                                          <p:val>
                                            <p:strVal val="#ppt_x"/>
                                          </p:val>
                                        </p:tav>
                                        <p:tav tm="100000">
                                          <p:val>
                                            <p:strVal val="#ppt_x"/>
                                          </p:val>
                                        </p:tav>
                                      </p:tavLst>
                                    </p:anim>
                                    <p:anim calcmode="lin" valueType="num">
                                      <p:cBhvr additive="base">
                                        <p:cTn id="16" dur="500" fill="hold"/>
                                        <p:tgtEl>
                                          <p:spTgt spid="21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17"/>
                                        </p:tgtEl>
                                        <p:attrNameLst>
                                          <p:attrName>style.visibility</p:attrName>
                                        </p:attrNameLst>
                                      </p:cBhvr>
                                      <p:to>
                                        <p:strVal val="visible"/>
                                      </p:to>
                                    </p:set>
                                    <p:anim calcmode="lin" valueType="num">
                                      <p:cBhvr additive="base">
                                        <p:cTn id="19" dur="500" fill="hold"/>
                                        <p:tgtEl>
                                          <p:spTgt spid="217"/>
                                        </p:tgtEl>
                                        <p:attrNameLst>
                                          <p:attrName>ppt_x</p:attrName>
                                        </p:attrNameLst>
                                      </p:cBhvr>
                                      <p:tavLst>
                                        <p:tav tm="0">
                                          <p:val>
                                            <p:strVal val="#ppt_x"/>
                                          </p:val>
                                        </p:tav>
                                        <p:tav tm="100000">
                                          <p:val>
                                            <p:strVal val="#ppt_x"/>
                                          </p:val>
                                        </p:tav>
                                      </p:tavLst>
                                    </p:anim>
                                    <p:anim calcmode="lin" valueType="num">
                                      <p:cBhvr additive="base">
                                        <p:cTn id="20" dur="500" fill="hold"/>
                                        <p:tgtEl>
                                          <p:spTgt spid="21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33"/>
                                        </p:tgtEl>
                                        <p:attrNameLst>
                                          <p:attrName>style.visibility</p:attrName>
                                        </p:attrNameLst>
                                      </p:cBhvr>
                                      <p:to>
                                        <p:strVal val="visible"/>
                                      </p:to>
                                    </p:set>
                                    <p:anim calcmode="lin" valueType="num">
                                      <p:cBhvr additive="base">
                                        <p:cTn id="23" dur="500" fill="hold"/>
                                        <p:tgtEl>
                                          <p:spTgt spid="233"/>
                                        </p:tgtEl>
                                        <p:attrNameLst>
                                          <p:attrName>ppt_x</p:attrName>
                                        </p:attrNameLst>
                                      </p:cBhvr>
                                      <p:tavLst>
                                        <p:tav tm="0">
                                          <p:val>
                                            <p:strVal val="#ppt_x"/>
                                          </p:val>
                                        </p:tav>
                                        <p:tav tm="100000">
                                          <p:val>
                                            <p:strVal val="#ppt_x"/>
                                          </p:val>
                                        </p:tav>
                                      </p:tavLst>
                                    </p:anim>
                                    <p:anim calcmode="lin" valueType="num">
                                      <p:cBhvr additive="base">
                                        <p:cTn id="24" dur="500" fill="hold"/>
                                        <p:tgtEl>
                                          <p:spTgt spid="23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36"/>
                                        </p:tgtEl>
                                        <p:attrNameLst>
                                          <p:attrName>style.visibility</p:attrName>
                                        </p:attrNameLst>
                                      </p:cBhvr>
                                      <p:to>
                                        <p:strVal val="visible"/>
                                      </p:to>
                                    </p:set>
                                    <p:anim calcmode="lin" valueType="num">
                                      <p:cBhvr additive="base">
                                        <p:cTn id="27" dur="500" fill="hold"/>
                                        <p:tgtEl>
                                          <p:spTgt spid="236"/>
                                        </p:tgtEl>
                                        <p:attrNameLst>
                                          <p:attrName>ppt_x</p:attrName>
                                        </p:attrNameLst>
                                      </p:cBhvr>
                                      <p:tavLst>
                                        <p:tav tm="0">
                                          <p:val>
                                            <p:strVal val="#ppt_x"/>
                                          </p:val>
                                        </p:tav>
                                        <p:tav tm="100000">
                                          <p:val>
                                            <p:strVal val="#ppt_x"/>
                                          </p:val>
                                        </p:tav>
                                      </p:tavLst>
                                    </p:anim>
                                    <p:anim calcmode="lin" valueType="num">
                                      <p:cBhvr additive="base">
                                        <p:cTn id="28" dur="500" fill="hold"/>
                                        <p:tgtEl>
                                          <p:spTgt spid="23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ppt_x"/>
                                          </p:val>
                                        </p:tav>
                                        <p:tav tm="100000">
                                          <p:val>
                                            <p:strVal val="#ppt_x"/>
                                          </p:val>
                                        </p:tav>
                                      </p:tavLst>
                                    </p:anim>
                                    <p:anim calcmode="lin" valueType="num">
                                      <p:cBhvr additive="base">
                                        <p:cTn id="3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39"/>
                                        </p:tgtEl>
                                        <p:attrNameLst>
                                          <p:attrName>style.visibility</p:attrName>
                                        </p:attrNameLst>
                                      </p:cBhvr>
                                      <p:to>
                                        <p:strVal val="visible"/>
                                      </p:to>
                                    </p:set>
                                    <p:anim calcmode="lin" valueType="num">
                                      <p:cBhvr additive="base">
                                        <p:cTn id="39" dur="500" fill="hold"/>
                                        <p:tgtEl>
                                          <p:spTgt spid="239"/>
                                        </p:tgtEl>
                                        <p:attrNameLst>
                                          <p:attrName>ppt_x</p:attrName>
                                        </p:attrNameLst>
                                      </p:cBhvr>
                                      <p:tavLst>
                                        <p:tav tm="0">
                                          <p:val>
                                            <p:strVal val="#ppt_x"/>
                                          </p:val>
                                        </p:tav>
                                        <p:tav tm="100000">
                                          <p:val>
                                            <p:strVal val="#ppt_x"/>
                                          </p:val>
                                        </p:tav>
                                      </p:tavLst>
                                    </p:anim>
                                    <p:anim calcmode="lin" valueType="num">
                                      <p:cBhvr additive="base">
                                        <p:cTn id="40" dur="500" fill="hold"/>
                                        <p:tgtEl>
                                          <p:spTgt spid="239"/>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45"/>
                                        </p:tgtEl>
                                        <p:attrNameLst>
                                          <p:attrName>style.visibility</p:attrName>
                                        </p:attrNameLst>
                                      </p:cBhvr>
                                      <p:to>
                                        <p:strVal val="visible"/>
                                      </p:to>
                                    </p:set>
                                    <p:anim calcmode="lin" valueType="num">
                                      <p:cBhvr additive="base">
                                        <p:cTn id="45" dur="500" fill="hold"/>
                                        <p:tgtEl>
                                          <p:spTgt spid="45"/>
                                        </p:tgtEl>
                                        <p:attrNameLst>
                                          <p:attrName>ppt_x</p:attrName>
                                        </p:attrNameLst>
                                      </p:cBhvr>
                                      <p:tavLst>
                                        <p:tav tm="0">
                                          <p:val>
                                            <p:strVal val="#ppt_x"/>
                                          </p:val>
                                        </p:tav>
                                        <p:tav tm="100000">
                                          <p:val>
                                            <p:strVal val="#ppt_x"/>
                                          </p:val>
                                        </p:tav>
                                      </p:tavLst>
                                    </p:anim>
                                    <p:anim calcmode="lin" valueType="num">
                                      <p:cBhvr additive="base">
                                        <p:cTn id="46"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46"/>
                                        </p:tgtEl>
                                        <p:attrNameLst>
                                          <p:attrName>style.visibility</p:attrName>
                                        </p:attrNameLst>
                                      </p:cBhvr>
                                      <p:to>
                                        <p:strVal val="visible"/>
                                      </p:to>
                                    </p:set>
                                    <p:anim calcmode="lin" valueType="num">
                                      <p:cBhvr additive="base">
                                        <p:cTn id="51" dur="500" fill="hold"/>
                                        <p:tgtEl>
                                          <p:spTgt spid="46"/>
                                        </p:tgtEl>
                                        <p:attrNameLst>
                                          <p:attrName>ppt_x</p:attrName>
                                        </p:attrNameLst>
                                      </p:cBhvr>
                                      <p:tavLst>
                                        <p:tav tm="0">
                                          <p:val>
                                            <p:strVal val="#ppt_x"/>
                                          </p:val>
                                        </p:tav>
                                        <p:tav tm="100000">
                                          <p:val>
                                            <p:strVal val="#ppt_x"/>
                                          </p:val>
                                        </p:tav>
                                      </p:tavLst>
                                    </p:anim>
                                    <p:anim calcmode="lin" valueType="num">
                                      <p:cBhvr additive="base">
                                        <p:cTn id="52"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39" grpId="0"/>
      <p:bldP spid="45" grpId="0"/>
      <p:bldP spid="4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447751" y="2035322"/>
            <a:ext cx="5478819" cy="789703"/>
            <a:chOff x="398904" y="1839926"/>
            <a:chExt cx="5478819" cy="789703"/>
          </a:xfrm>
        </p:grpSpPr>
        <p:sp>
          <p:nvSpPr>
            <p:cNvPr id="9" name="Chevron 8"/>
            <p:cNvSpPr/>
            <p:nvPr/>
          </p:nvSpPr>
          <p:spPr>
            <a:xfrm>
              <a:off x="398904" y="1839926"/>
              <a:ext cx="1481642" cy="789703"/>
            </a:xfrm>
            <a:prstGeom prst="chevron">
              <a:avLst>
                <a:gd name="adj" fmla="val 31444"/>
              </a:avLst>
            </a:prstGeom>
            <a:solidFill>
              <a:schemeClr val="bg2"/>
            </a:solidFill>
            <a:ln w="15875">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Chevron 18"/>
            <p:cNvSpPr/>
            <p:nvPr/>
          </p:nvSpPr>
          <p:spPr>
            <a:xfrm>
              <a:off x="1731296" y="1839926"/>
              <a:ext cx="1481642" cy="789703"/>
            </a:xfrm>
            <a:prstGeom prst="chevron">
              <a:avLst>
                <a:gd name="adj" fmla="val 31444"/>
              </a:avLst>
            </a:prstGeom>
            <a:solidFill>
              <a:schemeClr val="bg2">
                <a:lumMod val="60000"/>
                <a:lumOff val="40000"/>
              </a:schemeClr>
            </a:solidFill>
            <a:ln w="15875">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0" name="Chevron 19"/>
            <p:cNvSpPr/>
            <p:nvPr/>
          </p:nvSpPr>
          <p:spPr>
            <a:xfrm>
              <a:off x="3063688" y="1839926"/>
              <a:ext cx="1481642" cy="789703"/>
            </a:xfrm>
            <a:prstGeom prst="chevron">
              <a:avLst>
                <a:gd name="adj" fmla="val 31444"/>
              </a:avLst>
            </a:prstGeom>
            <a:solidFill>
              <a:schemeClr val="bg2">
                <a:lumMod val="75000"/>
              </a:schemeClr>
            </a:solidFill>
            <a:ln w="15875">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1" name="Chevron 20"/>
            <p:cNvSpPr/>
            <p:nvPr/>
          </p:nvSpPr>
          <p:spPr>
            <a:xfrm>
              <a:off x="4396081" y="1839926"/>
              <a:ext cx="1481642" cy="789703"/>
            </a:xfrm>
            <a:prstGeom prst="chevron">
              <a:avLst>
                <a:gd name="adj" fmla="val 31444"/>
              </a:avLst>
            </a:prstGeom>
            <a:solidFill>
              <a:schemeClr val="bg2">
                <a:lumMod val="50000"/>
              </a:schemeClr>
            </a:solidFill>
            <a:ln w="15875">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grpSp>
      <p:sp>
        <p:nvSpPr>
          <p:cNvPr id="74" name="Content Placeholder 8"/>
          <p:cNvSpPr txBox="1">
            <a:spLocks/>
          </p:cNvSpPr>
          <p:nvPr/>
        </p:nvSpPr>
        <p:spPr>
          <a:xfrm>
            <a:off x="838201" y="1386557"/>
            <a:ext cx="5393635" cy="430887"/>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zh-CN" altLang="en-US" sz="2000" dirty="0">
                <a:latin typeface="微软雅黑"/>
                <a:ea typeface="微软雅黑"/>
                <a:cs typeface="微软雅黑"/>
              </a:rPr>
              <a:t>值得信赖的性能指标</a:t>
            </a:r>
            <a:endParaRPr lang="en-US" sz="2000" dirty="0">
              <a:latin typeface="微软雅黑"/>
              <a:ea typeface="微软雅黑"/>
              <a:cs typeface="微软雅黑"/>
            </a:endParaRPr>
          </a:p>
        </p:txBody>
      </p:sp>
      <p:sp>
        <p:nvSpPr>
          <p:cNvPr id="16" name="Rectangle 15"/>
          <p:cNvSpPr/>
          <p:nvPr/>
        </p:nvSpPr>
        <p:spPr>
          <a:xfrm>
            <a:off x="6726407" y="1386551"/>
            <a:ext cx="2339102" cy="498598"/>
          </a:xfrm>
          <a:prstGeom prst="rect">
            <a:avLst/>
          </a:prstGeom>
        </p:spPr>
        <p:txBody>
          <a:bodyPr wrap="none">
            <a:spAutoFit/>
          </a:bodyPr>
          <a:lstStyle/>
          <a:p>
            <a:pPr lvl="0">
              <a:lnSpc>
                <a:spcPct val="110000"/>
              </a:lnSpc>
            </a:pPr>
            <a:r>
              <a:rPr lang="zh-CN" altLang="en-US" sz="2400" b="1" dirty="0">
                <a:solidFill>
                  <a:srgbClr val="37B0C9"/>
                </a:solidFill>
                <a:latin typeface="微软雅黑"/>
                <a:ea typeface="微软雅黑"/>
                <a:cs typeface="微软雅黑"/>
              </a:rPr>
              <a:t>地理位置统计图</a:t>
            </a:r>
            <a:endParaRPr lang="en-US" sz="2400" b="1" dirty="0">
              <a:solidFill>
                <a:srgbClr val="37B0C9"/>
              </a:solidFill>
              <a:latin typeface="微软雅黑"/>
              <a:ea typeface="微软雅黑"/>
              <a:cs typeface="微软雅黑"/>
            </a:endParaRPr>
          </a:p>
        </p:txBody>
      </p:sp>
      <p:sp>
        <p:nvSpPr>
          <p:cNvPr id="2" name="Title 1"/>
          <p:cNvSpPr>
            <a:spLocks noGrp="1"/>
          </p:cNvSpPr>
          <p:nvPr>
            <p:ph type="title"/>
          </p:nvPr>
        </p:nvSpPr>
        <p:spPr/>
        <p:txBody>
          <a:bodyPr/>
          <a:lstStyle/>
          <a:p>
            <a:r>
              <a:rPr lang="en-US" dirty="0">
                <a:latin typeface="微软雅黑"/>
                <a:ea typeface="微软雅黑"/>
                <a:cs typeface="微软雅黑"/>
              </a:rPr>
              <a:t>HAWKEYE </a:t>
            </a:r>
            <a:r>
              <a:rPr lang="zh-CN" altLang="en-US" dirty="0">
                <a:latin typeface="微软雅黑"/>
                <a:ea typeface="微软雅黑"/>
                <a:cs typeface="微软雅黑"/>
              </a:rPr>
              <a:t>鹰眼</a:t>
            </a:r>
            <a:r>
              <a:rPr lang="en-US" dirty="0">
                <a:latin typeface="微软雅黑"/>
                <a:ea typeface="微软雅黑"/>
                <a:cs typeface="微软雅黑"/>
              </a:rPr>
              <a:t> </a:t>
            </a:r>
            <a:r>
              <a:rPr lang="zh-CN" altLang="en-US" dirty="0">
                <a:latin typeface="微软雅黑"/>
                <a:ea typeface="微软雅黑"/>
                <a:cs typeface="微软雅黑"/>
              </a:rPr>
              <a:t>管理平台</a:t>
            </a:r>
            <a:endParaRPr lang="en-US" dirty="0">
              <a:latin typeface="微软雅黑"/>
              <a:ea typeface="微软雅黑"/>
              <a:cs typeface="微软雅黑"/>
            </a:endParaRPr>
          </a:p>
        </p:txBody>
      </p:sp>
      <p:grpSp>
        <p:nvGrpSpPr>
          <p:cNvPr id="4" name="Group 3"/>
          <p:cNvGrpSpPr/>
          <p:nvPr/>
        </p:nvGrpSpPr>
        <p:grpSpPr>
          <a:xfrm>
            <a:off x="1" y="3044841"/>
            <a:ext cx="6384491" cy="3158993"/>
            <a:chOff x="386255" y="3378626"/>
            <a:chExt cx="6384491" cy="3158993"/>
          </a:xfrm>
        </p:grpSpPr>
        <p:pic>
          <p:nvPicPr>
            <p:cNvPr id="3" name="Picture 2" descr="Ixia-BPS-Lapto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255" y="3378626"/>
              <a:ext cx="6384491" cy="3158993"/>
            </a:xfrm>
            <a:prstGeom prst="rect">
              <a:avLst/>
            </a:prstGeom>
          </p:spPr>
        </p:pic>
        <p:pic>
          <p:nvPicPr>
            <p:cNvPr id="84" name="Image 6"/>
            <p:cNvPicPr>
              <a:picLocks noChangeAspect="1"/>
            </p:cNvPicPr>
            <p:nvPr/>
          </p:nvPicPr>
          <p:blipFill>
            <a:blip r:embed="rId4"/>
            <a:stretch>
              <a:fillRect/>
            </a:stretch>
          </p:blipFill>
          <p:spPr>
            <a:xfrm>
              <a:off x="1957162" y="3691642"/>
              <a:ext cx="3350697" cy="2169126"/>
            </a:xfrm>
            <a:prstGeom prst="roundRect">
              <a:avLst>
                <a:gd name="adj" fmla="val 3912"/>
              </a:avLst>
            </a:prstGeom>
            <a:solidFill>
              <a:srgbClr val="FFFFFF">
                <a:shade val="85000"/>
              </a:srgbClr>
            </a:solidFill>
            <a:ln>
              <a:noFill/>
            </a:ln>
            <a:effectLst/>
          </p:spPr>
        </p:pic>
      </p:grpSp>
      <p:sp>
        <p:nvSpPr>
          <p:cNvPr id="6" name="Freeform 5"/>
          <p:cNvSpPr/>
          <p:nvPr/>
        </p:nvSpPr>
        <p:spPr>
          <a:xfrm>
            <a:off x="4461213" y="1791082"/>
            <a:ext cx="5259013" cy="3606581"/>
          </a:xfrm>
          <a:custGeom>
            <a:avLst/>
            <a:gdLst>
              <a:gd name="connsiteX0" fmla="*/ 24422 w 7318659"/>
              <a:gd name="connsiteY0" fmla="*/ 3842678 h 3899667"/>
              <a:gd name="connsiteX1" fmla="*/ 2271308 w 7318659"/>
              <a:gd name="connsiteY1" fmla="*/ 0 h 3899667"/>
              <a:gd name="connsiteX2" fmla="*/ 7318659 w 7318659"/>
              <a:gd name="connsiteY2" fmla="*/ 2776172 h 3899667"/>
              <a:gd name="connsiteX3" fmla="*/ 0 w 7318659"/>
              <a:gd name="connsiteY3" fmla="*/ 3899667 h 3899667"/>
              <a:gd name="connsiteX4" fmla="*/ 0 w 7318659"/>
              <a:gd name="connsiteY4" fmla="*/ 3899667 h 3899667"/>
              <a:gd name="connsiteX5" fmla="*/ 0 w 7318659"/>
              <a:gd name="connsiteY5" fmla="*/ 3899667 h 3899667"/>
              <a:gd name="connsiteX0" fmla="*/ 24422 w 7318659"/>
              <a:gd name="connsiteY0" fmla="*/ 3549592 h 3606581"/>
              <a:gd name="connsiteX1" fmla="*/ 2230603 w 7318659"/>
              <a:gd name="connsiteY1" fmla="*/ 0 h 3606581"/>
              <a:gd name="connsiteX2" fmla="*/ 7318659 w 7318659"/>
              <a:gd name="connsiteY2" fmla="*/ 2483086 h 3606581"/>
              <a:gd name="connsiteX3" fmla="*/ 0 w 7318659"/>
              <a:gd name="connsiteY3" fmla="*/ 3606581 h 3606581"/>
              <a:gd name="connsiteX4" fmla="*/ 0 w 7318659"/>
              <a:gd name="connsiteY4" fmla="*/ 3606581 h 3606581"/>
              <a:gd name="connsiteX5" fmla="*/ 0 w 7318659"/>
              <a:gd name="connsiteY5" fmla="*/ 3606581 h 3606581"/>
              <a:gd name="connsiteX0" fmla="*/ 24422 w 5259013"/>
              <a:gd name="connsiteY0" fmla="*/ 3549592 h 3606581"/>
              <a:gd name="connsiteX1" fmla="*/ 2230603 w 5259013"/>
              <a:gd name="connsiteY1" fmla="*/ 0 h 3606581"/>
              <a:gd name="connsiteX2" fmla="*/ 5259013 w 5259013"/>
              <a:gd name="connsiteY2" fmla="*/ 2914573 h 3606581"/>
              <a:gd name="connsiteX3" fmla="*/ 0 w 5259013"/>
              <a:gd name="connsiteY3" fmla="*/ 3606581 h 3606581"/>
              <a:gd name="connsiteX4" fmla="*/ 0 w 5259013"/>
              <a:gd name="connsiteY4" fmla="*/ 3606581 h 3606581"/>
              <a:gd name="connsiteX5" fmla="*/ 0 w 5259013"/>
              <a:gd name="connsiteY5" fmla="*/ 3606581 h 360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59013" h="3606581">
                <a:moveTo>
                  <a:pt x="24422" y="3549592"/>
                </a:moveTo>
                <a:lnTo>
                  <a:pt x="2230603" y="0"/>
                </a:lnTo>
                <a:lnTo>
                  <a:pt x="5259013" y="2914573"/>
                </a:lnTo>
                <a:lnTo>
                  <a:pt x="0" y="3606581"/>
                </a:lnTo>
                <a:lnTo>
                  <a:pt x="0" y="3606581"/>
                </a:lnTo>
                <a:lnTo>
                  <a:pt x="0" y="3606581"/>
                </a:lnTo>
              </a:path>
            </a:pathLst>
          </a:custGeom>
          <a:gradFill flip="none" rotWithShape="1">
            <a:gsLst>
              <a:gs pos="0">
                <a:schemeClr val="tx2">
                  <a:alpha val="45000"/>
                </a:schemeClr>
              </a:gs>
              <a:gs pos="100000">
                <a:srgbClr val="FFFFFF">
                  <a:alpha val="45000"/>
                </a:srgbClr>
              </a:gs>
            </a:gsLst>
            <a:lin ang="0" scaled="1"/>
            <a:tileRect/>
          </a:gradFill>
          <a:ln>
            <a:noFill/>
          </a:ln>
          <a:effectLst>
            <a:softEdge rad="22860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ounded Rectangle 6"/>
          <p:cNvSpPr/>
          <p:nvPr/>
        </p:nvSpPr>
        <p:spPr>
          <a:xfrm>
            <a:off x="6618550" y="1929483"/>
            <a:ext cx="5307860" cy="3020411"/>
          </a:xfrm>
          <a:prstGeom prst="roundRect">
            <a:avLst>
              <a:gd name="adj" fmla="val 5040"/>
            </a:avLst>
          </a:prstGeom>
          <a:noFill/>
          <a:ln w="158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3" name="Picture 12"/>
          <p:cNvPicPr/>
          <p:nvPr/>
        </p:nvPicPr>
        <p:blipFill rotWithShape="1">
          <a:blip r:embed="rId5" cstate="email">
            <a:extLst>
              <a:ext uri="{28A0092B-C50C-407E-A947-70E740481C1C}">
                <a14:useLocalDpi xmlns:a14="http://schemas.microsoft.com/office/drawing/2010/main" val="0"/>
              </a:ext>
            </a:extLst>
          </a:blip>
          <a:srcRect t="20514" b="7385"/>
          <a:stretch/>
        </p:blipFill>
        <p:spPr bwMode="auto">
          <a:xfrm>
            <a:off x="6717502" y="2026155"/>
            <a:ext cx="5081285" cy="2807335"/>
          </a:xfrm>
          <a:prstGeom prst="roundRect">
            <a:avLst>
              <a:gd name="adj" fmla="val 2504"/>
            </a:avLst>
          </a:prstGeom>
          <a:solidFill>
            <a:srgbClr val="FFFFFF">
              <a:shade val="85000"/>
            </a:srgbClr>
          </a:solidFill>
          <a:ln>
            <a:noFill/>
          </a:ln>
          <a:effectLst/>
        </p:spPr>
      </p:pic>
      <p:sp>
        <p:nvSpPr>
          <p:cNvPr id="8" name="TextBox 7"/>
          <p:cNvSpPr txBox="1"/>
          <p:nvPr/>
        </p:nvSpPr>
        <p:spPr>
          <a:xfrm>
            <a:off x="970013" y="2157436"/>
            <a:ext cx="543739" cy="523220"/>
          </a:xfrm>
          <a:prstGeom prst="rect">
            <a:avLst/>
          </a:prstGeom>
          <a:noFill/>
        </p:spPr>
        <p:txBody>
          <a:bodyPr wrap="none" rtlCol="0">
            <a:spAutoFit/>
          </a:bodyPr>
          <a:lstStyle/>
          <a:p>
            <a:pPr algn="ctr"/>
            <a:r>
              <a:rPr lang="zh-CN" altLang="en-US" sz="1400" dirty="0">
                <a:solidFill>
                  <a:schemeClr val="bg1"/>
                </a:solidFill>
              </a:rPr>
              <a:t>带宽</a:t>
            </a:r>
            <a:endParaRPr lang="en-US" altLang="zh-CN" sz="1400" dirty="0">
              <a:solidFill>
                <a:schemeClr val="bg1"/>
              </a:solidFill>
            </a:endParaRPr>
          </a:p>
          <a:p>
            <a:pPr algn="ctr"/>
            <a:r>
              <a:rPr lang="zh-CN" altLang="en-US" sz="1400" dirty="0">
                <a:solidFill>
                  <a:schemeClr val="bg1"/>
                </a:solidFill>
              </a:rPr>
              <a:t>测试</a:t>
            </a:r>
            <a:endParaRPr lang="en-US" sz="1400" dirty="0">
              <a:solidFill>
                <a:schemeClr val="bg1"/>
              </a:solidFill>
            </a:endParaRPr>
          </a:p>
        </p:txBody>
      </p:sp>
      <p:sp>
        <p:nvSpPr>
          <p:cNvPr id="15" name="TextBox 14"/>
          <p:cNvSpPr txBox="1"/>
          <p:nvPr/>
        </p:nvSpPr>
        <p:spPr>
          <a:xfrm>
            <a:off x="2138612" y="2157436"/>
            <a:ext cx="883575" cy="523220"/>
          </a:xfrm>
          <a:prstGeom prst="rect">
            <a:avLst/>
          </a:prstGeom>
          <a:noFill/>
        </p:spPr>
        <p:txBody>
          <a:bodyPr wrap="none" rtlCol="0">
            <a:spAutoFit/>
          </a:bodyPr>
          <a:lstStyle/>
          <a:p>
            <a:pPr algn="ctr"/>
            <a:r>
              <a:rPr lang="zh-CN" altLang="en-US" sz="1400" dirty="0"/>
              <a:t>网络</a:t>
            </a:r>
            <a:br>
              <a:rPr lang="en-US" sz="1400" dirty="0"/>
            </a:br>
            <a:r>
              <a:rPr lang="en-US" sz="1400" dirty="0"/>
              <a:t>KPI </a:t>
            </a:r>
            <a:r>
              <a:rPr lang="zh-CN" altLang="en-US" sz="1400" dirty="0"/>
              <a:t>测试</a:t>
            </a:r>
            <a:endParaRPr lang="en-US" sz="1400" dirty="0"/>
          </a:p>
        </p:txBody>
      </p:sp>
      <p:sp>
        <p:nvSpPr>
          <p:cNvPr id="17" name="TextBox 16"/>
          <p:cNvSpPr txBox="1"/>
          <p:nvPr/>
        </p:nvSpPr>
        <p:spPr>
          <a:xfrm>
            <a:off x="3600457" y="2157436"/>
            <a:ext cx="593432" cy="523220"/>
          </a:xfrm>
          <a:prstGeom prst="rect">
            <a:avLst/>
          </a:prstGeom>
          <a:noFill/>
        </p:spPr>
        <p:txBody>
          <a:bodyPr wrap="none" rtlCol="0">
            <a:spAutoFit/>
          </a:bodyPr>
          <a:lstStyle/>
          <a:p>
            <a:pPr algn="ctr"/>
            <a:r>
              <a:rPr lang="zh-CN" altLang="en-US" sz="1400" dirty="0">
                <a:solidFill>
                  <a:schemeClr val="bg1"/>
                </a:solidFill>
              </a:rPr>
              <a:t>语音</a:t>
            </a:r>
            <a:r>
              <a:rPr lang="en-US" sz="1400" dirty="0">
                <a:solidFill>
                  <a:schemeClr val="bg1"/>
                </a:solidFill>
              </a:rPr>
              <a:t>,</a:t>
            </a:r>
            <a:br>
              <a:rPr lang="en-US" sz="1400" dirty="0">
                <a:solidFill>
                  <a:schemeClr val="bg1"/>
                </a:solidFill>
              </a:rPr>
            </a:br>
            <a:r>
              <a:rPr lang="zh-CN" altLang="en-US" sz="1400" dirty="0">
                <a:solidFill>
                  <a:schemeClr val="bg1"/>
                </a:solidFill>
              </a:rPr>
              <a:t>视频</a:t>
            </a:r>
            <a:endParaRPr lang="en-US" sz="1400" dirty="0">
              <a:solidFill>
                <a:schemeClr val="bg1"/>
              </a:solidFill>
            </a:endParaRPr>
          </a:p>
        </p:txBody>
      </p:sp>
      <p:sp>
        <p:nvSpPr>
          <p:cNvPr id="18" name="TextBox 17"/>
          <p:cNvSpPr txBox="1"/>
          <p:nvPr/>
        </p:nvSpPr>
        <p:spPr>
          <a:xfrm>
            <a:off x="4877427" y="2157436"/>
            <a:ext cx="723275" cy="523220"/>
          </a:xfrm>
          <a:prstGeom prst="rect">
            <a:avLst/>
          </a:prstGeom>
          <a:noFill/>
        </p:spPr>
        <p:txBody>
          <a:bodyPr wrap="none" rtlCol="0">
            <a:spAutoFit/>
          </a:bodyPr>
          <a:lstStyle/>
          <a:p>
            <a:pPr algn="ctr"/>
            <a:r>
              <a:rPr lang="zh-CN" altLang="en-US" sz="1400" dirty="0">
                <a:solidFill>
                  <a:schemeClr val="bg1"/>
                </a:solidFill>
              </a:rPr>
              <a:t>数据，</a:t>
            </a:r>
            <a:endParaRPr lang="en-US" altLang="zh-CN" sz="1400" dirty="0">
              <a:solidFill>
                <a:schemeClr val="bg1"/>
              </a:solidFill>
            </a:endParaRPr>
          </a:p>
          <a:p>
            <a:pPr algn="ctr"/>
            <a:r>
              <a:rPr lang="zh-CN" altLang="en-US" sz="1400" dirty="0">
                <a:solidFill>
                  <a:schemeClr val="bg1"/>
                </a:solidFill>
              </a:rPr>
              <a:t>应用</a:t>
            </a:r>
            <a:endParaRPr lang="en-US" sz="1400" dirty="0">
              <a:solidFill>
                <a:schemeClr val="bg1"/>
              </a:solidFill>
            </a:endParaRPr>
          </a:p>
        </p:txBody>
      </p:sp>
    </p:spTree>
    <p:extLst>
      <p:ext uri="{BB962C8B-B14F-4D97-AF65-F5344CB8AC3E}">
        <p14:creationId xmlns:p14="http://schemas.microsoft.com/office/powerpoint/2010/main" val="3677403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58"/>
          <p:cNvPicPr>
            <a:picLocks noChangeAspect="1"/>
          </p:cNvPicPr>
          <p:nvPr/>
        </p:nvPicPr>
        <p:blipFill>
          <a:blip r:embed="rId3"/>
          <a:stretch>
            <a:fillRect/>
          </a:stretch>
        </p:blipFill>
        <p:spPr>
          <a:xfrm>
            <a:off x="973911" y="2917229"/>
            <a:ext cx="2080279" cy="881259"/>
          </a:xfrm>
          <a:prstGeom prst="rect">
            <a:avLst/>
          </a:prstGeom>
        </p:spPr>
      </p:pic>
      <p:sp>
        <p:nvSpPr>
          <p:cNvPr id="13" name="TextBox 59"/>
          <p:cNvSpPr txBox="1"/>
          <p:nvPr/>
        </p:nvSpPr>
        <p:spPr>
          <a:xfrm>
            <a:off x="630863" y="1357208"/>
            <a:ext cx="4345928" cy="523220"/>
          </a:xfrm>
          <a:prstGeom prst="rect">
            <a:avLst/>
          </a:prstGeom>
          <a:noFill/>
        </p:spPr>
        <p:txBody>
          <a:bodyPr wrap="square" rtlCol="0">
            <a:spAutoFit/>
          </a:bodyPr>
          <a:lstStyle/>
          <a:p>
            <a:r>
              <a:rPr lang="zh-CN" altLang="en-US" sz="2800" dirty="0">
                <a:solidFill>
                  <a:schemeClr val="bg2"/>
                </a:solidFill>
                <a:latin typeface="微软雅黑"/>
                <a:ea typeface="微软雅黑"/>
                <a:cs typeface="微软雅黑"/>
              </a:rPr>
              <a:t>硬件探针</a:t>
            </a:r>
            <a:endParaRPr lang="en-US" sz="2800" dirty="0">
              <a:solidFill>
                <a:schemeClr val="bg2"/>
              </a:solidFill>
              <a:latin typeface="微软雅黑"/>
              <a:ea typeface="微软雅黑"/>
              <a:cs typeface="微软雅黑"/>
            </a:endParaRPr>
          </a:p>
        </p:txBody>
      </p:sp>
      <p:sp>
        <p:nvSpPr>
          <p:cNvPr id="14" name="TextBox 60"/>
          <p:cNvSpPr txBox="1"/>
          <p:nvPr/>
        </p:nvSpPr>
        <p:spPr>
          <a:xfrm>
            <a:off x="646066" y="4048053"/>
            <a:ext cx="4063100" cy="523220"/>
          </a:xfrm>
          <a:prstGeom prst="rect">
            <a:avLst/>
          </a:prstGeom>
          <a:noFill/>
        </p:spPr>
        <p:txBody>
          <a:bodyPr wrap="square" rtlCol="0">
            <a:spAutoFit/>
          </a:bodyPr>
          <a:lstStyle/>
          <a:p>
            <a:r>
              <a:rPr lang="zh-CN" altLang="en-US" sz="2800" dirty="0">
                <a:solidFill>
                  <a:schemeClr val="accent2"/>
                </a:solidFill>
                <a:latin typeface="微软雅黑"/>
                <a:ea typeface="微软雅黑"/>
                <a:cs typeface="微软雅黑"/>
              </a:rPr>
              <a:t>软件探针</a:t>
            </a:r>
            <a:endParaRPr lang="en-US" sz="2800" dirty="0">
              <a:solidFill>
                <a:schemeClr val="accent2"/>
              </a:solidFill>
              <a:latin typeface="微软雅黑"/>
              <a:ea typeface="微软雅黑"/>
              <a:cs typeface="微软雅黑"/>
            </a:endParaRPr>
          </a:p>
        </p:txBody>
      </p:sp>
      <p:pic>
        <p:nvPicPr>
          <p:cNvPr id="15" name="Picture 62"/>
          <p:cNvPicPr>
            <a:picLocks noChangeAspect="1"/>
          </p:cNvPicPr>
          <p:nvPr/>
        </p:nvPicPr>
        <p:blipFill>
          <a:blip r:embed="rId4"/>
          <a:stretch>
            <a:fillRect/>
          </a:stretch>
        </p:blipFill>
        <p:spPr>
          <a:xfrm>
            <a:off x="1235905" y="4934299"/>
            <a:ext cx="430055" cy="430055"/>
          </a:xfrm>
          <a:prstGeom prst="rect">
            <a:avLst/>
          </a:prstGeom>
        </p:spPr>
      </p:pic>
      <p:pic>
        <p:nvPicPr>
          <p:cNvPr id="17" name="Picture 63"/>
          <p:cNvPicPr>
            <a:picLocks noChangeAspect="1"/>
          </p:cNvPicPr>
          <p:nvPr/>
        </p:nvPicPr>
        <p:blipFill>
          <a:blip r:embed="rId5"/>
          <a:stretch>
            <a:fillRect/>
          </a:stretch>
        </p:blipFill>
        <p:spPr>
          <a:xfrm>
            <a:off x="1994536" y="4939010"/>
            <a:ext cx="979161" cy="418421"/>
          </a:xfrm>
          <a:prstGeom prst="rect">
            <a:avLst/>
          </a:prstGeom>
        </p:spPr>
      </p:pic>
      <p:pic>
        <p:nvPicPr>
          <p:cNvPr id="18" name="Picture 6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02259" y="4770526"/>
            <a:ext cx="558611" cy="511477"/>
          </a:xfrm>
          <a:prstGeom prst="rect">
            <a:avLst/>
          </a:prstGeom>
        </p:spPr>
      </p:pic>
      <p:pic>
        <p:nvPicPr>
          <p:cNvPr id="19" name="Picture 66"/>
          <p:cNvPicPr>
            <a:picLocks noChangeAspect="1"/>
          </p:cNvPicPr>
          <p:nvPr/>
        </p:nvPicPr>
        <p:blipFill>
          <a:blip r:embed="rId7"/>
          <a:stretch>
            <a:fillRect/>
          </a:stretch>
        </p:blipFill>
        <p:spPr>
          <a:xfrm>
            <a:off x="2456607" y="5473491"/>
            <a:ext cx="721587" cy="721587"/>
          </a:xfrm>
          <a:prstGeom prst="rect">
            <a:avLst/>
          </a:prstGeom>
        </p:spPr>
      </p:pic>
      <p:pic>
        <p:nvPicPr>
          <p:cNvPr id="20" name="Picture 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3632" y="5441637"/>
            <a:ext cx="753447" cy="753447"/>
          </a:xfrm>
          <a:prstGeom prst="rect">
            <a:avLst/>
          </a:prstGeom>
        </p:spPr>
      </p:pic>
      <p:pic>
        <p:nvPicPr>
          <p:cNvPr id="21" name="Picture 6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76826" y="5737677"/>
            <a:ext cx="1475855" cy="413240"/>
          </a:xfrm>
          <a:prstGeom prst="rect">
            <a:avLst/>
          </a:prstGeom>
        </p:spPr>
      </p:pic>
      <p:pic>
        <p:nvPicPr>
          <p:cNvPr id="22" name="Picture 13"/>
          <p:cNvPicPr>
            <a:picLocks noChangeAspect="1"/>
          </p:cNvPicPr>
          <p:nvPr/>
        </p:nvPicPr>
        <p:blipFill>
          <a:blip r:embed="rId10">
            <a:clrChange>
              <a:clrFrom>
                <a:srgbClr val="FFFFFF"/>
              </a:clrFrom>
              <a:clrTo>
                <a:srgbClr val="FFFFFF">
                  <a:alpha val="0"/>
                </a:srgbClr>
              </a:clrTo>
            </a:clrChange>
          </a:blip>
          <a:stretch>
            <a:fillRect/>
          </a:stretch>
        </p:blipFill>
        <p:spPr>
          <a:xfrm>
            <a:off x="1127171" y="2086659"/>
            <a:ext cx="1550440" cy="691279"/>
          </a:xfrm>
          <a:prstGeom prst="rect">
            <a:avLst/>
          </a:prstGeom>
        </p:spPr>
      </p:pic>
      <p:sp>
        <p:nvSpPr>
          <p:cNvPr id="23" name="TextBox 59"/>
          <p:cNvSpPr txBox="1"/>
          <p:nvPr/>
        </p:nvSpPr>
        <p:spPr>
          <a:xfrm>
            <a:off x="3238471" y="2174492"/>
            <a:ext cx="1738323" cy="400110"/>
          </a:xfrm>
          <a:prstGeom prst="rect">
            <a:avLst/>
          </a:prstGeom>
          <a:noFill/>
        </p:spPr>
        <p:txBody>
          <a:bodyPr wrap="square" rtlCol="0">
            <a:spAutoFit/>
          </a:bodyPr>
          <a:lstStyle/>
          <a:p>
            <a:r>
              <a:rPr lang="en-US" sz="2000" dirty="0">
                <a:solidFill>
                  <a:schemeClr val="bg2"/>
                </a:solidFill>
              </a:rPr>
              <a:t>XRPI2</a:t>
            </a:r>
          </a:p>
        </p:txBody>
      </p:sp>
      <p:sp>
        <p:nvSpPr>
          <p:cNvPr id="24" name="TextBox 59"/>
          <p:cNvSpPr txBox="1"/>
          <p:nvPr/>
        </p:nvSpPr>
        <p:spPr>
          <a:xfrm>
            <a:off x="3238471" y="3125289"/>
            <a:ext cx="1738323" cy="400110"/>
          </a:xfrm>
          <a:prstGeom prst="rect">
            <a:avLst/>
          </a:prstGeom>
          <a:noFill/>
        </p:spPr>
        <p:txBody>
          <a:bodyPr wrap="square" rtlCol="0">
            <a:spAutoFit/>
          </a:bodyPr>
          <a:lstStyle/>
          <a:p>
            <a:r>
              <a:rPr lang="en-US" sz="2000" dirty="0">
                <a:solidFill>
                  <a:schemeClr val="bg2"/>
                </a:solidFill>
              </a:rPr>
              <a:t>XR2000</a:t>
            </a:r>
          </a:p>
        </p:txBody>
      </p:sp>
      <p:sp>
        <p:nvSpPr>
          <p:cNvPr id="25" name="Espace réservé du contenu 2"/>
          <p:cNvSpPr txBox="1">
            <a:spLocks/>
          </p:cNvSpPr>
          <p:nvPr/>
        </p:nvSpPr>
        <p:spPr>
          <a:xfrm>
            <a:off x="4947495" y="1744954"/>
            <a:ext cx="6370320" cy="2306105"/>
          </a:xfrm>
          <a:prstGeom prst="rect">
            <a:avLst/>
          </a:prstGeom>
        </p:spPr>
        <p:txBody>
          <a:bodyPr/>
          <a:lstStyle>
            <a:lvl1pPr marL="171450" indent="-171450" algn="l" defTabSz="685800" rtl="0" eaLnBrk="1" latinLnBrk="0" hangingPunct="1">
              <a:lnSpc>
                <a:spcPct val="100000"/>
              </a:lnSpc>
              <a:spcBef>
                <a:spcPts val="750"/>
              </a:spcBef>
              <a:buFont typeface="Arial" panose="020B0604020202020204" pitchFamily="34" charset="0"/>
              <a:buChar char="•"/>
              <a:defRPr sz="1500" kern="1200">
                <a:solidFill>
                  <a:schemeClr val="accent5">
                    <a:lumMod val="75000"/>
                  </a:schemeClr>
                </a:solidFill>
                <a:latin typeface="+mn-lt"/>
                <a:ea typeface="+mn-ea"/>
                <a:cs typeface="+mn-cs"/>
              </a:defRPr>
            </a:lvl1pPr>
            <a:lvl2pPr marL="517922" indent="-3572" algn="l" defTabSz="685800" rtl="0" eaLnBrk="1" latinLnBrk="0" hangingPunct="1">
              <a:lnSpc>
                <a:spcPct val="100000"/>
              </a:lnSpc>
              <a:spcBef>
                <a:spcPts val="375"/>
              </a:spcBef>
              <a:buFont typeface="Arial" panose="020B0604020202020204" pitchFamily="34" charset="0"/>
              <a:buChar char=" "/>
              <a:defRPr sz="1350" kern="1200">
                <a:solidFill>
                  <a:schemeClr val="accent5">
                    <a:lumMod val="75000"/>
                  </a:schemeClr>
                </a:solidFill>
                <a:latin typeface="+mn-lt"/>
                <a:ea typeface="+mn-ea"/>
                <a:cs typeface="+mn-cs"/>
              </a:defRPr>
            </a:lvl2pPr>
            <a:lvl3pPr marL="853679" indent="3572" algn="l" defTabSz="685800" rtl="0" eaLnBrk="1" latinLnBrk="0" hangingPunct="1">
              <a:lnSpc>
                <a:spcPct val="100000"/>
              </a:lnSpc>
              <a:spcBef>
                <a:spcPts val="375"/>
              </a:spcBef>
              <a:buFont typeface="Arial" panose="020B0604020202020204" pitchFamily="34" charset="0"/>
              <a:buChar char=" "/>
              <a:defRPr sz="1350" kern="1200">
                <a:solidFill>
                  <a:schemeClr val="accent5">
                    <a:lumMod val="75000"/>
                  </a:schemeClr>
                </a:solidFill>
                <a:latin typeface="+mn-lt"/>
                <a:ea typeface="+mn-ea"/>
                <a:cs typeface="+mn-cs"/>
              </a:defRPr>
            </a:lvl3pPr>
            <a:lvl4pPr marL="1203722" indent="-3572" algn="l" defTabSz="685800" rtl="0" eaLnBrk="1" latinLnBrk="0" hangingPunct="1">
              <a:lnSpc>
                <a:spcPct val="100000"/>
              </a:lnSpc>
              <a:spcBef>
                <a:spcPts val="375"/>
              </a:spcBef>
              <a:buFont typeface="Arial" panose="020B0604020202020204" pitchFamily="34" charset="0"/>
              <a:buChar char=" "/>
              <a:defRPr sz="1350" kern="1200">
                <a:solidFill>
                  <a:schemeClr val="accent5">
                    <a:lumMod val="75000"/>
                  </a:schemeClr>
                </a:solidFill>
                <a:latin typeface="+mn-lt"/>
                <a:ea typeface="+mn-ea"/>
                <a:cs typeface="+mn-cs"/>
              </a:defRPr>
            </a:lvl4pPr>
            <a:lvl5pPr marL="1539479" indent="3572" algn="l" defTabSz="685800" rtl="0" eaLnBrk="1" latinLnBrk="0" hangingPunct="1">
              <a:lnSpc>
                <a:spcPct val="100000"/>
              </a:lnSpc>
              <a:spcBef>
                <a:spcPts val="375"/>
              </a:spcBef>
              <a:buFont typeface="Arial" panose="020B0604020202020204" pitchFamily="34" charset="0"/>
              <a:buChar char=" "/>
              <a:defRPr sz="1350" kern="1200">
                <a:solidFill>
                  <a:schemeClr val="accent5">
                    <a:lumMod val="7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4014" indent="-287331"/>
            <a:r>
              <a:rPr lang="zh-CN" altLang="en-US" sz="1800" dirty="0">
                <a:latin typeface="微软雅黑"/>
                <a:ea typeface="微软雅黑"/>
                <a:cs typeface="微软雅黑"/>
              </a:rPr>
              <a:t>轻便手提型</a:t>
            </a:r>
            <a:endParaRPr lang="en-US" sz="1800" dirty="0">
              <a:latin typeface="微软雅黑"/>
              <a:ea typeface="微软雅黑"/>
              <a:cs typeface="微软雅黑"/>
            </a:endParaRPr>
          </a:p>
          <a:p>
            <a:pPr marL="454014" indent="-287331"/>
            <a:r>
              <a:rPr lang="zh-CN" altLang="en-US" sz="1800" dirty="0">
                <a:latin typeface="微软雅黑"/>
                <a:ea typeface="微软雅黑"/>
                <a:cs typeface="微软雅黑"/>
              </a:rPr>
              <a:t>自动注册</a:t>
            </a:r>
            <a:r>
              <a:rPr lang="en-US" sz="1800" dirty="0">
                <a:latin typeface="微软雅黑"/>
                <a:ea typeface="微软雅黑"/>
                <a:cs typeface="微软雅黑"/>
              </a:rPr>
              <a:t>,</a:t>
            </a:r>
            <a:r>
              <a:rPr lang="zh-CN" altLang="en-US" sz="1800" dirty="0">
                <a:latin typeface="微软雅黑"/>
                <a:ea typeface="微软雅黑"/>
                <a:cs typeface="微软雅黑"/>
              </a:rPr>
              <a:t>自动更新</a:t>
            </a:r>
            <a:endParaRPr lang="en-US" sz="1800" dirty="0">
              <a:latin typeface="微软雅黑"/>
              <a:ea typeface="微软雅黑"/>
              <a:cs typeface="微软雅黑"/>
            </a:endParaRPr>
          </a:p>
          <a:p>
            <a:pPr marL="454014" indent="-287331"/>
            <a:r>
              <a:rPr lang="zh-CN" altLang="en-US" sz="1800" dirty="0">
                <a:latin typeface="微软雅黑"/>
                <a:ea typeface="微软雅黑"/>
                <a:cs typeface="微软雅黑"/>
              </a:rPr>
              <a:t>专利技术在 </a:t>
            </a:r>
            <a:r>
              <a:rPr lang="en-US" sz="1800" dirty="0">
                <a:latin typeface="微软雅黑"/>
                <a:ea typeface="微软雅黑"/>
                <a:cs typeface="微软雅黑"/>
              </a:rPr>
              <a:t>NAT/</a:t>
            </a:r>
            <a:r>
              <a:rPr lang="zh-CN" altLang="en-US" sz="1800" dirty="0">
                <a:latin typeface="微软雅黑"/>
                <a:ea typeface="微软雅黑"/>
                <a:cs typeface="微软雅黑"/>
              </a:rPr>
              <a:t>防火墙后连接</a:t>
            </a:r>
            <a:endParaRPr lang="en-US" sz="1800" dirty="0">
              <a:latin typeface="微软雅黑"/>
              <a:ea typeface="微软雅黑"/>
              <a:cs typeface="微软雅黑"/>
            </a:endParaRPr>
          </a:p>
          <a:p>
            <a:pPr marL="454014" indent="-287331"/>
            <a:r>
              <a:rPr lang="zh-CN" altLang="en-US" sz="1800" dirty="0">
                <a:latin typeface="微软雅黑"/>
                <a:ea typeface="微软雅黑"/>
                <a:cs typeface="微软雅黑"/>
              </a:rPr>
              <a:t>硬件，软件或真实服务的测试</a:t>
            </a:r>
            <a:endParaRPr lang="en-US" sz="1800" dirty="0">
              <a:latin typeface="微软雅黑"/>
              <a:ea typeface="微软雅黑"/>
              <a:cs typeface="微软雅黑"/>
            </a:endParaRPr>
          </a:p>
          <a:p>
            <a:pPr marL="454014" indent="-287331"/>
            <a:r>
              <a:rPr lang="zh-CN" altLang="en-US" sz="1800" dirty="0">
                <a:latin typeface="微软雅黑"/>
                <a:ea typeface="微软雅黑"/>
                <a:cs typeface="微软雅黑"/>
              </a:rPr>
              <a:t>以太网</a:t>
            </a:r>
            <a:r>
              <a:rPr lang="en-US" sz="1800" dirty="0">
                <a:latin typeface="微软雅黑"/>
                <a:ea typeface="微软雅黑"/>
                <a:cs typeface="微软雅黑"/>
              </a:rPr>
              <a:t>(Wi-Fi </a:t>
            </a:r>
            <a:r>
              <a:rPr lang="zh-CN" altLang="en-US" sz="1800" dirty="0">
                <a:latin typeface="微软雅黑"/>
                <a:ea typeface="微软雅黑"/>
                <a:cs typeface="微软雅黑"/>
              </a:rPr>
              <a:t>在未来版本</a:t>
            </a:r>
            <a:r>
              <a:rPr lang="en-US" sz="2000" dirty="0">
                <a:latin typeface="微软雅黑"/>
                <a:ea typeface="微软雅黑"/>
                <a:cs typeface="微软雅黑"/>
              </a:rPr>
              <a:t>)</a:t>
            </a:r>
          </a:p>
          <a:p>
            <a:pPr marL="454014" indent="-287331"/>
            <a:endParaRPr lang="en-US" sz="1200" dirty="0">
              <a:latin typeface="微软雅黑"/>
              <a:ea typeface="微软雅黑"/>
              <a:cs typeface="微软雅黑"/>
            </a:endParaRPr>
          </a:p>
        </p:txBody>
      </p:sp>
      <p:sp>
        <p:nvSpPr>
          <p:cNvPr id="26" name="Espace réservé du contenu 2"/>
          <p:cNvSpPr txBox="1">
            <a:spLocks/>
          </p:cNvSpPr>
          <p:nvPr/>
        </p:nvSpPr>
        <p:spPr>
          <a:xfrm>
            <a:off x="4947495" y="4455070"/>
            <a:ext cx="6370320" cy="2306105"/>
          </a:xfrm>
          <a:prstGeom prst="rect">
            <a:avLst/>
          </a:prstGeom>
        </p:spPr>
        <p:txBody>
          <a:bodyPr/>
          <a:lstStyle>
            <a:lvl1pPr marL="171450" indent="-171450" algn="l" defTabSz="685800" rtl="0" eaLnBrk="1" latinLnBrk="0" hangingPunct="1">
              <a:lnSpc>
                <a:spcPct val="100000"/>
              </a:lnSpc>
              <a:spcBef>
                <a:spcPts val="750"/>
              </a:spcBef>
              <a:buFont typeface="Arial" panose="020B0604020202020204" pitchFamily="34" charset="0"/>
              <a:buChar char="•"/>
              <a:defRPr sz="1500" kern="1200">
                <a:solidFill>
                  <a:schemeClr val="accent5">
                    <a:lumMod val="75000"/>
                  </a:schemeClr>
                </a:solidFill>
                <a:latin typeface="+mn-lt"/>
                <a:ea typeface="+mn-ea"/>
                <a:cs typeface="+mn-cs"/>
              </a:defRPr>
            </a:lvl1pPr>
            <a:lvl2pPr marL="517922" indent="-3572" algn="l" defTabSz="685800" rtl="0" eaLnBrk="1" latinLnBrk="0" hangingPunct="1">
              <a:lnSpc>
                <a:spcPct val="100000"/>
              </a:lnSpc>
              <a:spcBef>
                <a:spcPts val="375"/>
              </a:spcBef>
              <a:buFont typeface="Arial" panose="020B0604020202020204" pitchFamily="34" charset="0"/>
              <a:buChar char=" "/>
              <a:defRPr sz="1350" kern="1200">
                <a:solidFill>
                  <a:schemeClr val="accent5">
                    <a:lumMod val="75000"/>
                  </a:schemeClr>
                </a:solidFill>
                <a:latin typeface="+mn-lt"/>
                <a:ea typeface="+mn-ea"/>
                <a:cs typeface="+mn-cs"/>
              </a:defRPr>
            </a:lvl2pPr>
            <a:lvl3pPr marL="853679" indent="3572" algn="l" defTabSz="685800" rtl="0" eaLnBrk="1" latinLnBrk="0" hangingPunct="1">
              <a:lnSpc>
                <a:spcPct val="100000"/>
              </a:lnSpc>
              <a:spcBef>
                <a:spcPts val="375"/>
              </a:spcBef>
              <a:buFont typeface="Arial" panose="020B0604020202020204" pitchFamily="34" charset="0"/>
              <a:buChar char=" "/>
              <a:defRPr sz="1350" kern="1200">
                <a:solidFill>
                  <a:schemeClr val="accent5">
                    <a:lumMod val="75000"/>
                  </a:schemeClr>
                </a:solidFill>
                <a:latin typeface="+mn-lt"/>
                <a:ea typeface="+mn-ea"/>
                <a:cs typeface="+mn-cs"/>
              </a:defRPr>
            </a:lvl3pPr>
            <a:lvl4pPr marL="1203722" indent="-3572" algn="l" defTabSz="685800" rtl="0" eaLnBrk="1" latinLnBrk="0" hangingPunct="1">
              <a:lnSpc>
                <a:spcPct val="100000"/>
              </a:lnSpc>
              <a:spcBef>
                <a:spcPts val="375"/>
              </a:spcBef>
              <a:buFont typeface="Arial" panose="020B0604020202020204" pitchFamily="34" charset="0"/>
              <a:buChar char=" "/>
              <a:defRPr sz="1350" kern="1200">
                <a:solidFill>
                  <a:schemeClr val="accent5">
                    <a:lumMod val="75000"/>
                  </a:schemeClr>
                </a:solidFill>
                <a:latin typeface="+mn-lt"/>
                <a:ea typeface="+mn-ea"/>
                <a:cs typeface="+mn-cs"/>
              </a:defRPr>
            </a:lvl4pPr>
            <a:lvl5pPr marL="1539479" indent="3572" algn="l" defTabSz="685800" rtl="0" eaLnBrk="1" latinLnBrk="0" hangingPunct="1">
              <a:lnSpc>
                <a:spcPct val="100000"/>
              </a:lnSpc>
              <a:spcBef>
                <a:spcPts val="375"/>
              </a:spcBef>
              <a:buFont typeface="Arial" panose="020B0604020202020204" pitchFamily="34" charset="0"/>
              <a:buChar char=" "/>
              <a:defRPr sz="1350" kern="1200">
                <a:solidFill>
                  <a:schemeClr val="accent5">
                    <a:lumMod val="7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4014" indent="-287331"/>
            <a:r>
              <a:rPr lang="zh-CN" altLang="en-US" sz="1800" dirty="0">
                <a:latin typeface="微软雅黑"/>
                <a:ea typeface="微软雅黑"/>
                <a:cs typeface="微软雅黑"/>
              </a:rPr>
              <a:t>小型软件</a:t>
            </a:r>
            <a:r>
              <a:rPr lang="en-US" sz="1800" dirty="0">
                <a:latin typeface="微软雅黑"/>
                <a:ea typeface="微软雅黑"/>
                <a:cs typeface="微软雅黑"/>
              </a:rPr>
              <a:t>,</a:t>
            </a:r>
            <a:r>
              <a:rPr lang="zh-CN" altLang="en-US" sz="1800" dirty="0">
                <a:latin typeface="微软雅黑"/>
                <a:ea typeface="微软雅黑"/>
                <a:cs typeface="微软雅黑"/>
              </a:rPr>
              <a:t>能安装在任何设备</a:t>
            </a:r>
            <a:endParaRPr lang="en-US" sz="1800" dirty="0">
              <a:latin typeface="微软雅黑"/>
              <a:ea typeface="微软雅黑"/>
              <a:cs typeface="微软雅黑"/>
            </a:endParaRPr>
          </a:p>
          <a:p>
            <a:pPr marL="454014" indent="-287331"/>
            <a:r>
              <a:rPr lang="zh-CN" altLang="en-US" sz="1800" dirty="0">
                <a:latin typeface="微软雅黑"/>
                <a:ea typeface="微软雅黑"/>
                <a:cs typeface="微软雅黑"/>
              </a:rPr>
              <a:t>完美支持虚拟环境</a:t>
            </a:r>
            <a:endParaRPr lang="en-US" sz="1800" dirty="0">
              <a:latin typeface="微软雅黑"/>
              <a:ea typeface="微软雅黑"/>
              <a:cs typeface="微软雅黑"/>
            </a:endParaRPr>
          </a:p>
          <a:p>
            <a:pPr marL="454014" indent="-287331"/>
            <a:r>
              <a:rPr lang="zh-CN" altLang="en-US" sz="1800" dirty="0">
                <a:latin typeface="微软雅黑"/>
                <a:ea typeface="微软雅黑"/>
                <a:cs typeface="微软雅黑"/>
              </a:rPr>
              <a:t>专利技术在 </a:t>
            </a:r>
            <a:r>
              <a:rPr lang="en-US" sz="1800" dirty="0">
                <a:latin typeface="微软雅黑"/>
                <a:ea typeface="微软雅黑"/>
                <a:cs typeface="微软雅黑"/>
              </a:rPr>
              <a:t>NAT/</a:t>
            </a:r>
            <a:r>
              <a:rPr lang="zh-CN" altLang="en-US" sz="1800" dirty="0">
                <a:latin typeface="微软雅黑"/>
                <a:ea typeface="微软雅黑"/>
                <a:cs typeface="微软雅黑"/>
              </a:rPr>
              <a:t>防火墙后连接</a:t>
            </a:r>
            <a:endParaRPr lang="en-US" sz="1800" dirty="0">
              <a:latin typeface="微软雅黑"/>
              <a:ea typeface="微软雅黑"/>
              <a:cs typeface="微软雅黑"/>
            </a:endParaRPr>
          </a:p>
          <a:p>
            <a:pPr marL="454014" indent="-287331"/>
            <a:r>
              <a:rPr lang="zh-CN" altLang="en-US" sz="1800" dirty="0">
                <a:latin typeface="微软雅黑"/>
                <a:ea typeface="微软雅黑"/>
                <a:cs typeface="微软雅黑"/>
              </a:rPr>
              <a:t>硬件，软件或的测试（没有真实服务）</a:t>
            </a:r>
            <a:endParaRPr lang="en-US" sz="1800" dirty="0">
              <a:latin typeface="微软雅黑"/>
              <a:ea typeface="微软雅黑"/>
              <a:cs typeface="微软雅黑"/>
            </a:endParaRPr>
          </a:p>
          <a:p>
            <a:pPr marL="454014" indent="-287331"/>
            <a:r>
              <a:rPr lang="zh-CN" altLang="en-US" sz="1800" dirty="0">
                <a:latin typeface="微软雅黑"/>
                <a:ea typeface="微软雅黑"/>
                <a:cs typeface="微软雅黑"/>
              </a:rPr>
              <a:t>以太网，</a:t>
            </a:r>
            <a:r>
              <a:rPr lang="en-US" altLang="zh-CN" sz="1800" dirty="0" err="1">
                <a:latin typeface="微软雅黑"/>
                <a:ea typeface="微软雅黑"/>
                <a:cs typeface="微软雅黑"/>
              </a:rPr>
              <a:t>WiFi</a:t>
            </a:r>
            <a:r>
              <a:rPr lang="en-US" altLang="zh-CN" sz="1800" dirty="0">
                <a:latin typeface="微软雅黑"/>
                <a:ea typeface="微软雅黑"/>
                <a:cs typeface="微软雅黑"/>
              </a:rPr>
              <a:t>, </a:t>
            </a:r>
            <a:r>
              <a:rPr lang="zh-CN" altLang="en-US" sz="1800" dirty="0">
                <a:latin typeface="微软雅黑"/>
                <a:ea typeface="微软雅黑"/>
                <a:cs typeface="微软雅黑"/>
              </a:rPr>
              <a:t>移动手机</a:t>
            </a:r>
            <a:endParaRPr lang="en-US" sz="1800" dirty="0">
              <a:latin typeface="微软雅黑"/>
              <a:ea typeface="微软雅黑"/>
              <a:cs typeface="微软雅黑"/>
            </a:endParaRPr>
          </a:p>
        </p:txBody>
      </p:sp>
      <p:sp>
        <p:nvSpPr>
          <p:cNvPr id="2" name="Title 1"/>
          <p:cNvSpPr>
            <a:spLocks noGrp="1"/>
          </p:cNvSpPr>
          <p:nvPr>
            <p:ph type="title"/>
          </p:nvPr>
        </p:nvSpPr>
        <p:spPr/>
        <p:txBody>
          <a:bodyPr/>
          <a:lstStyle/>
          <a:p>
            <a:r>
              <a:rPr lang="en-US" dirty="0">
                <a:latin typeface="微软雅黑"/>
                <a:ea typeface="微软雅黑"/>
                <a:cs typeface="微软雅黑"/>
              </a:rPr>
              <a:t>HAWKEYE </a:t>
            </a:r>
            <a:r>
              <a:rPr lang="zh-CN" altLang="en-US" dirty="0">
                <a:latin typeface="微软雅黑"/>
                <a:ea typeface="微软雅黑"/>
                <a:cs typeface="微软雅黑"/>
              </a:rPr>
              <a:t>鹰眼</a:t>
            </a:r>
            <a:r>
              <a:rPr lang="en-US" dirty="0">
                <a:latin typeface="微软雅黑"/>
                <a:ea typeface="微软雅黑"/>
                <a:cs typeface="微软雅黑"/>
              </a:rPr>
              <a:t> </a:t>
            </a:r>
            <a:r>
              <a:rPr lang="zh-CN" altLang="en-US" dirty="0">
                <a:latin typeface="微软雅黑"/>
                <a:ea typeface="微软雅黑"/>
                <a:cs typeface="微软雅黑"/>
              </a:rPr>
              <a:t>探针</a:t>
            </a:r>
            <a:endParaRPr lang="en-US" dirty="0">
              <a:latin typeface="微软雅黑"/>
              <a:ea typeface="微软雅黑"/>
              <a:cs typeface="微软雅黑"/>
            </a:endParaRPr>
          </a:p>
        </p:txBody>
      </p:sp>
      <p:cxnSp>
        <p:nvCxnSpPr>
          <p:cNvPr id="4" name="Straight Connector 3"/>
          <p:cNvCxnSpPr/>
          <p:nvPr/>
        </p:nvCxnSpPr>
        <p:spPr>
          <a:xfrm>
            <a:off x="4040920" y="1677939"/>
            <a:ext cx="7296727"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879278" y="4356485"/>
            <a:ext cx="7458363"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2629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8151" y="731520"/>
            <a:ext cx="6564592" cy="3611880"/>
          </a:xfrm>
        </p:spPr>
        <p:txBody>
          <a:bodyPr/>
          <a:lstStyle/>
          <a:p>
            <a:r>
              <a:rPr lang="en-US" altLang="zh-CN" dirty="0"/>
              <a:t>NE</a:t>
            </a:r>
            <a:r>
              <a:rPr lang="zh-CN" altLang="en-US" dirty="0"/>
              <a:t> </a:t>
            </a:r>
            <a:r>
              <a:rPr lang="en-US" altLang="zh-CN" dirty="0"/>
              <a:t>II</a:t>
            </a:r>
            <a:br>
              <a:rPr lang="en-US" altLang="zh-CN" dirty="0"/>
            </a:br>
            <a:r>
              <a:rPr lang="zh-CN" altLang="en-US" dirty="0"/>
              <a:t>主动式网络损伤仪</a:t>
            </a:r>
            <a:br>
              <a:rPr lang="en-US" altLang="zh-CN" dirty="0"/>
            </a:br>
            <a:br>
              <a:rPr lang="en-US" altLang="zh-CN" dirty="0"/>
            </a:br>
            <a:r>
              <a:rPr lang="en-US" dirty="0" err="1"/>
              <a:t>i</a:t>
            </a:r>
            <a:r>
              <a:rPr lang="en-US" cap="none" dirty="0" err="1"/>
              <a:t>x</a:t>
            </a:r>
            <a:r>
              <a:rPr lang="en-US" dirty="0" err="1"/>
              <a:t>secure</a:t>
            </a:r>
            <a:endParaRPr lang="en-US" dirty="0"/>
          </a:p>
        </p:txBody>
      </p:sp>
      <p:sp>
        <p:nvSpPr>
          <p:cNvPr id="3" name="Text Placeholder 2"/>
          <p:cNvSpPr>
            <a:spLocks noGrp="1"/>
          </p:cNvSpPr>
          <p:nvPr>
            <p:ph type="body" sz="quarter" idx="10"/>
          </p:nvPr>
        </p:nvSpPr>
        <p:spPr>
          <a:xfrm>
            <a:off x="4858150" y="4343400"/>
            <a:ext cx="6564593" cy="1397906"/>
          </a:xfrm>
        </p:spPr>
        <p:txBody>
          <a:bodyPr>
            <a:normAutofit/>
          </a:bodyPr>
          <a:lstStyle/>
          <a:p>
            <a:r>
              <a:rPr lang="en-US" dirty="0"/>
              <a:t>Boost your security strength</a:t>
            </a:r>
          </a:p>
          <a:p>
            <a:pPr>
              <a:buNone/>
            </a:pPr>
            <a:endParaRPr lang="en-US" dirty="0"/>
          </a:p>
        </p:txBody>
      </p:sp>
    </p:spTree>
    <p:extLst>
      <p:ext uri="{BB962C8B-B14F-4D97-AF65-F5344CB8AC3E}">
        <p14:creationId xmlns:p14="http://schemas.microsoft.com/office/powerpoint/2010/main" val="702122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969582" y="4364186"/>
            <a:ext cx="8422724" cy="1724891"/>
          </a:xfrm>
          <a:prstGeom prst="roundRect">
            <a:avLst/>
          </a:prstGeom>
          <a:solidFill>
            <a:schemeClr val="accent5">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lnSpc>
                <a:spcPct val="90000"/>
              </a:lnSpc>
              <a:spcBef>
                <a:spcPts val="600"/>
              </a:spcBef>
            </a:pPr>
            <a:r>
              <a:rPr lang="en-US" dirty="0">
                <a:solidFill>
                  <a:schemeClr val="bg1"/>
                </a:solidFill>
                <a:ea typeface="ＭＳ Ｐゴシック" charset="-128"/>
              </a:rPr>
              <a:t>Ixia</a:t>
            </a:r>
            <a:r>
              <a:rPr lang="zh-CN" altLang="en-US" dirty="0">
                <a:solidFill>
                  <a:schemeClr val="bg1"/>
                </a:solidFill>
                <a:ea typeface="ＭＳ Ｐゴシック" charset="-128"/>
              </a:rPr>
              <a:t>的</a:t>
            </a:r>
            <a:r>
              <a:rPr lang="en-US" dirty="0">
                <a:solidFill>
                  <a:schemeClr val="bg1"/>
                </a:solidFill>
                <a:ea typeface="ＭＳ Ｐゴシック" charset="-128"/>
              </a:rPr>
              <a:t>Network Emulators</a:t>
            </a:r>
            <a:r>
              <a:rPr lang="zh-CN" altLang="en-US" dirty="0">
                <a:solidFill>
                  <a:schemeClr val="bg1"/>
                </a:solidFill>
                <a:ea typeface="ＭＳ Ｐゴシック" charset="-128"/>
              </a:rPr>
              <a:t>是非常精准和综合有效的解决方案</a:t>
            </a:r>
            <a:r>
              <a:rPr lang="en-US" dirty="0">
                <a:solidFill>
                  <a:schemeClr val="bg1"/>
                </a:solidFill>
                <a:ea typeface="ＭＳ Ｐゴシック" charset="-128"/>
              </a:rPr>
              <a:t> </a:t>
            </a:r>
          </a:p>
          <a:p>
            <a:pPr algn="ctr">
              <a:lnSpc>
                <a:spcPct val="90000"/>
              </a:lnSpc>
              <a:spcBef>
                <a:spcPts val="600"/>
              </a:spcBef>
            </a:pPr>
            <a:r>
              <a:rPr lang="zh-CN" altLang="en-US" dirty="0">
                <a:solidFill>
                  <a:schemeClr val="bg1"/>
                </a:solidFill>
                <a:ea typeface="ＭＳ Ｐゴシック" charset="-128"/>
              </a:rPr>
              <a:t>最大并精准有效的去仿真，得以实现最真实的线路损伤</a:t>
            </a:r>
            <a:endParaRPr lang="en-US" dirty="0">
              <a:solidFill>
                <a:schemeClr val="bg1"/>
              </a:solidFill>
              <a:ea typeface="ＭＳ Ｐゴシック" charset="-128"/>
            </a:endParaRPr>
          </a:p>
        </p:txBody>
      </p: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t="119" b="36026"/>
          <a:stretch/>
        </p:blipFill>
        <p:spPr>
          <a:xfrm>
            <a:off x="4869897" y="1103677"/>
            <a:ext cx="2311266" cy="1253621"/>
          </a:xfrm>
          <a:prstGeom prst="rect">
            <a:avLst/>
          </a:prstGeom>
        </p:spPr>
      </p:pic>
      <p:sp>
        <p:nvSpPr>
          <p:cNvPr id="24" name="Title 23"/>
          <p:cNvSpPr>
            <a:spLocks noGrp="1"/>
          </p:cNvSpPr>
          <p:nvPr>
            <p:ph type="title"/>
          </p:nvPr>
        </p:nvSpPr>
        <p:spPr>
          <a:xfrm>
            <a:off x="426720" y="-241707"/>
            <a:ext cx="11338560" cy="1037254"/>
          </a:xfrm>
        </p:spPr>
        <p:txBody>
          <a:bodyPr>
            <a:normAutofit/>
          </a:bodyPr>
          <a:lstStyle/>
          <a:p>
            <a:r>
              <a:rPr lang="zh-CN" altLang="en-US" dirty="0"/>
              <a:t>在你的实验室中进行真实网络的测试：工作原理</a:t>
            </a:r>
            <a:endParaRPr lang="en-US" dirty="0"/>
          </a:p>
        </p:txBody>
      </p:sp>
      <p:sp>
        <p:nvSpPr>
          <p:cNvPr id="19459" name="Line 6"/>
          <p:cNvSpPr>
            <a:spLocks noChangeShapeType="1"/>
          </p:cNvSpPr>
          <p:nvPr/>
        </p:nvSpPr>
        <p:spPr bwMode="auto">
          <a:xfrm>
            <a:off x="4298967" y="1535524"/>
            <a:ext cx="441325" cy="0"/>
          </a:xfrm>
          <a:prstGeom prst="line">
            <a:avLst/>
          </a:prstGeom>
          <a:noFill/>
          <a:ln w="50800">
            <a:solidFill>
              <a:schemeClr val="tx1"/>
            </a:solidFill>
            <a:prstDash val="solid"/>
            <a:round/>
            <a:headEnd/>
            <a:tailEnd type="triangle" w="med" len="med"/>
          </a:ln>
        </p:spPr>
        <p:txBody>
          <a:bodyPr/>
          <a:lstStyle/>
          <a:p>
            <a:endParaRPr lang="en-US" sz="4000" dirty="0"/>
          </a:p>
        </p:txBody>
      </p:sp>
      <p:sp>
        <p:nvSpPr>
          <p:cNvPr id="19460" name="Line 7"/>
          <p:cNvSpPr>
            <a:spLocks noChangeShapeType="1"/>
          </p:cNvSpPr>
          <p:nvPr/>
        </p:nvSpPr>
        <p:spPr bwMode="auto">
          <a:xfrm>
            <a:off x="7308855" y="1535524"/>
            <a:ext cx="511175" cy="0"/>
          </a:xfrm>
          <a:prstGeom prst="line">
            <a:avLst/>
          </a:prstGeom>
          <a:noFill/>
          <a:ln w="50800">
            <a:solidFill>
              <a:schemeClr val="tx1"/>
            </a:solidFill>
            <a:prstDash val="solid"/>
            <a:round/>
            <a:headEnd/>
            <a:tailEnd type="triangle" w="med" len="med"/>
          </a:ln>
        </p:spPr>
        <p:txBody>
          <a:bodyPr/>
          <a:lstStyle/>
          <a:p>
            <a:endParaRPr lang="en-US" sz="4000" dirty="0"/>
          </a:p>
        </p:txBody>
      </p:sp>
      <p:sp>
        <p:nvSpPr>
          <p:cNvPr id="19461" name="Line 8"/>
          <p:cNvSpPr>
            <a:spLocks noChangeShapeType="1"/>
          </p:cNvSpPr>
          <p:nvPr/>
        </p:nvSpPr>
        <p:spPr bwMode="auto">
          <a:xfrm>
            <a:off x="7308850" y="1905412"/>
            <a:ext cx="439738" cy="0"/>
          </a:xfrm>
          <a:prstGeom prst="line">
            <a:avLst/>
          </a:prstGeom>
          <a:noFill/>
          <a:ln w="50800">
            <a:solidFill>
              <a:schemeClr val="tx1"/>
            </a:solidFill>
            <a:prstDash val="solid"/>
            <a:round/>
            <a:headEnd type="triangle" w="med" len="med"/>
            <a:tailEnd/>
          </a:ln>
        </p:spPr>
        <p:txBody>
          <a:bodyPr/>
          <a:lstStyle/>
          <a:p>
            <a:endParaRPr lang="en-US" sz="4000" dirty="0"/>
          </a:p>
        </p:txBody>
      </p:sp>
      <p:sp>
        <p:nvSpPr>
          <p:cNvPr id="19462" name="Line 9"/>
          <p:cNvSpPr>
            <a:spLocks noChangeShapeType="1"/>
          </p:cNvSpPr>
          <p:nvPr/>
        </p:nvSpPr>
        <p:spPr bwMode="auto">
          <a:xfrm>
            <a:off x="4224350" y="1905412"/>
            <a:ext cx="515937" cy="0"/>
          </a:xfrm>
          <a:prstGeom prst="line">
            <a:avLst/>
          </a:prstGeom>
          <a:noFill/>
          <a:ln w="50800">
            <a:solidFill>
              <a:schemeClr val="tx1"/>
            </a:solidFill>
            <a:prstDash val="solid"/>
            <a:round/>
            <a:headEnd type="triangle" w="med" len="med"/>
            <a:tailEnd/>
          </a:ln>
        </p:spPr>
        <p:txBody>
          <a:bodyPr/>
          <a:lstStyle/>
          <a:p>
            <a:endParaRPr lang="en-US" sz="4000" dirty="0"/>
          </a:p>
        </p:txBody>
      </p:sp>
      <p:sp>
        <p:nvSpPr>
          <p:cNvPr id="19463" name="Line 11"/>
          <p:cNvSpPr>
            <a:spLocks noChangeShapeType="1"/>
          </p:cNvSpPr>
          <p:nvPr/>
        </p:nvSpPr>
        <p:spPr bwMode="auto">
          <a:xfrm>
            <a:off x="3051192" y="1535524"/>
            <a:ext cx="441325" cy="0"/>
          </a:xfrm>
          <a:prstGeom prst="line">
            <a:avLst/>
          </a:prstGeom>
          <a:noFill/>
          <a:ln w="50800">
            <a:solidFill>
              <a:schemeClr val="tx1"/>
            </a:solidFill>
            <a:prstDash val="solid"/>
            <a:round/>
            <a:headEnd/>
            <a:tailEnd type="triangle" w="med" len="med"/>
          </a:ln>
        </p:spPr>
        <p:txBody>
          <a:bodyPr/>
          <a:lstStyle/>
          <a:p>
            <a:endParaRPr lang="en-US" sz="4000" dirty="0"/>
          </a:p>
        </p:txBody>
      </p:sp>
      <p:sp>
        <p:nvSpPr>
          <p:cNvPr id="19464" name="Line 12"/>
          <p:cNvSpPr>
            <a:spLocks noChangeShapeType="1"/>
          </p:cNvSpPr>
          <p:nvPr/>
        </p:nvSpPr>
        <p:spPr bwMode="auto">
          <a:xfrm>
            <a:off x="2976565" y="1905412"/>
            <a:ext cx="515937" cy="0"/>
          </a:xfrm>
          <a:prstGeom prst="line">
            <a:avLst/>
          </a:prstGeom>
          <a:noFill/>
          <a:ln w="50800">
            <a:solidFill>
              <a:schemeClr val="tx1"/>
            </a:solidFill>
            <a:prstDash val="solid"/>
            <a:round/>
            <a:headEnd type="triangle" w="med" len="med"/>
            <a:tailEnd/>
          </a:ln>
        </p:spPr>
        <p:txBody>
          <a:bodyPr/>
          <a:lstStyle/>
          <a:p>
            <a:endParaRPr lang="en-US" sz="4000" dirty="0"/>
          </a:p>
        </p:txBody>
      </p:sp>
      <p:sp>
        <p:nvSpPr>
          <p:cNvPr id="19465" name="Line 13"/>
          <p:cNvSpPr>
            <a:spLocks noChangeShapeType="1"/>
          </p:cNvSpPr>
          <p:nvPr/>
        </p:nvSpPr>
        <p:spPr bwMode="auto">
          <a:xfrm>
            <a:off x="8628066" y="1529161"/>
            <a:ext cx="515937" cy="0"/>
          </a:xfrm>
          <a:prstGeom prst="line">
            <a:avLst/>
          </a:prstGeom>
          <a:noFill/>
          <a:ln w="50800">
            <a:solidFill>
              <a:schemeClr val="tx1"/>
            </a:solidFill>
            <a:prstDash val="solid"/>
            <a:round/>
            <a:headEnd/>
            <a:tailEnd type="triangle" w="med" len="med"/>
          </a:ln>
        </p:spPr>
        <p:txBody>
          <a:bodyPr/>
          <a:lstStyle/>
          <a:p>
            <a:endParaRPr lang="en-US" sz="4000" dirty="0"/>
          </a:p>
        </p:txBody>
      </p:sp>
      <p:sp>
        <p:nvSpPr>
          <p:cNvPr id="19466" name="Line 14"/>
          <p:cNvSpPr>
            <a:spLocks noChangeShapeType="1"/>
          </p:cNvSpPr>
          <p:nvPr/>
        </p:nvSpPr>
        <p:spPr bwMode="auto">
          <a:xfrm>
            <a:off x="8628066" y="1899049"/>
            <a:ext cx="515937" cy="0"/>
          </a:xfrm>
          <a:prstGeom prst="line">
            <a:avLst/>
          </a:prstGeom>
          <a:noFill/>
          <a:ln w="50800">
            <a:solidFill>
              <a:schemeClr val="tx1"/>
            </a:solidFill>
            <a:prstDash val="solid"/>
            <a:round/>
            <a:headEnd type="triangle" w="med" len="med"/>
            <a:tailEnd/>
          </a:ln>
        </p:spPr>
        <p:txBody>
          <a:bodyPr/>
          <a:lstStyle/>
          <a:p>
            <a:endParaRPr lang="en-US" sz="4000" dirty="0"/>
          </a:p>
        </p:txBody>
      </p:sp>
      <p:sp>
        <p:nvSpPr>
          <p:cNvPr id="19467" name="Text Box 19"/>
          <p:cNvSpPr txBox="1">
            <a:spLocks noChangeArrowheads="1"/>
          </p:cNvSpPr>
          <p:nvPr/>
        </p:nvSpPr>
        <p:spPr bwMode="auto">
          <a:xfrm>
            <a:off x="1890713" y="2432171"/>
            <a:ext cx="1110342" cy="461665"/>
          </a:xfrm>
          <a:prstGeom prst="rect">
            <a:avLst/>
          </a:prstGeom>
          <a:noFill/>
          <a:ln w="9525">
            <a:noFill/>
            <a:miter lim="800000"/>
            <a:headEnd/>
            <a:tailEnd/>
          </a:ln>
        </p:spPr>
        <p:txBody>
          <a:bodyPr wrap="square">
            <a:spAutoFit/>
          </a:bodyPr>
          <a:lstStyle/>
          <a:p>
            <a:pPr algn="ctr"/>
            <a:r>
              <a:rPr lang="zh-CN" altLang="en-US" sz="1200" b="1" dirty="0">
                <a:solidFill>
                  <a:srgbClr val="114167"/>
                </a:solidFill>
                <a:cs typeface="Arial" charset="0"/>
              </a:rPr>
              <a:t>测试流量发生</a:t>
            </a:r>
            <a:r>
              <a:rPr lang="en-US" altLang="zh-CN" sz="1200" b="1" dirty="0">
                <a:solidFill>
                  <a:srgbClr val="114167"/>
                </a:solidFill>
                <a:cs typeface="Arial" charset="0"/>
              </a:rPr>
              <a:t>/</a:t>
            </a:r>
            <a:r>
              <a:rPr lang="zh-CN" altLang="en-US" sz="1200" b="1" dirty="0">
                <a:solidFill>
                  <a:srgbClr val="114167"/>
                </a:solidFill>
                <a:cs typeface="Arial" charset="0"/>
              </a:rPr>
              <a:t>解析系统</a:t>
            </a:r>
            <a:endParaRPr lang="en-US" sz="1200" b="1" dirty="0">
              <a:solidFill>
                <a:srgbClr val="114167"/>
              </a:solidFill>
              <a:cs typeface="Arial" charset="0"/>
            </a:endParaRPr>
          </a:p>
        </p:txBody>
      </p:sp>
      <p:pic>
        <p:nvPicPr>
          <p:cNvPr id="19469" name="Picture 24"/>
          <p:cNvPicPr>
            <a:picLocks noChangeAspect="1" noChangeArrowheads="1"/>
          </p:cNvPicPr>
          <p:nvPr/>
        </p:nvPicPr>
        <p:blipFill>
          <a:blip r:embed="rId4" cstate="print"/>
          <a:srcRect r="-523" b="22031"/>
          <a:stretch>
            <a:fillRect/>
          </a:stretch>
        </p:blipFill>
        <p:spPr bwMode="auto">
          <a:xfrm>
            <a:off x="3445966" y="1212109"/>
            <a:ext cx="815397" cy="1119909"/>
          </a:xfrm>
          <a:prstGeom prst="rect">
            <a:avLst/>
          </a:prstGeom>
          <a:noFill/>
          <a:ln w="9525" algn="ctr">
            <a:noFill/>
            <a:miter lim="800000"/>
            <a:headEnd/>
            <a:tailEnd/>
          </a:ln>
        </p:spPr>
      </p:pic>
      <p:pic>
        <p:nvPicPr>
          <p:cNvPr id="19470" name="Picture 25"/>
          <p:cNvPicPr>
            <a:picLocks noChangeAspect="1" noChangeArrowheads="1"/>
          </p:cNvPicPr>
          <p:nvPr/>
        </p:nvPicPr>
        <p:blipFill>
          <a:blip r:embed="rId5" cstate="print"/>
          <a:srcRect l="-523"/>
          <a:stretch>
            <a:fillRect/>
          </a:stretch>
        </p:blipFill>
        <p:spPr bwMode="auto">
          <a:xfrm>
            <a:off x="7792535" y="1205749"/>
            <a:ext cx="815397" cy="1119909"/>
          </a:xfrm>
          <a:prstGeom prst="rect">
            <a:avLst/>
          </a:prstGeom>
          <a:noFill/>
          <a:ln w="9525" algn="ctr">
            <a:noFill/>
            <a:miter lim="800000"/>
            <a:headEnd/>
            <a:tailEnd/>
          </a:ln>
        </p:spPr>
      </p:pic>
      <p:sp>
        <p:nvSpPr>
          <p:cNvPr id="19471" name="Text Box 26"/>
          <p:cNvSpPr txBox="1">
            <a:spLocks noChangeArrowheads="1"/>
          </p:cNvSpPr>
          <p:nvPr/>
        </p:nvSpPr>
        <p:spPr bwMode="auto">
          <a:xfrm>
            <a:off x="3517049" y="2424679"/>
            <a:ext cx="800219" cy="276999"/>
          </a:xfrm>
          <a:prstGeom prst="rect">
            <a:avLst/>
          </a:prstGeom>
          <a:noFill/>
          <a:ln w="9525" algn="ctr">
            <a:noFill/>
            <a:miter lim="800000"/>
            <a:headEnd/>
            <a:tailEnd/>
          </a:ln>
        </p:spPr>
        <p:txBody>
          <a:bodyPr wrap="none">
            <a:spAutoFit/>
          </a:bodyPr>
          <a:lstStyle/>
          <a:p>
            <a:pPr algn="ctr"/>
            <a:r>
              <a:rPr lang="zh-CN" altLang="en-US" sz="1200" dirty="0">
                <a:solidFill>
                  <a:srgbClr val="000000"/>
                </a:solidFill>
                <a:cs typeface="Arial" charset="0"/>
              </a:rPr>
              <a:t>被测设备</a:t>
            </a:r>
            <a:endParaRPr lang="en-US" altLang="zh-CN" sz="1200" dirty="0">
              <a:solidFill>
                <a:srgbClr val="000000"/>
              </a:solidFill>
              <a:cs typeface="Arial" charset="0"/>
            </a:endParaRPr>
          </a:p>
        </p:txBody>
      </p:sp>
      <p:sp>
        <p:nvSpPr>
          <p:cNvPr id="19472" name="Text Box 27"/>
          <p:cNvSpPr txBox="1">
            <a:spLocks noChangeArrowheads="1"/>
          </p:cNvSpPr>
          <p:nvPr/>
        </p:nvSpPr>
        <p:spPr bwMode="auto">
          <a:xfrm>
            <a:off x="7747734" y="2418319"/>
            <a:ext cx="800220" cy="276999"/>
          </a:xfrm>
          <a:prstGeom prst="rect">
            <a:avLst/>
          </a:prstGeom>
          <a:noFill/>
          <a:ln w="9525" algn="ctr">
            <a:noFill/>
            <a:miter lim="800000"/>
            <a:headEnd/>
            <a:tailEnd/>
          </a:ln>
        </p:spPr>
        <p:txBody>
          <a:bodyPr wrap="none">
            <a:spAutoFit/>
          </a:bodyPr>
          <a:lstStyle/>
          <a:p>
            <a:pPr algn="ctr"/>
            <a:r>
              <a:rPr lang="zh-CN" altLang="en-US" sz="1200" dirty="0">
                <a:solidFill>
                  <a:srgbClr val="000000"/>
                </a:solidFill>
                <a:cs typeface="Arial" charset="0"/>
              </a:rPr>
              <a:t>被测设备</a:t>
            </a:r>
            <a:endParaRPr lang="en-US" sz="1200" dirty="0">
              <a:solidFill>
                <a:srgbClr val="000000"/>
              </a:solidFill>
              <a:cs typeface="Arial" charset="0"/>
            </a:endParaRPr>
          </a:p>
        </p:txBody>
      </p:sp>
      <p:sp>
        <p:nvSpPr>
          <p:cNvPr id="19473" name="Text Box 34"/>
          <p:cNvSpPr txBox="1">
            <a:spLocks noChangeArrowheads="1"/>
          </p:cNvSpPr>
          <p:nvPr/>
        </p:nvSpPr>
        <p:spPr bwMode="auto">
          <a:xfrm>
            <a:off x="4595962" y="2360075"/>
            <a:ext cx="3151772" cy="430887"/>
          </a:xfrm>
          <a:prstGeom prst="rect">
            <a:avLst/>
          </a:prstGeom>
          <a:noFill/>
          <a:ln w="12700" algn="ctr">
            <a:noFill/>
            <a:miter lim="800000"/>
            <a:headEnd/>
            <a:tailEnd/>
          </a:ln>
        </p:spPr>
        <p:txBody>
          <a:bodyPr wrap="square">
            <a:spAutoFit/>
          </a:bodyPr>
          <a:lstStyle/>
          <a:p>
            <a:pPr algn="ctr">
              <a:lnSpc>
                <a:spcPct val="50000"/>
              </a:lnSpc>
            </a:pPr>
            <a:r>
              <a:rPr lang="zh-CN" altLang="en-US" sz="1400" b="1" dirty="0">
                <a:solidFill>
                  <a:srgbClr val="114167"/>
                </a:solidFill>
                <a:cs typeface="Arial" charset="0"/>
              </a:rPr>
              <a:t>链路中对流量的延时、损伤、带宽控</a:t>
            </a:r>
            <a:endParaRPr lang="en-US" altLang="zh-CN" sz="1400" b="1" dirty="0">
              <a:solidFill>
                <a:srgbClr val="114167"/>
              </a:solidFill>
              <a:cs typeface="Arial" charset="0"/>
            </a:endParaRPr>
          </a:p>
          <a:p>
            <a:pPr algn="ctr">
              <a:lnSpc>
                <a:spcPct val="50000"/>
              </a:lnSpc>
            </a:pPr>
            <a:endParaRPr lang="en-US" altLang="zh-CN" sz="1400" b="1" dirty="0">
              <a:solidFill>
                <a:srgbClr val="114167"/>
              </a:solidFill>
              <a:cs typeface="Arial" charset="0"/>
            </a:endParaRPr>
          </a:p>
          <a:p>
            <a:pPr algn="ctr">
              <a:lnSpc>
                <a:spcPct val="50000"/>
              </a:lnSpc>
            </a:pPr>
            <a:r>
              <a:rPr lang="zh-CN" altLang="en-US" sz="1400" b="1" dirty="0">
                <a:solidFill>
                  <a:srgbClr val="114167"/>
                </a:solidFill>
                <a:cs typeface="Arial" charset="0"/>
              </a:rPr>
              <a:t>制</a:t>
            </a:r>
            <a:r>
              <a:rPr lang="en-US" altLang="zh-CN" sz="1400" b="1" dirty="0">
                <a:solidFill>
                  <a:srgbClr val="114167"/>
                </a:solidFill>
                <a:cs typeface="Arial" charset="0"/>
              </a:rPr>
              <a:t>/shaping</a:t>
            </a:r>
            <a:r>
              <a:rPr lang="zh-CN" altLang="en-US" sz="1400" b="1" dirty="0">
                <a:solidFill>
                  <a:srgbClr val="114167"/>
                </a:solidFill>
                <a:cs typeface="Arial" charset="0"/>
              </a:rPr>
              <a:t>和修改</a:t>
            </a:r>
            <a:endParaRPr lang="en-US" sz="1400" b="1" dirty="0">
              <a:solidFill>
                <a:srgbClr val="114167"/>
              </a:solidFill>
              <a:cs typeface="Arial" charset="0"/>
            </a:endParaRPr>
          </a:p>
        </p:txBody>
      </p:sp>
      <p:sp>
        <p:nvSpPr>
          <p:cNvPr id="19475" name="Text Box 19"/>
          <p:cNvSpPr txBox="1">
            <a:spLocks noChangeArrowheads="1"/>
          </p:cNvSpPr>
          <p:nvPr/>
        </p:nvSpPr>
        <p:spPr bwMode="auto">
          <a:xfrm>
            <a:off x="9203095" y="2444374"/>
            <a:ext cx="1110343" cy="461665"/>
          </a:xfrm>
          <a:prstGeom prst="rect">
            <a:avLst/>
          </a:prstGeom>
          <a:noFill/>
          <a:ln w="9525">
            <a:noFill/>
            <a:miter lim="800000"/>
            <a:headEnd/>
            <a:tailEnd/>
          </a:ln>
        </p:spPr>
        <p:txBody>
          <a:bodyPr wrap="square">
            <a:spAutoFit/>
          </a:bodyPr>
          <a:lstStyle/>
          <a:p>
            <a:pPr algn="ctr"/>
            <a:r>
              <a:rPr lang="zh-CN" altLang="en-US" sz="1200" b="1" dirty="0">
                <a:solidFill>
                  <a:srgbClr val="114167"/>
                </a:solidFill>
                <a:cs typeface="Arial" charset="0"/>
              </a:rPr>
              <a:t>测试流量发生</a:t>
            </a:r>
            <a:r>
              <a:rPr lang="en-US" altLang="zh-CN" sz="1200" b="1" dirty="0">
                <a:solidFill>
                  <a:srgbClr val="114167"/>
                </a:solidFill>
                <a:cs typeface="Arial" charset="0"/>
              </a:rPr>
              <a:t>/</a:t>
            </a:r>
            <a:r>
              <a:rPr lang="zh-CN" altLang="en-US" sz="1200" b="1" dirty="0">
                <a:solidFill>
                  <a:srgbClr val="114167"/>
                </a:solidFill>
                <a:cs typeface="Arial" charset="0"/>
              </a:rPr>
              <a:t>解析系统</a:t>
            </a:r>
            <a:endParaRPr lang="en-US" altLang="zh-CN" sz="1200" b="1" dirty="0">
              <a:solidFill>
                <a:srgbClr val="114167"/>
              </a:solidFill>
              <a:cs typeface="Arial" charset="0"/>
            </a:endParaRPr>
          </a:p>
        </p:txBody>
      </p:sp>
      <p:sp>
        <p:nvSpPr>
          <p:cNvPr id="2" name="Rectangle 1"/>
          <p:cNvSpPr/>
          <p:nvPr/>
        </p:nvSpPr>
        <p:spPr>
          <a:xfrm>
            <a:off x="2409000" y="3336315"/>
            <a:ext cx="7219950" cy="369332"/>
          </a:xfrm>
          <a:prstGeom prst="rect">
            <a:avLst/>
          </a:prstGeom>
        </p:spPr>
        <p:txBody>
          <a:bodyPr wrap="square">
            <a:spAutoFit/>
          </a:bodyPr>
          <a:lstStyle/>
          <a:p>
            <a:pPr marL="288925" indent="-288925" algn="ctr">
              <a:lnSpc>
                <a:spcPct val="90000"/>
              </a:lnSpc>
              <a:spcBef>
                <a:spcPts val="600"/>
              </a:spcBef>
            </a:pPr>
            <a:r>
              <a:rPr lang="zh-CN" altLang="en-US" sz="2000" dirty="0">
                <a:solidFill>
                  <a:srgbClr val="000000"/>
                </a:solidFill>
                <a:ea typeface="ＭＳ Ｐゴシック" charset="-128"/>
              </a:rPr>
              <a:t>在真实网络环境下去测试你的应用程序、协议和设备</a:t>
            </a:r>
            <a:endParaRPr lang="en-US" sz="2000" dirty="0">
              <a:ea typeface="ＭＳ Ｐゴシック" charset="-128"/>
            </a:endParaRPr>
          </a:p>
        </p:txBody>
      </p:sp>
      <p:pic>
        <p:nvPicPr>
          <p:cNvPr id="1027"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81908" y="1081180"/>
            <a:ext cx="927955" cy="11918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294289" y="1140196"/>
            <a:ext cx="927955" cy="11918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54375" y="1328855"/>
            <a:ext cx="2193913" cy="835064"/>
          </a:xfrm>
          <a:prstGeom prst="rect">
            <a:avLst/>
          </a:prstGeom>
        </p:spPr>
      </p:pic>
    </p:spTree>
    <p:extLst>
      <p:ext uri="{BB962C8B-B14F-4D97-AF65-F5344CB8AC3E}">
        <p14:creationId xmlns:p14="http://schemas.microsoft.com/office/powerpoint/2010/main" val="25723532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NE</a:t>
            </a:r>
            <a:r>
              <a:rPr lang="zh-CN" altLang="en-US" dirty="0"/>
              <a:t> </a:t>
            </a:r>
            <a:r>
              <a:rPr lang="en-US" altLang="zh-CN" dirty="0"/>
              <a:t>II</a:t>
            </a:r>
            <a:r>
              <a:rPr lang="zh-CN" altLang="en-US" dirty="0"/>
              <a:t>主动式网络损伤仪</a:t>
            </a:r>
            <a:endParaRPr lang="en-US" dirty="0">
              <a:latin typeface="微软雅黑"/>
              <a:ea typeface="微软雅黑"/>
              <a:cs typeface="微软雅黑"/>
            </a:endParaRPr>
          </a:p>
        </p:txBody>
      </p:sp>
      <p:sp>
        <p:nvSpPr>
          <p:cNvPr id="28" name="Content Placeholder 5">
            <a:extLst>
              <a:ext uri="{FF2B5EF4-FFF2-40B4-BE49-F238E27FC236}">
                <a16:creationId xmlns:a16="http://schemas.microsoft.com/office/drawing/2014/main" id="{45C5BA2E-F8C5-DC41-9B60-6E58E24C0D87}"/>
              </a:ext>
            </a:extLst>
          </p:cNvPr>
          <p:cNvSpPr>
            <a:spLocks noGrp="1"/>
          </p:cNvSpPr>
          <p:nvPr>
            <p:ph idx="1"/>
          </p:nvPr>
        </p:nvSpPr>
        <p:spPr>
          <a:xfrm>
            <a:off x="299485" y="1681594"/>
            <a:ext cx="4256617" cy="5216769"/>
          </a:xfrm>
        </p:spPr>
        <p:txBody>
          <a:bodyPr/>
          <a:lstStyle/>
          <a:p>
            <a:r>
              <a:rPr lang="zh-CN" altLang="en-US" dirty="0"/>
              <a:t>创建真实的网络测试环境</a:t>
            </a:r>
            <a:endParaRPr lang="en-US" dirty="0"/>
          </a:p>
          <a:p>
            <a:pPr lvl="1">
              <a:buSzPct val="130000"/>
              <a:buFont typeface="Wingdings" panose="05000000000000000000" pitchFamily="2" charset="2"/>
              <a:buChar char="§"/>
            </a:pPr>
            <a:r>
              <a:rPr lang="zh-CN" altLang="en-US" sz="1600" dirty="0"/>
              <a:t>在部署前，发现网络延时对应用程序的影响</a:t>
            </a:r>
            <a:endParaRPr lang="en-US" sz="1600" dirty="0"/>
          </a:p>
          <a:p>
            <a:pPr lvl="1">
              <a:buSzPct val="130000"/>
              <a:buFont typeface="Wingdings" panose="05000000000000000000" pitchFamily="2" charset="2"/>
              <a:buChar char="§"/>
            </a:pPr>
            <a:r>
              <a:rPr lang="zh-CN" altLang="en-US" sz="1600" dirty="0"/>
              <a:t>将真实网络的损伤应用在关键的性能测试上</a:t>
            </a:r>
            <a:endParaRPr lang="en-US" sz="1600" dirty="0"/>
          </a:p>
          <a:p>
            <a:pPr lvl="1">
              <a:buSzPct val="130000"/>
              <a:buFont typeface="Wingdings" panose="05000000000000000000" pitchFamily="2" charset="2"/>
              <a:buChar char="§"/>
            </a:pPr>
            <a:r>
              <a:rPr lang="zh-CN" altLang="en-US" sz="1600" dirty="0"/>
              <a:t>在测试实验室中模拟云的迁移</a:t>
            </a:r>
            <a:endParaRPr lang="en-US" sz="1600" dirty="0"/>
          </a:p>
          <a:p>
            <a:pPr lvl="1">
              <a:buSzPct val="130000"/>
              <a:buFont typeface="Wingdings" panose="05000000000000000000" pitchFamily="2" charset="2"/>
              <a:buChar char="§"/>
            </a:pPr>
            <a:r>
              <a:rPr lang="zh-CN" altLang="en-US" sz="1600" dirty="0"/>
              <a:t>模拟业务连续性、灾难性恢复测试和故障转移测试</a:t>
            </a:r>
            <a:endParaRPr lang="en-US" sz="1600" dirty="0"/>
          </a:p>
          <a:p>
            <a:pPr lvl="1">
              <a:buSzPct val="130000"/>
              <a:buFont typeface="Wingdings" panose="05000000000000000000" pitchFamily="2" charset="2"/>
              <a:buChar char="§"/>
            </a:pPr>
            <a:r>
              <a:rPr lang="zh-CN" altLang="en-US" sz="1600" dirty="0"/>
              <a:t>准确地模拟无线</a:t>
            </a:r>
            <a:r>
              <a:rPr lang="en-US" altLang="zh-CN" sz="1600" dirty="0"/>
              <a:t>/</a:t>
            </a:r>
            <a:r>
              <a:rPr lang="zh-CN" altLang="en-US" sz="1600" dirty="0"/>
              <a:t>移动网络中的分组延迟等</a:t>
            </a:r>
            <a:endParaRPr lang="en-US" altLang="zh-CN" sz="1600" dirty="0"/>
          </a:p>
          <a:p>
            <a:pPr lvl="1">
              <a:buSzPct val="130000"/>
              <a:buFont typeface="Wingdings" panose="05000000000000000000" pitchFamily="2" charset="2"/>
              <a:buChar char="§"/>
            </a:pPr>
            <a:r>
              <a:rPr lang="zh-CN" altLang="en-US" sz="1600" dirty="0"/>
              <a:t>卫星网络延迟仿真</a:t>
            </a:r>
            <a:endParaRPr lang="en-US" dirty="0"/>
          </a:p>
          <a:p>
            <a:pPr lvl="1">
              <a:buSzPct val="130000"/>
              <a:buFont typeface="Wingdings" panose="05000000000000000000" pitchFamily="2" charset="2"/>
              <a:buChar char="§"/>
            </a:pPr>
            <a:endParaRPr lang="en-US" dirty="0"/>
          </a:p>
          <a:p>
            <a:pPr lvl="1">
              <a:buSzPct val="130000"/>
              <a:buFont typeface="Wingdings" panose="05000000000000000000" pitchFamily="2" charset="2"/>
              <a:buChar char="§"/>
            </a:pPr>
            <a:endParaRPr lang="en-US"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p:txBody>
      </p:sp>
      <p:sp>
        <p:nvSpPr>
          <p:cNvPr id="29" name="Content Placeholder 1">
            <a:extLst>
              <a:ext uri="{FF2B5EF4-FFF2-40B4-BE49-F238E27FC236}">
                <a16:creationId xmlns:a16="http://schemas.microsoft.com/office/drawing/2014/main" id="{C8266FE1-7FF8-D443-B67E-5F4B855BE004}"/>
              </a:ext>
            </a:extLst>
          </p:cNvPr>
          <p:cNvSpPr txBox="1">
            <a:spLocks/>
          </p:cNvSpPr>
          <p:nvPr/>
        </p:nvSpPr>
        <p:spPr>
          <a:xfrm>
            <a:off x="4534657" y="1689545"/>
            <a:ext cx="4193006" cy="5216769"/>
          </a:xfrm>
          <a:prstGeom prst="rect">
            <a:avLst/>
          </a:prstGeom>
        </p:spPr>
        <p:txBody>
          <a:bodyPr/>
          <a:lstStyle>
            <a:lvl1pPr marL="228600" indent="-228600" algn="l" defTabSz="914400" rtl="0" eaLnBrk="1" latinLnBrk="0" hangingPunct="1">
              <a:lnSpc>
                <a:spcPct val="100000"/>
              </a:lnSpc>
              <a:spcBef>
                <a:spcPts val="1000"/>
              </a:spcBef>
              <a:buFont typeface="Arial"/>
              <a:buChar char="•"/>
              <a:defRPr sz="2000" kern="1200">
                <a:solidFill>
                  <a:schemeClr val="accent5">
                    <a:lumMod val="75000"/>
                  </a:schemeClr>
                </a:solidFill>
                <a:latin typeface="+mn-lt"/>
                <a:ea typeface="+mn-ea"/>
                <a:cs typeface="+mn-cs"/>
              </a:defRPr>
            </a:lvl1pPr>
            <a:lvl2pPr marL="854075" indent="-168275" algn="l" defTabSz="914400" rtl="0" eaLnBrk="1" latinLnBrk="0" hangingPunct="1">
              <a:lnSpc>
                <a:spcPct val="100000"/>
              </a:lnSpc>
              <a:spcBef>
                <a:spcPts val="500"/>
              </a:spcBef>
              <a:buFont typeface="Arial"/>
              <a:buChar char="•"/>
              <a:defRPr sz="1800" kern="1200">
                <a:solidFill>
                  <a:schemeClr val="accent5">
                    <a:lumMod val="75000"/>
                  </a:schemeClr>
                </a:solidFill>
                <a:latin typeface="+mn-lt"/>
                <a:ea typeface="+mn-ea"/>
                <a:cs typeface="+mn-cs"/>
              </a:defRPr>
            </a:lvl2pPr>
            <a:lvl3pPr marL="1311275" indent="-168275" algn="l" defTabSz="914400" rtl="0" eaLnBrk="1" latinLnBrk="0" hangingPunct="1">
              <a:lnSpc>
                <a:spcPct val="100000"/>
              </a:lnSpc>
              <a:spcBef>
                <a:spcPts val="500"/>
              </a:spcBef>
              <a:buFont typeface="Arial"/>
              <a:buChar char="•"/>
              <a:defRPr sz="1600" kern="1200">
                <a:solidFill>
                  <a:schemeClr val="accent5">
                    <a:lumMod val="75000"/>
                  </a:schemeClr>
                </a:solidFill>
                <a:latin typeface="+mn-lt"/>
                <a:ea typeface="+mn-ea"/>
                <a:cs typeface="+mn-cs"/>
              </a:defRPr>
            </a:lvl3pPr>
            <a:lvl4pPr marL="1774825" indent="-174625" algn="l" defTabSz="914400" rtl="0" eaLnBrk="1" latinLnBrk="0" hangingPunct="1">
              <a:lnSpc>
                <a:spcPct val="100000"/>
              </a:lnSpc>
              <a:spcBef>
                <a:spcPts val="500"/>
              </a:spcBef>
              <a:buFont typeface="Arial"/>
              <a:buChar char="•"/>
              <a:defRPr sz="1400" kern="1200">
                <a:solidFill>
                  <a:schemeClr val="accent5">
                    <a:lumMod val="75000"/>
                  </a:schemeClr>
                </a:solidFill>
                <a:latin typeface="+mn-lt"/>
                <a:ea typeface="+mn-ea"/>
                <a:cs typeface="+mn-cs"/>
              </a:defRPr>
            </a:lvl4pPr>
            <a:lvl5pPr marL="2173288" indent="-115888" algn="l" defTabSz="914400" rtl="0" eaLnBrk="1" latinLnBrk="0" hangingPunct="1">
              <a:lnSpc>
                <a:spcPct val="100000"/>
              </a:lnSpc>
              <a:spcBef>
                <a:spcPts val="500"/>
              </a:spcBef>
              <a:buFont typeface="Arial"/>
              <a:buChar char="•"/>
              <a:defRPr sz="1200" kern="1200">
                <a:solidFill>
                  <a:schemeClr val="accent5">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测试需求</a:t>
            </a:r>
            <a:endParaRPr lang="en-US" dirty="0"/>
          </a:p>
          <a:p>
            <a:pPr lvl="1">
              <a:buSzPct val="130000"/>
              <a:buFont typeface="Wingdings" panose="05000000000000000000" pitchFamily="2" charset="2"/>
              <a:buChar char="§"/>
            </a:pPr>
            <a:r>
              <a:rPr lang="zh-CN" altLang="en-US" sz="1600" dirty="0"/>
              <a:t>可重复性</a:t>
            </a:r>
            <a:endParaRPr lang="en-US" altLang="zh-CN" sz="1600" dirty="0"/>
          </a:p>
          <a:p>
            <a:pPr lvl="1">
              <a:buSzPct val="130000"/>
              <a:buFont typeface="Wingdings" panose="05000000000000000000" pitchFamily="2" charset="2"/>
              <a:buChar char="§"/>
            </a:pPr>
            <a:r>
              <a:rPr lang="zh-CN" altLang="en-US" sz="1600" dirty="0"/>
              <a:t>精准性</a:t>
            </a:r>
            <a:endParaRPr lang="en-US" altLang="zh-CN" sz="1600" dirty="0"/>
          </a:p>
          <a:p>
            <a:pPr lvl="1">
              <a:buSzPct val="130000"/>
              <a:buFont typeface="Wingdings" panose="05000000000000000000" pitchFamily="2" charset="2"/>
              <a:buChar char="§"/>
            </a:pPr>
            <a:r>
              <a:rPr lang="zh-CN" altLang="en-US" sz="1600" dirty="0"/>
              <a:t>易部署</a:t>
            </a:r>
            <a:endParaRPr lang="en-US" sz="1600" dirty="0"/>
          </a:p>
          <a:p>
            <a:pPr lvl="1">
              <a:buSzPct val="130000"/>
              <a:buFont typeface="Wingdings" panose="05000000000000000000" pitchFamily="2" charset="2"/>
              <a:buChar char="§"/>
            </a:pPr>
            <a:r>
              <a:rPr lang="zh-CN" altLang="en-US" dirty="0"/>
              <a:t>代表真实的网络环境</a:t>
            </a:r>
            <a:endParaRPr lang="en-US" altLang="zh-CN" dirty="0"/>
          </a:p>
          <a:p>
            <a:pPr lvl="1">
              <a:buSzPct val="130000"/>
              <a:buFont typeface="Wingdings" panose="05000000000000000000" pitchFamily="2" charset="2"/>
              <a:buChar char="§"/>
            </a:pPr>
            <a:endParaRPr lang="en-US" dirty="0"/>
          </a:p>
          <a:p>
            <a:r>
              <a:rPr lang="zh-CN" altLang="en-US" dirty="0"/>
              <a:t>为什么选择</a:t>
            </a:r>
            <a:r>
              <a:rPr lang="en-US" dirty="0"/>
              <a:t>Network Emulator II</a:t>
            </a:r>
          </a:p>
          <a:p>
            <a:pPr lvl="1">
              <a:buSzPct val="130000"/>
              <a:buFont typeface="Wingdings" panose="05000000000000000000" pitchFamily="2" charset="2"/>
              <a:buChar char="§"/>
            </a:pPr>
            <a:r>
              <a:rPr lang="en-US" sz="1600" dirty="0"/>
              <a:t>FPGA</a:t>
            </a:r>
            <a:r>
              <a:rPr lang="zh-CN" altLang="en-US" sz="1600" dirty="0"/>
              <a:t>可以确保实现高精准和可重复性测试的需要</a:t>
            </a:r>
            <a:endParaRPr lang="en-US" sz="1600" dirty="0"/>
          </a:p>
          <a:p>
            <a:pPr lvl="1">
              <a:buSzPct val="130000"/>
              <a:buFont typeface="Wingdings" panose="05000000000000000000" pitchFamily="2" charset="2"/>
              <a:buChar char="§"/>
            </a:pPr>
            <a:r>
              <a:rPr lang="en-US" sz="1600" dirty="0"/>
              <a:t>100%</a:t>
            </a:r>
            <a:r>
              <a:rPr lang="zh-CN" altLang="en-US" sz="1600" dirty="0"/>
              <a:t>的线速</a:t>
            </a:r>
            <a:endParaRPr lang="en-US" sz="1600" dirty="0"/>
          </a:p>
          <a:p>
            <a:pPr lvl="1">
              <a:buSzPct val="130000"/>
              <a:buFont typeface="Wingdings" panose="05000000000000000000" pitchFamily="2" charset="2"/>
              <a:buChar char="§"/>
            </a:pPr>
            <a:r>
              <a:rPr lang="zh-CN" altLang="en-US" sz="1600" dirty="0"/>
              <a:t>高端口密度和数量</a:t>
            </a:r>
            <a:endParaRPr lang="en-US" altLang="zh-CN" sz="1600" dirty="0"/>
          </a:p>
          <a:p>
            <a:pPr lvl="1">
              <a:buSzPct val="130000"/>
              <a:buFont typeface="Wingdings" panose="05000000000000000000" pitchFamily="2" charset="2"/>
              <a:buChar char="§"/>
            </a:pPr>
            <a:r>
              <a:rPr lang="zh-CN" altLang="en-US" sz="1600" dirty="0"/>
              <a:t>方便实用的一款设备</a:t>
            </a:r>
            <a:r>
              <a:rPr lang="en-US" sz="1600" dirty="0"/>
              <a:t>  </a:t>
            </a:r>
          </a:p>
          <a:p>
            <a:endParaRPr lang="en-US" dirty="0"/>
          </a:p>
          <a:p>
            <a:pPr lvl="1">
              <a:buSzPct val="130000"/>
              <a:buFont typeface="Wingdings" panose="05000000000000000000" pitchFamily="2" charset="2"/>
              <a:buChar char="§"/>
            </a:pPr>
            <a:endParaRPr lang="en-US" dirty="0"/>
          </a:p>
          <a:p>
            <a:pPr lvl="1">
              <a:buSzPct val="100000"/>
              <a:buFont typeface="Wingdings" panose="05000000000000000000" pitchFamily="2" charset="2"/>
              <a:buChar char="§"/>
            </a:pPr>
            <a:endParaRPr lang="en-US" sz="1400" dirty="0"/>
          </a:p>
          <a:p>
            <a:pPr lvl="1"/>
            <a:endParaRPr lang="en-US" dirty="0"/>
          </a:p>
        </p:txBody>
      </p:sp>
      <p:pic>
        <p:nvPicPr>
          <p:cNvPr id="30" name="Picture 2">
            <a:extLst>
              <a:ext uri="{FF2B5EF4-FFF2-40B4-BE49-F238E27FC236}">
                <a16:creationId xmlns:a16="http://schemas.microsoft.com/office/drawing/2014/main" id="{CCAE4456-347F-6C41-8E02-06A65ACA834C}"/>
              </a:ext>
            </a:extLst>
          </p:cNvPr>
          <p:cNvPicPr>
            <a:picLocks noChangeAspect="1"/>
          </p:cNvPicPr>
          <p:nvPr/>
        </p:nvPicPr>
        <p:blipFill>
          <a:blip r:embed="rId3"/>
          <a:stretch>
            <a:fillRect/>
          </a:stretch>
        </p:blipFill>
        <p:spPr>
          <a:xfrm>
            <a:off x="6927678" y="1164255"/>
            <a:ext cx="5049619" cy="1626117"/>
          </a:xfrm>
          <a:prstGeom prst="rect">
            <a:avLst/>
          </a:prstGeom>
        </p:spPr>
      </p:pic>
    </p:spTree>
    <p:extLst>
      <p:ext uri="{BB962C8B-B14F-4D97-AF65-F5344CB8AC3E}">
        <p14:creationId xmlns:p14="http://schemas.microsoft.com/office/powerpoint/2010/main" val="427392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273452"/>
            <a:ext cx="11338560" cy="590152"/>
          </a:xfrm>
        </p:spPr>
        <p:txBody>
          <a:bodyPr>
            <a:normAutofit fontScale="90000"/>
          </a:bodyPr>
          <a:lstStyle/>
          <a:p>
            <a:br>
              <a:rPr lang="en-US" altLang="zh-CN" sz="2400" dirty="0"/>
            </a:br>
            <a:br>
              <a:rPr lang="en-US" altLang="zh-CN" sz="2400" dirty="0"/>
            </a:br>
            <a:br>
              <a:rPr lang="en-US" altLang="zh-CN" sz="2400" dirty="0"/>
            </a:br>
            <a:br>
              <a:rPr lang="en-US" altLang="zh-CN" sz="2400" dirty="0"/>
            </a:br>
            <a:br>
              <a:rPr lang="en-US" altLang="zh-CN" sz="2400" dirty="0"/>
            </a:br>
            <a:r>
              <a:rPr lang="zh-CN" altLang="en-US" sz="3100" dirty="0"/>
              <a:t>是德科技</a:t>
            </a:r>
            <a:r>
              <a:rPr lang="en-US" altLang="zh-CN" sz="3100" dirty="0"/>
              <a:t> </a:t>
            </a:r>
            <a:r>
              <a:rPr lang="en-US" altLang="zh-CN" sz="3100" dirty="0" err="1"/>
              <a:t>KeySIGHT</a:t>
            </a:r>
            <a:r>
              <a:rPr lang="en-US" altLang="zh-CN" sz="3100" dirty="0"/>
              <a:t>-Ixia:</a:t>
            </a:r>
            <a:br>
              <a:rPr lang="en-US" altLang="zh-CN" sz="3100" dirty="0"/>
            </a:br>
            <a:br>
              <a:rPr lang="en-US" altLang="zh-CN" sz="3100" dirty="0"/>
            </a:br>
            <a:r>
              <a:rPr lang="en-US" altLang="zh-CN" sz="3100" dirty="0"/>
              <a:t>	</a:t>
            </a:r>
            <a:r>
              <a:rPr lang="zh-CN" altLang="en-US" sz="3100" dirty="0"/>
              <a:t>源自惠普</a:t>
            </a:r>
            <a:r>
              <a:rPr lang="en-US" altLang="zh-CN" sz="3100" dirty="0"/>
              <a:t>—</a:t>
            </a:r>
            <a:r>
              <a:rPr lang="zh-CN" altLang="en-US" sz="3100" dirty="0"/>
              <a:t>持续创新和技术领先</a:t>
            </a:r>
            <a:br>
              <a:rPr lang="en-US" sz="3100" dirty="0"/>
            </a:br>
            <a:endParaRPr lang="en-US" sz="3100" dirty="0"/>
          </a:p>
        </p:txBody>
      </p:sp>
      <p:pic>
        <p:nvPicPr>
          <p:cNvPr id="6" name="Picture 5"/>
          <p:cNvPicPr>
            <a:picLocks noChangeAspect="1"/>
          </p:cNvPicPr>
          <p:nvPr/>
        </p:nvPicPr>
        <p:blipFill>
          <a:blip r:embed="rId3"/>
          <a:stretch>
            <a:fillRect/>
          </a:stretch>
        </p:blipFill>
        <p:spPr>
          <a:xfrm>
            <a:off x="628267" y="1692115"/>
            <a:ext cx="1169888" cy="1185769"/>
          </a:xfrm>
          <a:prstGeom prst="rect">
            <a:avLst/>
          </a:prstGeom>
        </p:spPr>
      </p:pic>
      <p:pic>
        <p:nvPicPr>
          <p:cNvPr id="7" name="Picture 6"/>
          <p:cNvPicPr>
            <a:picLocks noChangeAspect="1"/>
          </p:cNvPicPr>
          <p:nvPr/>
        </p:nvPicPr>
        <p:blipFill>
          <a:blip r:embed="rId4"/>
          <a:stretch>
            <a:fillRect/>
          </a:stretch>
        </p:blipFill>
        <p:spPr>
          <a:xfrm>
            <a:off x="585227" y="2877884"/>
            <a:ext cx="1255969" cy="975753"/>
          </a:xfrm>
          <a:prstGeom prst="rect">
            <a:avLst/>
          </a:prstGeom>
        </p:spPr>
      </p:pic>
      <p:cxnSp>
        <p:nvCxnSpPr>
          <p:cNvPr id="10" name="Straight Connector 9"/>
          <p:cNvCxnSpPr/>
          <p:nvPr/>
        </p:nvCxnSpPr>
        <p:spPr>
          <a:xfrm>
            <a:off x="2561456" y="1752940"/>
            <a:ext cx="900611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561456" y="2890763"/>
            <a:ext cx="900611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561456" y="3939810"/>
            <a:ext cx="900611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4940" y="4219149"/>
            <a:ext cx="1947189" cy="695770"/>
          </a:xfrm>
          <a:prstGeom prst="rect">
            <a:avLst/>
          </a:prstGeom>
        </p:spPr>
      </p:pic>
      <p:sp>
        <p:nvSpPr>
          <p:cNvPr id="5" name="Rectangle 4"/>
          <p:cNvSpPr/>
          <p:nvPr/>
        </p:nvSpPr>
        <p:spPr>
          <a:xfrm>
            <a:off x="2723989" y="2996428"/>
            <a:ext cx="8625445" cy="738664"/>
          </a:xfrm>
          <a:prstGeom prst="rect">
            <a:avLst/>
          </a:prstGeom>
        </p:spPr>
        <p:txBody>
          <a:bodyPr wrap="square">
            <a:spAutoFit/>
          </a:bodyPr>
          <a:lstStyle/>
          <a:p>
            <a:r>
              <a:rPr lang="en-US" sz="2400" b="1" dirty="0">
                <a:solidFill>
                  <a:schemeClr val="bg2"/>
                </a:solidFill>
              </a:rPr>
              <a:t>1999-2013</a:t>
            </a:r>
            <a:r>
              <a:rPr lang="en-US" sz="2400" dirty="0"/>
              <a:t>	The Agilent Technologies Years</a:t>
            </a:r>
          </a:p>
          <a:p>
            <a:r>
              <a:rPr lang="en-US" dirty="0">
                <a:solidFill>
                  <a:srgbClr val="A6A6A6"/>
                </a:solidFill>
              </a:rPr>
              <a:t>Spun-off from HP, Agilent becomes the world’s premier measurement company </a:t>
            </a:r>
          </a:p>
        </p:txBody>
      </p:sp>
      <p:sp>
        <p:nvSpPr>
          <p:cNvPr id="8" name="Rectangle 7"/>
          <p:cNvSpPr/>
          <p:nvPr/>
        </p:nvSpPr>
        <p:spPr>
          <a:xfrm>
            <a:off x="2723989" y="1915667"/>
            <a:ext cx="8474299" cy="738664"/>
          </a:xfrm>
          <a:prstGeom prst="rect">
            <a:avLst/>
          </a:prstGeom>
        </p:spPr>
        <p:txBody>
          <a:bodyPr wrap="square">
            <a:spAutoFit/>
          </a:bodyPr>
          <a:lstStyle/>
          <a:p>
            <a:r>
              <a:rPr lang="en-US" sz="2400" b="1" dirty="0">
                <a:solidFill>
                  <a:schemeClr val="bg2"/>
                </a:solidFill>
              </a:rPr>
              <a:t>1939-1998</a:t>
            </a:r>
            <a:r>
              <a:rPr lang="en-US" sz="2400" dirty="0"/>
              <a:t>	The Hewlett-Packard Years</a:t>
            </a:r>
          </a:p>
          <a:p>
            <a:r>
              <a:rPr lang="en-US" dirty="0">
                <a:solidFill>
                  <a:schemeClr val="bg1">
                    <a:lumMod val="65000"/>
                  </a:schemeClr>
                </a:solidFill>
              </a:rPr>
              <a:t>A company founded on electronic measurement innovation</a:t>
            </a:r>
          </a:p>
        </p:txBody>
      </p:sp>
      <p:sp>
        <p:nvSpPr>
          <p:cNvPr id="9" name="Rectangle 8"/>
          <p:cNvSpPr/>
          <p:nvPr/>
        </p:nvSpPr>
        <p:spPr>
          <a:xfrm>
            <a:off x="2723989" y="4197702"/>
            <a:ext cx="8650310" cy="738664"/>
          </a:xfrm>
          <a:prstGeom prst="rect">
            <a:avLst/>
          </a:prstGeom>
        </p:spPr>
        <p:txBody>
          <a:bodyPr wrap="square">
            <a:spAutoFit/>
          </a:bodyPr>
          <a:lstStyle/>
          <a:p>
            <a:r>
              <a:rPr lang="en-US" sz="2400" b="1" dirty="0">
                <a:solidFill>
                  <a:schemeClr val="bg2"/>
                </a:solidFill>
              </a:rPr>
              <a:t>2014</a:t>
            </a:r>
            <a:r>
              <a:rPr lang="en-US" sz="2400" dirty="0"/>
              <a:t>		Keysight Technologies is launched</a:t>
            </a:r>
          </a:p>
          <a:p>
            <a:r>
              <a:rPr lang="en-US" dirty="0">
                <a:solidFill>
                  <a:srgbClr val="A6A6A6"/>
                </a:solidFill>
              </a:rPr>
              <a:t>Focused singularly on electronic design and measurement solutions</a:t>
            </a:r>
          </a:p>
        </p:txBody>
      </p:sp>
      <p:sp>
        <p:nvSpPr>
          <p:cNvPr id="19" name="Rectangle 18"/>
          <p:cNvSpPr/>
          <p:nvPr/>
        </p:nvSpPr>
        <p:spPr>
          <a:xfrm>
            <a:off x="2723989" y="5499839"/>
            <a:ext cx="8650310" cy="461665"/>
          </a:xfrm>
          <a:prstGeom prst="rect">
            <a:avLst/>
          </a:prstGeom>
        </p:spPr>
        <p:txBody>
          <a:bodyPr wrap="square">
            <a:spAutoFit/>
          </a:bodyPr>
          <a:lstStyle/>
          <a:p>
            <a:pPr marL="0" lvl="1"/>
            <a:r>
              <a:rPr lang="en-US" sz="2400" b="1" dirty="0">
                <a:solidFill>
                  <a:schemeClr val="bg2"/>
                </a:solidFill>
              </a:rPr>
              <a:t>2017</a:t>
            </a:r>
            <a:r>
              <a:rPr lang="en-US" sz="2400" dirty="0"/>
              <a:t>		Keysight acquires Ixia</a:t>
            </a:r>
          </a:p>
        </p:txBody>
      </p:sp>
      <p:cxnSp>
        <p:nvCxnSpPr>
          <p:cNvPr id="20" name="Straight Connector 19"/>
          <p:cNvCxnSpPr/>
          <p:nvPr/>
        </p:nvCxnSpPr>
        <p:spPr>
          <a:xfrm>
            <a:off x="2561456" y="5164981"/>
            <a:ext cx="900611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561456" y="6243191"/>
            <a:ext cx="900611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3" name="Picture 2" descr="RGB EPS Right Template_6-13-17-03.ep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2844" y="5411133"/>
            <a:ext cx="1926530" cy="590152"/>
          </a:xfrm>
          <a:prstGeom prst="rect">
            <a:avLst/>
          </a:prstGeom>
        </p:spPr>
      </p:pic>
    </p:spTree>
    <p:extLst>
      <p:ext uri="{BB962C8B-B14F-4D97-AF65-F5344CB8AC3E}">
        <p14:creationId xmlns:p14="http://schemas.microsoft.com/office/powerpoint/2010/main" val="302749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3592085" y="2638780"/>
            <a:ext cx="5051665" cy="3344394"/>
            <a:chOff x="3378128" y="2563988"/>
            <a:chExt cx="5459637" cy="3614487"/>
          </a:xfrm>
        </p:grpSpPr>
        <p:grpSp>
          <p:nvGrpSpPr>
            <p:cNvPr id="16" name="Group 15"/>
            <p:cNvGrpSpPr/>
            <p:nvPr/>
          </p:nvGrpSpPr>
          <p:grpSpPr>
            <a:xfrm>
              <a:off x="3378128" y="4752851"/>
              <a:ext cx="5459637" cy="1425624"/>
              <a:chOff x="3378128" y="4752851"/>
              <a:chExt cx="5459637" cy="1425624"/>
            </a:xfrm>
          </p:grpSpPr>
          <p:sp>
            <p:nvSpPr>
              <p:cNvPr id="13" name="Rectangle 12"/>
              <p:cNvSpPr/>
              <p:nvPr/>
            </p:nvSpPr>
            <p:spPr>
              <a:xfrm>
                <a:off x="3454093" y="4752851"/>
                <a:ext cx="5290893" cy="1322723"/>
              </a:xfrm>
              <a:prstGeom prst="rect">
                <a:avLst/>
              </a:prstGeom>
              <a:gradFill flip="none" rotWithShape="1">
                <a:gsLst>
                  <a:gs pos="0">
                    <a:schemeClr val="tx1">
                      <a:lumMod val="60000"/>
                      <a:lumOff val="40000"/>
                    </a:schemeClr>
                  </a:gs>
                  <a:gs pos="100000">
                    <a:schemeClr val="tx1">
                      <a:lumMod val="50000"/>
                    </a:schemeClr>
                  </a:gs>
                </a:gsLst>
                <a:lin ang="5400000" scaled="0"/>
                <a:tileRect/>
              </a:gradFill>
              <a:ln w="15875">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8128" y="5289923"/>
                <a:ext cx="5459637" cy="888552"/>
              </a:xfrm>
              <a:prstGeom prst="rect">
                <a:avLst/>
              </a:prstGeom>
            </p:spPr>
          </p:pic>
        </p:grpSp>
        <p:grpSp>
          <p:nvGrpSpPr>
            <p:cNvPr id="15" name="Group 14"/>
            <p:cNvGrpSpPr/>
            <p:nvPr/>
          </p:nvGrpSpPr>
          <p:grpSpPr>
            <a:xfrm>
              <a:off x="3450999" y="2563988"/>
              <a:ext cx="5293986" cy="2945565"/>
              <a:chOff x="2851148" y="1639050"/>
              <a:chExt cx="6521495" cy="3628549"/>
            </a:xfrm>
          </p:grpSpPr>
          <p:pic>
            <p:nvPicPr>
              <p:cNvPr id="50" name="Picture 49"/>
              <p:cNvPicPr>
                <a:picLocks/>
              </p:cNvPicPr>
              <p:nvPr/>
            </p:nvPicPr>
            <p:blipFill>
              <a:blip r:embed="rId4" cstate="email">
                <a:extLst>
                  <a:ext uri="{28A0092B-C50C-407E-A947-70E740481C1C}">
                    <a14:useLocalDpi xmlns:a14="http://schemas.microsoft.com/office/drawing/2010/main"/>
                  </a:ext>
                </a:extLst>
              </a:blip>
              <a:stretch>
                <a:fillRect/>
              </a:stretch>
            </p:blipFill>
            <p:spPr>
              <a:xfrm>
                <a:off x="2851148" y="1639050"/>
                <a:ext cx="3248501" cy="3628549"/>
              </a:xfrm>
              <a:prstGeom prst="rect">
                <a:avLst/>
              </a:prstGeom>
              <a:effectLst>
                <a:outerShdw blurRad="165100" dist="38100" dir="2700000" algn="tl" rotWithShape="0">
                  <a:srgbClr val="000000">
                    <a:alpha val="43000"/>
                  </a:srgbClr>
                </a:outerShdw>
              </a:effectLst>
            </p:spPr>
          </p:pic>
          <p:pic>
            <p:nvPicPr>
              <p:cNvPr id="52" name="Picture 51"/>
              <p:cNvPicPr>
                <a:picLocks/>
              </p:cNvPicPr>
              <p:nvPr/>
            </p:nvPicPr>
            <p:blipFill>
              <a:blip r:embed="rId5" cstate="email">
                <a:extLst>
                  <a:ext uri="{28A0092B-C50C-407E-A947-70E740481C1C}">
                    <a14:useLocalDpi xmlns:a14="http://schemas.microsoft.com/office/drawing/2010/main"/>
                  </a:ext>
                </a:extLst>
              </a:blip>
              <a:stretch>
                <a:fillRect/>
              </a:stretch>
            </p:blipFill>
            <p:spPr>
              <a:xfrm>
                <a:off x="6124142" y="1639050"/>
                <a:ext cx="3248501" cy="3628549"/>
              </a:xfrm>
              <a:prstGeom prst="rect">
                <a:avLst/>
              </a:prstGeom>
              <a:effectLst>
                <a:outerShdw blurRad="165100" dist="38100" dir="2700000" algn="tl" rotWithShape="0">
                  <a:srgbClr val="000000">
                    <a:alpha val="43000"/>
                  </a:srgbClr>
                </a:outerShdw>
              </a:effectLst>
            </p:spPr>
          </p:pic>
        </p:grpSp>
        <p:sp>
          <p:nvSpPr>
            <p:cNvPr id="65" name="TextBox 64"/>
            <p:cNvSpPr txBox="1"/>
            <p:nvPr/>
          </p:nvSpPr>
          <p:spPr>
            <a:xfrm>
              <a:off x="3600273" y="3882619"/>
              <a:ext cx="2318530" cy="498949"/>
            </a:xfrm>
            <a:prstGeom prst="rect">
              <a:avLst/>
            </a:prstGeom>
            <a:noFill/>
          </p:spPr>
          <p:txBody>
            <a:bodyPr wrap="square" rtlCol="0">
              <a:spAutoFit/>
            </a:bodyPr>
            <a:lstStyle/>
            <a:p>
              <a:pPr algn="ctr"/>
              <a:r>
                <a:rPr lang="en-US" sz="2400" b="1" spc="30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TEST</a:t>
              </a:r>
            </a:p>
          </p:txBody>
        </p:sp>
        <p:sp>
          <p:nvSpPr>
            <p:cNvPr id="66" name="TextBox 65"/>
            <p:cNvSpPr txBox="1"/>
            <p:nvPr/>
          </p:nvSpPr>
          <p:spPr>
            <a:xfrm>
              <a:off x="6175367" y="3882619"/>
              <a:ext cx="2555405" cy="498949"/>
            </a:xfrm>
            <a:prstGeom prst="rect">
              <a:avLst/>
            </a:prstGeom>
            <a:noFill/>
          </p:spPr>
          <p:txBody>
            <a:bodyPr wrap="square" rtlCol="0">
              <a:spAutoFit/>
            </a:bodyPr>
            <a:lstStyle/>
            <a:p>
              <a:pPr algn="ctr"/>
              <a:r>
                <a:rPr lang="en-US" sz="2400" b="1" spc="30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VISIBILITY</a:t>
              </a:r>
            </a:p>
          </p:txBody>
        </p:sp>
        <p:sp>
          <p:nvSpPr>
            <p:cNvPr id="67" name="TextBox 66"/>
            <p:cNvSpPr txBox="1"/>
            <p:nvPr/>
          </p:nvSpPr>
          <p:spPr>
            <a:xfrm>
              <a:off x="3487334" y="5486094"/>
              <a:ext cx="5222305" cy="498949"/>
            </a:xfrm>
            <a:prstGeom prst="rect">
              <a:avLst/>
            </a:prstGeom>
            <a:noFill/>
          </p:spPr>
          <p:txBody>
            <a:bodyPr wrap="square" rtlCol="0">
              <a:spAutoFit/>
            </a:bodyPr>
            <a:lstStyle/>
            <a:p>
              <a:pPr algn="ctr"/>
              <a:r>
                <a:rPr lang="en-US" sz="2400" b="1" spc="30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SECURITY</a:t>
              </a:r>
            </a:p>
          </p:txBody>
        </p:sp>
        <p:pic>
          <p:nvPicPr>
            <p:cNvPr id="113" name="Picture 1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18801" y="5000574"/>
              <a:ext cx="351896" cy="496804"/>
            </a:xfrm>
            <a:prstGeom prst="rect">
              <a:avLst/>
            </a:prstGeom>
          </p:spPr>
        </p:pic>
        <p:pic>
          <p:nvPicPr>
            <p:cNvPr id="118" name="Picture 1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11383" y="3420107"/>
              <a:ext cx="615137" cy="398621"/>
            </a:xfrm>
            <a:prstGeom prst="rect">
              <a:avLst/>
            </a:prstGeom>
          </p:spPr>
        </p:pic>
        <p:grpSp>
          <p:nvGrpSpPr>
            <p:cNvPr id="123" name="Group 94"/>
            <p:cNvGrpSpPr>
              <a:grpSpLocks noChangeAspect="1"/>
            </p:cNvGrpSpPr>
            <p:nvPr/>
          </p:nvGrpSpPr>
          <p:grpSpPr bwMode="auto">
            <a:xfrm>
              <a:off x="7165839" y="3425980"/>
              <a:ext cx="486299" cy="386838"/>
              <a:chOff x="3176" y="1649"/>
              <a:chExt cx="1325" cy="1054"/>
            </a:xfrm>
            <a:solidFill>
              <a:schemeClr val="bg1"/>
            </a:solidFill>
          </p:grpSpPr>
          <p:sp>
            <p:nvSpPr>
              <p:cNvPr id="124" name="Freeform 95"/>
              <p:cNvSpPr>
                <a:spLocks noEditPoints="1"/>
              </p:cNvSpPr>
              <p:nvPr/>
            </p:nvSpPr>
            <p:spPr bwMode="auto">
              <a:xfrm>
                <a:off x="3176" y="1649"/>
                <a:ext cx="1325" cy="1054"/>
              </a:xfrm>
              <a:custGeom>
                <a:avLst/>
                <a:gdLst>
                  <a:gd name="T0" fmla="*/ 440 w 494"/>
                  <a:gd name="T1" fmla="*/ 108 h 392"/>
                  <a:gd name="T2" fmla="*/ 412 w 494"/>
                  <a:gd name="T3" fmla="*/ 83 h 392"/>
                  <a:gd name="T4" fmla="*/ 372 w 494"/>
                  <a:gd name="T5" fmla="*/ 22 h 392"/>
                  <a:gd name="T6" fmla="*/ 314 w 494"/>
                  <a:gd name="T7" fmla="*/ 4 h 392"/>
                  <a:gd name="T8" fmla="*/ 289 w 494"/>
                  <a:gd name="T9" fmla="*/ 90 h 392"/>
                  <a:gd name="T10" fmla="*/ 269 w 494"/>
                  <a:gd name="T11" fmla="*/ 107 h 392"/>
                  <a:gd name="T12" fmla="*/ 253 w 494"/>
                  <a:gd name="T13" fmla="*/ 118 h 392"/>
                  <a:gd name="T14" fmla="*/ 224 w 494"/>
                  <a:gd name="T15" fmla="*/ 107 h 392"/>
                  <a:gd name="T16" fmla="*/ 205 w 494"/>
                  <a:gd name="T17" fmla="*/ 90 h 392"/>
                  <a:gd name="T18" fmla="*/ 180 w 494"/>
                  <a:gd name="T19" fmla="*/ 4 h 392"/>
                  <a:gd name="T20" fmla="*/ 122 w 494"/>
                  <a:gd name="T21" fmla="*/ 22 h 392"/>
                  <a:gd name="T22" fmla="*/ 81 w 494"/>
                  <a:gd name="T23" fmla="*/ 83 h 392"/>
                  <a:gd name="T24" fmla="*/ 54 w 494"/>
                  <a:gd name="T25" fmla="*/ 108 h 392"/>
                  <a:gd name="T26" fmla="*/ 0 w 494"/>
                  <a:gd name="T27" fmla="*/ 274 h 392"/>
                  <a:gd name="T28" fmla="*/ 118 w 494"/>
                  <a:gd name="T29" fmla="*/ 392 h 392"/>
                  <a:gd name="T30" fmla="*/ 236 w 494"/>
                  <a:gd name="T31" fmla="*/ 280 h 392"/>
                  <a:gd name="T32" fmla="*/ 233 w 494"/>
                  <a:gd name="T33" fmla="*/ 221 h 392"/>
                  <a:gd name="T34" fmla="*/ 261 w 494"/>
                  <a:gd name="T35" fmla="*/ 222 h 392"/>
                  <a:gd name="T36" fmla="*/ 257 w 494"/>
                  <a:gd name="T37" fmla="*/ 280 h 392"/>
                  <a:gd name="T38" fmla="*/ 376 w 494"/>
                  <a:gd name="T39" fmla="*/ 392 h 392"/>
                  <a:gd name="T40" fmla="*/ 494 w 494"/>
                  <a:gd name="T41" fmla="*/ 274 h 392"/>
                  <a:gd name="T42" fmla="*/ 321 w 494"/>
                  <a:gd name="T43" fmla="*/ 27 h 392"/>
                  <a:gd name="T44" fmla="*/ 350 w 494"/>
                  <a:gd name="T45" fmla="*/ 32 h 392"/>
                  <a:gd name="T46" fmla="*/ 356 w 494"/>
                  <a:gd name="T47" fmla="*/ 69 h 392"/>
                  <a:gd name="T48" fmla="*/ 313 w 494"/>
                  <a:gd name="T49" fmla="*/ 39 h 392"/>
                  <a:gd name="T50" fmla="*/ 287 w 494"/>
                  <a:gd name="T51" fmla="*/ 123 h 392"/>
                  <a:gd name="T52" fmla="*/ 307 w 494"/>
                  <a:gd name="T53" fmla="*/ 107 h 392"/>
                  <a:gd name="T54" fmla="*/ 401 w 494"/>
                  <a:gd name="T55" fmla="*/ 105 h 392"/>
                  <a:gd name="T56" fmla="*/ 417 w 494"/>
                  <a:gd name="T57" fmla="*/ 116 h 392"/>
                  <a:gd name="T58" fmla="*/ 376 w 494"/>
                  <a:gd name="T59" fmla="*/ 156 h 392"/>
                  <a:gd name="T60" fmla="*/ 285 w 494"/>
                  <a:gd name="T61" fmla="*/ 198 h 392"/>
                  <a:gd name="T62" fmla="*/ 287 w 494"/>
                  <a:gd name="T63" fmla="*/ 123 h 392"/>
                  <a:gd name="T64" fmla="*/ 155 w 494"/>
                  <a:gd name="T65" fmla="*/ 24 h 392"/>
                  <a:gd name="T66" fmla="*/ 181 w 494"/>
                  <a:gd name="T67" fmla="*/ 39 h 392"/>
                  <a:gd name="T68" fmla="*/ 137 w 494"/>
                  <a:gd name="T69" fmla="*/ 69 h 392"/>
                  <a:gd name="T70" fmla="*/ 144 w 494"/>
                  <a:gd name="T71" fmla="*/ 32 h 392"/>
                  <a:gd name="T72" fmla="*/ 76 w 494"/>
                  <a:gd name="T73" fmla="*/ 116 h 392"/>
                  <a:gd name="T74" fmla="*/ 137 w 494"/>
                  <a:gd name="T75" fmla="*/ 93 h 392"/>
                  <a:gd name="T76" fmla="*/ 206 w 494"/>
                  <a:gd name="T77" fmla="*/ 123 h 392"/>
                  <a:gd name="T78" fmla="*/ 207 w 494"/>
                  <a:gd name="T79" fmla="*/ 124 h 392"/>
                  <a:gd name="T80" fmla="*/ 203 w 494"/>
                  <a:gd name="T81" fmla="*/ 193 h 392"/>
                  <a:gd name="T82" fmla="*/ 56 w 494"/>
                  <a:gd name="T83" fmla="*/ 173 h 392"/>
                  <a:gd name="T84" fmla="*/ 212 w 494"/>
                  <a:gd name="T85" fmla="*/ 279 h 392"/>
                  <a:gd name="T86" fmla="*/ 53 w 494"/>
                  <a:gd name="T87" fmla="*/ 342 h 392"/>
                  <a:gd name="T88" fmla="*/ 38 w 494"/>
                  <a:gd name="T89" fmla="*/ 225 h 392"/>
                  <a:gd name="T90" fmla="*/ 186 w 494"/>
                  <a:gd name="T91" fmla="*/ 209 h 392"/>
                  <a:gd name="T92" fmla="*/ 210 w 494"/>
                  <a:gd name="T93" fmla="*/ 253 h 392"/>
                  <a:gd name="T94" fmla="*/ 212 w 494"/>
                  <a:gd name="T95" fmla="*/ 279 h 392"/>
                  <a:gd name="T96" fmla="*/ 232 w 494"/>
                  <a:gd name="T97" fmla="*/ 196 h 392"/>
                  <a:gd name="T98" fmla="*/ 250 w 494"/>
                  <a:gd name="T99" fmla="*/ 142 h 392"/>
                  <a:gd name="T100" fmla="*/ 261 w 494"/>
                  <a:gd name="T101" fmla="*/ 196 h 392"/>
                  <a:gd name="T102" fmla="*/ 441 w 494"/>
                  <a:gd name="T103" fmla="*/ 342 h 392"/>
                  <a:gd name="T104" fmla="*/ 281 w 494"/>
                  <a:gd name="T105" fmla="*/ 279 h 392"/>
                  <a:gd name="T106" fmla="*/ 284 w 494"/>
                  <a:gd name="T107" fmla="*/ 253 h 392"/>
                  <a:gd name="T108" fmla="*/ 307 w 494"/>
                  <a:gd name="T109" fmla="*/ 209 h 392"/>
                  <a:gd name="T110" fmla="*/ 456 w 494"/>
                  <a:gd name="T111" fmla="*/ 225 h 392"/>
                  <a:gd name="T112" fmla="*/ 441 w 494"/>
                  <a:gd name="T113" fmla="*/ 34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94" h="392">
                    <a:moveTo>
                      <a:pt x="477" y="214"/>
                    </a:moveTo>
                    <a:cubicBezTo>
                      <a:pt x="440" y="108"/>
                      <a:pt x="440" y="108"/>
                      <a:pt x="440" y="108"/>
                    </a:cubicBezTo>
                    <a:cubicBezTo>
                      <a:pt x="439" y="104"/>
                      <a:pt x="436" y="100"/>
                      <a:pt x="433" y="97"/>
                    </a:cubicBezTo>
                    <a:cubicBezTo>
                      <a:pt x="426" y="92"/>
                      <a:pt x="420" y="87"/>
                      <a:pt x="412" y="83"/>
                    </a:cubicBezTo>
                    <a:cubicBezTo>
                      <a:pt x="407" y="81"/>
                      <a:pt x="402" y="78"/>
                      <a:pt x="396" y="76"/>
                    </a:cubicBezTo>
                    <a:cubicBezTo>
                      <a:pt x="372" y="22"/>
                      <a:pt x="372" y="22"/>
                      <a:pt x="372" y="22"/>
                    </a:cubicBezTo>
                    <a:cubicBezTo>
                      <a:pt x="366" y="9"/>
                      <a:pt x="353" y="0"/>
                      <a:pt x="339" y="0"/>
                    </a:cubicBezTo>
                    <a:cubicBezTo>
                      <a:pt x="330" y="0"/>
                      <a:pt x="322" y="1"/>
                      <a:pt x="314" y="4"/>
                    </a:cubicBezTo>
                    <a:cubicBezTo>
                      <a:pt x="299" y="9"/>
                      <a:pt x="289" y="23"/>
                      <a:pt x="289" y="39"/>
                    </a:cubicBezTo>
                    <a:cubicBezTo>
                      <a:pt x="289" y="90"/>
                      <a:pt x="289" y="90"/>
                      <a:pt x="289" y="90"/>
                    </a:cubicBezTo>
                    <a:cubicBezTo>
                      <a:pt x="282" y="95"/>
                      <a:pt x="275" y="101"/>
                      <a:pt x="270" y="107"/>
                    </a:cubicBezTo>
                    <a:cubicBezTo>
                      <a:pt x="269" y="107"/>
                      <a:pt x="269" y="107"/>
                      <a:pt x="269" y="107"/>
                    </a:cubicBezTo>
                    <a:cubicBezTo>
                      <a:pt x="266" y="111"/>
                      <a:pt x="264" y="115"/>
                      <a:pt x="263" y="120"/>
                    </a:cubicBezTo>
                    <a:cubicBezTo>
                      <a:pt x="260" y="119"/>
                      <a:pt x="256" y="118"/>
                      <a:pt x="253" y="118"/>
                    </a:cubicBezTo>
                    <a:cubicBezTo>
                      <a:pt x="245" y="117"/>
                      <a:pt x="238" y="118"/>
                      <a:pt x="230" y="120"/>
                    </a:cubicBezTo>
                    <a:cubicBezTo>
                      <a:pt x="230" y="115"/>
                      <a:pt x="228" y="111"/>
                      <a:pt x="224" y="107"/>
                    </a:cubicBezTo>
                    <a:cubicBezTo>
                      <a:pt x="224" y="107"/>
                      <a:pt x="224" y="107"/>
                      <a:pt x="224" y="107"/>
                    </a:cubicBezTo>
                    <a:cubicBezTo>
                      <a:pt x="218" y="101"/>
                      <a:pt x="212" y="95"/>
                      <a:pt x="205" y="90"/>
                    </a:cubicBezTo>
                    <a:cubicBezTo>
                      <a:pt x="205" y="39"/>
                      <a:pt x="205" y="39"/>
                      <a:pt x="205" y="39"/>
                    </a:cubicBezTo>
                    <a:cubicBezTo>
                      <a:pt x="205" y="23"/>
                      <a:pt x="195" y="9"/>
                      <a:pt x="180" y="4"/>
                    </a:cubicBezTo>
                    <a:cubicBezTo>
                      <a:pt x="172" y="1"/>
                      <a:pt x="163" y="0"/>
                      <a:pt x="155" y="0"/>
                    </a:cubicBezTo>
                    <a:cubicBezTo>
                      <a:pt x="140" y="0"/>
                      <a:pt x="127" y="9"/>
                      <a:pt x="122" y="22"/>
                    </a:cubicBezTo>
                    <a:cubicBezTo>
                      <a:pt x="97" y="76"/>
                      <a:pt x="97" y="76"/>
                      <a:pt x="97" y="76"/>
                    </a:cubicBezTo>
                    <a:cubicBezTo>
                      <a:pt x="92" y="78"/>
                      <a:pt x="86" y="81"/>
                      <a:pt x="81" y="83"/>
                    </a:cubicBezTo>
                    <a:cubicBezTo>
                      <a:pt x="74" y="87"/>
                      <a:pt x="67" y="92"/>
                      <a:pt x="61" y="97"/>
                    </a:cubicBezTo>
                    <a:cubicBezTo>
                      <a:pt x="58" y="100"/>
                      <a:pt x="55" y="104"/>
                      <a:pt x="54" y="108"/>
                    </a:cubicBezTo>
                    <a:cubicBezTo>
                      <a:pt x="16" y="214"/>
                      <a:pt x="16" y="214"/>
                      <a:pt x="16" y="214"/>
                    </a:cubicBezTo>
                    <a:cubicBezTo>
                      <a:pt x="6" y="232"/>
                      <a:pt x="0" y="253"/>
                      <a:pt x="0" y="274"/>
                    </a:cubicBezTo>
                    <a:cubicBezTo>
                      <a:pt x="0" y="307"/>
                      <a:pt x="13" y="337"/>
                      <a:pt x="36" y="360"/>
                    </a:cubicBezTo>
                    <a:cubicBezTo>
                      <a:pt x="59" y="381"/>
                      <a:pt x="87" y="392"/>
                      <a:pt x="118" y="392"/>
                    </a:cubicBezTo>
                    <a:cubicBezTo>
                      <a:pt x="120" y="392"/>
                      <a:pt x="122" y="392"/>
                      <a:pt x="124" y="392"/>
                    </a:cubicBezTo>
                    <a:cubicBezTo>
                      <a:pt x="184" y="389"/>
                      <a:pt x="233" y="340"/>
                      <a:pt x="236" y="280"/>
                    </a:cubicBezTo>
                    <a:cubicBezTo>
                      <a:pt x="237" y="269"/>
                      <a:pt x="236" y="259"/>
                      <a:pt x="233" y="249"/>
                    </a:cubicBezTo>
                    <a:cubicBezTo>
                      <a:pt x="233" y="221"/>
                      <a:pt x="233" y="221"/>
                      <a:pt x="233" y="221"/>
                    </a:cubicBezTo>
                    <a:cubicBezTo>
                      <a:pt x="238" y="219"/>
                      <a:pt x="244" y="218"/>
                      <a:pt x="250" y="219"/>
                    </a:cubicBezTo>
                    <a:cubicBezTo>
                      <a:pt x="254" y="219"/>
                      <a:pt x="258" y="220"/>
                      <a:pt x="261" y="222"/>
                    </a:cubicBezTo>
                    <a:cubicBezTo>
                      <a:pt x="260" y="249"/>
                      <a:pt x="260" y="249"/>
                      <a:pt x="260" y="249"/>
                    </a:cubicBezTo>
                    <a:cubicBezTo>
                      <a:pt x="258" y="259"/>
                      <a:pt x="257" y="269"/>
                      <a:pt x="257" y="280"/>
                    </a:cubicBezTo>
                    <a:cubicBezTo>
                      <a:pt x="260" y="340"/>
                      <a:pt x="310" y="389"/>
                      <a:pt x="370" y="392"/>
                    </a:cubicBezTo>
                    <a:cubicBezTo>
                      <a:pt x="372" y="392"/>
                      <a:pt x="374" y="392"/>
                      <a:pt x="376" y="392"/>
                    </a:cubicBezTo>
                    <a:cubicBezTo>
                      <a:pt x="406" y="392"/>
                      <a:pt x="435" y="381"/>
                      <a:pt x="457" y="360"/>
                    </a:cubicBezTo>
                    <a:cubicBezTo>
                      <a:pt x="481" y="337"/>
                      <a:pt x="494" y="307"/>
                      <a:pt x="494" y="274"/>
                    </a:cubicBezTo>
                    <a:cubicBezTo>
                      <a:pt x="494" y="253"/>
                      <a:pt x="488" y="232"/>
                      <a:pt x="477" y="214"/>
                    </a:cubicBezTo>
                    <a:close/>
                    <a:moveTo>
                      <a:pt x="321" y="27"/>
                    </a:moveTo>
                    <a:cubicBezTo>
                      <a:pt x="327" y="25"/>
                      <a:pt x="333" y="24"/>
                      <a:pt x="339" y="24"/>
                    </a:cubicBezTo>
                    <a:cubicBezTo>
                      <a:pt x="344" y="24"/>
                      <a:pt x="348" y="27"/>
                      <a:pt x="350" y="32"/>
                    </a:cubicBezTo>
                    <a:cubicBezTo>
                      <a:pt x="367" y="70"/>
                      <a:pt x="367" y="70"/>
                      <a:pt x="367" y="70"/>
                    </a:cubicBezTo>
                    <a:cubicBezTo>
                      <a:pt x="363" y="69"/>
                      <a:pt x="360" y="69"/>
                      <a:pt x="356" y="69"/>
                    </a:cubicBezTo>
                    <a:cubicBezTo>
                      <a:pt x="341" y="69"/>
                      <a:pt x="326" y="72"/>
                      <a:pt x="313" y="78"/>
                    </a:cubicBezTo>
                    <a:cubicBezTo>
                      <a:pt x="313" y="39"/>
                      <a:pt x="313" y="39"/>
                      <a:pt x="313" y="39"/>
                    </a:cubicBezTo>
                    <a:cubicBezTo>
                      <a:pt x="313" y="33"/>
                      <a:pt x="316" y="28"/>
                      <a:pt x="321" y="27"/>
                    </a:cubicBezTo>
                    <a:close/>
                    <a:moveTo>
                      <a:pt x="287" y="123"/>
                    </a:moveTo>
                    <a:cubicBezTo>
                      <a:pt x="288" y="123"/>
                      <a:pt x="288" y="123"/>
                      <a:pt x="288" y="123"/>
                    </a:cubicBezTo>
                    <a:cubicBezTo>
                      <a:pt x="293" y="117"/>
                      <a:pt x="300" y="111"/>
                      <a:pt x="307" y="107"/>
                    </a:cubicBezTo>
                    <a:cubicBezTo>
                      <a:pt x="322" y="98"/>
                      <a:pt x="339" y="93"/>
                      <a:pt x="356" y="93"/>
                    </a:cubicBezTo>
                    <a:cubicBezTo>
                      <a:pt x="372" y="93"/>
                      <a:pt x="387" y="97"/>
                      <a:pt x="401" y="105"/>
                    </a:cubicBezTo>
                    <a:cubicBezTo>
                      <a:pt x="407" y="108"/>
                      <a:pt x="412" y="111"/>
                      <a:pt x="417" y="116"/>
                    </a:cubicBezTo>
                    <a:cubicBezTo>
                      <a:pt x="417" y="116"/>
                      <a:pt x="417" y="116"/>
                      <a:pt x="417" y="116"/>
                    </a:cubicBezTo>
                    <a:cubicBezTo>
                      <a:pt x="438" y="173"/>
                      <a:pt x="438" y="173"/>
                      <a:pt x="438" y="173"/>
                    </a:cubicBezTo>
                    <a:cubicBezTo>
                      <a:pt x="419" y="162"/>
                      <a:pt x="398" y="156"/>
                      <a:pt x="376" y="156"/>
                    </a:cubicBezTo>
                    <a:cubicBezTo>
                      <a:pt x="343" y="156"/>
                      <a:pt x="313" y="169"/>
                      <a:pt x="290" y="193"/>
                    </a:cubicBezTo>
                    <a:cubicBezTo>
                      <a:pt x="288" y="194"/>
                      <a:pt x="287" y="196"/>
                      <a:pt x="285" y="198"/>
                    </a:cubicBezTo>
                    <a:cubicBezTo>
                      <a:pt x="287" y="124"/>
                      <a:pt x="287" y="124"/>
                      <a:pt x="287" y="124"/>
                    </a:cubicBezTo>
                    <a:cubicBezTo>
                      <a:pt x="287" y="124"/>
                      <a:pt x="287" y="123"/>
                      <a:pt x="287" y="123"/>
                    </a:cubicBezTo>
                    <a:close/>
                    <a:moveTo>
                      <a:pt x="144" y="32"/>
                    </a:moveTo>
                    <a:cubicBezTo>
                      <a:pt x="146" y="27"/>
                      <a:pt x="150" y="24"/>
                      <a:pt x="155" y="24"/>
                    </a:cubicBezTo>
                    <a:cubicBezTo>
                      <a:pt x="161" y="24"/>
                      <a:pt x="167" y="25"/>
                      <a:pt x="172" y="27"/>
                    </a:cubicBezTo>
                    <a:cubicBezTo>
                      <a:pt x="178" y="28"/>
                      <a:pt x="181" y="33"/>
                      <a:pt x="181" y="39"/>
                    </a:cubicBezTo>
                    <a:cubicBezTo>
                      <a:pt x="181" y="78"/>
                      <a:pt x="181" y="78"/>
                      <a:pt x="181" y="78"/>
                    </a:cubicBezTo>
                    <a:cubicBezTo>
                      <a:pt x="167" y="72"/>
                      <a:pt x="152" y="69"/>
                      <a:pt x="137" y="69"/>
                    </a:cubicBezTo>
                    <a:cubicBezTo>
                      <a:pt x="134" y="69"/>
                      <a:pt x="130" y="69"/>
                      <a:pt x="127" y="70"/>
                    </a:cubicBezTo>
                    <a:lnTo>
                      <a:pt x="144" y="32"/>
                    </a:lnTo>
                    <a:close/>
                    <a:moveTo>
                      <a:pt x="76" y="116"/>
                    </a:moveTo>
                    <a:cubicBezTo>
                      <a:pt x="76" y="116"/>
                      <a:pt x="76" y="116"/>
                      <a:pt x="76" y="116"/>
                    </a:cubicBezTo>
                    <a:cubicBezTo>
                      <a:pt x="81" y="111"/>
                      <a:pt x="87" y="108"/>
                      <a:pt x="93" y="105"/>
                    </a:cubicBezTo>
                    <a:cubicBezTo>
                      <a:pt x="106" y="97"/>
                      <a:pt x="122" y="93"/>
                      <a:pt x="137" y="93"/>
                    </a:cubicBezTo>
                    <a:cubicBezTo>
                      <a:pt x="155" y="93"/>
                      <a:pt x="172" y="98"/>
                      <a:pt x="187" y="107"/>
                    </a:cubicBezTo>
                    <a:cubicBezTo>
                      <a:pt x="194" y="111"/>
                      <a:pt x="200" y="117"/>
                      <a:pt x="206" y="123"/>
                    </a:cubicBezTo>
                    <a:cubicBezTo>
                      <a:pt x="206" y="123"/>
                      <a:pt x="206" y="123"/>
                      <a:pt x="206" y="123"/>
                    </a:cubicBezTo>
                    <a:cubicBezTo>
                      <a:pt x="207" y="123"/>
                      <a:pt x="207" y="124"/>
                      <a:pt x="207" y="124"/>
                    </a:cubicBezTo>
                    <a:cubicBezTo>
                      <a:pt x="208" y="198"/>
                      <a:pt x="208" y="198"/>
                      <a:pt x="208" y="198"/>
                    </a:cubicBezTo>
                    <a:cubicBezTo>
                      <a:pt x="207" y="196"/>
                      <a:pt x="205" y="194"/>
                      <a:pt x="203" y="193"/>
                    </a:cubicBezTo>
                    <a:cubicBezTo>
                      <a:pt x="181" y="169"/>
                      <a:pt x="151" y="156"/>
                      <a:pt x="118" y="156"/>
                    </a:cubicBezTo>
                    <a:cubicBezTo>
                      <a:pt x="96" y="156"/>
                      <a:pt x="74" y="162"/>
                      <a:pt x="56" y="173"/>
                    </a:cubicBezTo>
                    <a:lnTo>
                      <a:pt x="76" y="116"/>
                    </a:lnTo>
                    <a:close/>
                    <a:moveTo>
                      <a:pt x="212" y="279"/>
                    </a:moveTo>
                    <a:cubicBezTo>
                      <a:pt x="210" y="327"/>
                      <a:pt x="170" y="366"/>
                      <a:pt x="122" y="368"/>
                    </a:cubicBezTo>
                    <a:cubicBezTo>
                      <a:pt x="96" y="369"/>
                      <a:pt x="72" y="360"/>
                      <a:pt x="53" y="342"/>
                    </a:cubicBezTo>
                    <a:cubicBezTo>
                      <a:pt x="34" y="324"/>
                      <a:pt x="24" y="300"/>
                      <a:pt x="24" y="274"/>
                    </a:cubicBezTo>
                    <a:cubicBezTo>
                      <a:pt x="24" y="257"/>
                      <a:pt x="29" y="240"/>
                      <a:pt x="38" y="225"/>
                    </a:cubicBezTo>
                    <a:cubicBezTo>
                      <a:pt x="55" y="197"/>
                      <a:pt x="85" y="180"/>
                      <a:pt x="118" y="180"/>
                    </a:cubicBezTo>
                    <a:cubicBezTo>
                      <a:pt x="144" y="180"/>
                      <a:pt x="168" y="190"/>
                      <a:pt x="186" y="209"/>
                    </a:cubicBezTo>
                    <a:cubicBezTo>
                      <a:pt x="198" y="221"/>
                      <a:pt x="206" y="236"/>
                      <a:pt x="209" y="252"/>
                    </a:cubicBezTo>
                    <a:cubicBezTo>
                      <a:pt x="210" y="253"/>
                      <a:pt x="210" y="253"/>
                      <a:pt x="210" y="253"/>
                    </a:cubicBezTo>
                    <a:cubicBezTo>
                      <a:pt x="210" y="253"/>
                      <a:pt x="210" y="253"/>
                      <a:pt x="210" y="253"/>
                    </a:cubicBezTo>
                    <a:cubicBezTo>
                      <a:pt x="212" y="261"/>
                      <a:pt x="212" y="270"/>
                      <a:pt x="212" y="279"/>
                    </a:cubicBezTo>
                    <a:close/>
                    <a:moveTo>
                      <a:pt x="253" y="195"/>
                    </a:moveTo>
                    <a:cubicBezTo>
                      <a:pt x="246" y="194"/>
                      <a:pt x="239" y="195"/>
                      <a:pt x="232" y="196"/>
                    </a:cubicBezTo>
                    <a:cubicBezTo>
                      <a:pt x="231" y="145"/>
                      <a:pt x="231" y="145"/>
                      <a:pt x="231" y="145"/>
                    </a:cubicBezTo>
                    <a:cubicBezTo>
                      <a:pt x="236" y="143"/>
                      <a:pt x="244" y="141"/>
                      <a:pt x="250" y="142"/>
                    </a:cubicBezTo>
                    <a:cubicBezTo>
                      <a:pt x="254" y="142"/>
                      <a:pt x="259" y="143"/>
                      <a:pt x="262" y="147"/>
                    </a:cubicBezTo>
                    <a:cubicBezTo>
                      <a:pt x="261" y="196"/>
                      <a:pt x="261" y="196"/>
                      <a:pt x="261" y="196"/>
                    </a:cubicBezTo>
                    <a:cubicBezTo>
                      <a:pt x="258" y="195"/>
                      <a:pt x="256" y="195"/>
                      <a:pt x="253" y="195"/>
                    </a:cubicBezTo>
                    <a:close/>
                    <a:moveTo>
                      <a:pt x="441" y="342"/>
                    </a:moveTo>
                    <a:cubicBezTo>
                      <a:pt x="422" y="360"/>
                      <a:pt x="397" y="369"/>
                      <a:pt x="371" y="368"/>
                    </a:cubicBezTo>
                    <a:cubicBezTo>
                      <a:pt x="323" y="366"/>
                      <a:pt x="284" y="327"/>
                      <a:pt x="281" y="279"/>
                    </a:cubicBezTo>
                    <a:cubicBezTo>
                      <a:pt x="281" y="270"/>
                      <a:pt x="282" y="261"/>
                      <a:pt x="284" y="253"/>
                    </a:cubicBezTo>
                    <a:cubicBezTo>
                      <a:pt x="284" y="253"/>
                      <a:pt x="284" y="253"/>
                      <a:pt x="284" y="253"/>
                    </a:cubicBezTo>
                    <a:cubicBezTo>
                      <a:pt x="284" y="252"/>
                      <a:pt x="284" y="252"/>
                      <a:pt x="284" y="252"/>
                    </a:cubicBezTo>
                    <a:cubicBezTo>
                      <a:pt x="288" y="236"/>
                      <a:pt x="296" y="221"/>
                      <a:pt x="307" y="209"/>
                    </a:cubicBezTo>
                    <a:cubicBezTo>
                      <a:pt x="325" y="190"/>
                      <a:pt x="350" y="180"/>
                      <a:pt x="376" y="180"/>
                    </a:cubicBezTo>
                    <a:cubicBezTo>
                      <a:pt x="409" y="180"/>
                      <a:pt x="439" y="197"/>
                      <a:pt x="456" y="225"/>
                    </a:cubicBezTo>
                    <a:cubicBezTo>
                      <a:pt x="465" y="240"/>
                      <a:pt x="470" y="257"/>
                      <a:pt x="470" y="274"/>
                    </a:cubicBezTo>
                    <a:cubicBezTo>
                      <a:pt x="470" y="300"/>
                      <a:pt x="459" y="324"/>
                      <a:pt x="441" y="3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F6369"/>
                  </a:solidFill>
                  <a:latin typeface="Arial"/>
                </a:endParaRPr>
              </a:p>
            </p:txBody>
          </p:sp>
          <p:sp>
            <p:nvSpPr>
              <p:cNvPr id="125" name="Freeform 96"/>
              <p:cNvSpPr>
                <a:spLocks noEditPoints="1"/>
              </p:cNvSpPr>
              <p:nvPr/>
            </p:nvSpPr>
            <p:spPr bwMode="auto">
              <a:xfrm>
                <a:off x="3278" y="2155"/>
                <a:ext cx="432" cy="429"/>
              </a:xfrm>
              <a:custGeom>
                <a:avLst/>
                <a:gdLst>
                  <a:gd name="T0" fmla="*/ 80 w 161"/>
                  <a:gd name="T1" fmla="*/ 0 h 160"/>
                  <a:gd name="T2" fmla="*/ 11 w 161"/>
                  <a:gd name="T3" fmla="*/ 38 h 160"/>
                  <a:gd name="T4" fmla="*/ 0 w 161"/>
                  <a:gd name="T5" fmla="*/ 80 h 160"/>
                  <a:gd name="T6" fmla="*/ 24 w 161"/>
                  <a:gd name="T7" fmla="*/ 138 h 160"/>
                  <a:gd name="T8" fmla="*/ 80 w 161"/>
                  <a:gd name="T9" fmla="*/ 160 h 160"/>
                  <a:gd name="T10" fmla="*/ 84 w 161"/>
                  <a:gd name="T11" fmla="*/ 160 h 160"/>
                  <a:gd name="T12" fmla="*/ 160 w 161"/>
                  <a:gd name="T13" fmla="*/ 84 h 160"/>
                  <a:gd name="T14" fmla="*/ 138 w 161"/>
                  <a:gd name="T15" fmla="*/ 25 h 160"/>
                  <a:gd name="T16" fmla="*/ 80 w 161"/>
                  <a:gd name="T17" fmla="*/ 0 h 160"/>
                  <a:gd name="T18" fmla="*/ 83 w 161"/>
                  <a:gd name="T19" fmla="*/ 148 h 160"/>
                  <a:gd name="T20" fmla="*/ 33 w 161"/>
                  <a:gd name="T21" fmla="*/ 130 h 160"/>
                  <a:gd name="T22" fmla="*/ 12 w 161"/>
                  <a:gd name="T23" fmla="*/ 80 h 160"/>
                  <a:gd name="T24" fmla="*/ 22 w 161"/>
                  <a:gd name="T25" fmla="*/ 45 h 160"/>
                  <a:gd name="T26" fmla="*/ 80 w 161"/>
                  <a:gd name="T27" fmla="*/ 12 h 160"/>
                  <a:gd name="T28" fmla="*/ 129 w 161"/>
                  <a:gd name="T29" fmla="*/ 33 h 160"/>
                  <a:gd name="T30" fmla="*/ 148 w 161"/>
                  <a:gd name="T31" fmla="*/ 83 h 160"/>
                  <a:gd name="T32" fmla="*/ 83 w 161"/>
                  <a:gd name="T33" fmla="*/ 14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1" h="160">
                    <a:moveTo>
                      <a:pt x="80" y="0"/>
                    </a:moveTo>
                    <a:cubicBezTo>
                      <a:pt x="52" y="0"/>
                      <a:pt x="26" y="14"/>
                      <a:pt x="11" y="38"/>
                    </a:cubicBezTo>
                    <a:cubicBezTo>
                      <a:pt x="4" y="51"/>
                      <a:pt x="0" y="65"/>
                      <a:pt x="0" y="80"/>
                    </a:cubicBezTo>
                    <a:cubicBezTo>
                      <a:pt x="0" y="102"/>
                      <a:pt x="8" y="123"/>
                      <a:pt x="24" y="138"/>
                    </a:cubicBezTo>
                    <a:cubicBezTo>
                      <a:pt x="40" y="153"/>
                      <a:pt x="59" y="160"/>
                      <a:pt x="80" y="160"/>
                    </a:cubicBezTo>
                    <a:cubicBezTo>
                      <a:pt x="81" y="160"/>
                      <a:pt x="82" y="160"/>
                      <a:pt x="84" y="160"/>
                    </a:cubicBezTo>
                    <a:cubicBezTo>
                      <a:pt x="125" y="158"/>
                      <a:pt x="158" y="125"/>
                      <a:pt x="160" y="84"/>
                    </a:cubicBezTo>
                    <a:cubicBezTo>
                      <a:pt x="161" y="62"/>
                      <a:pt x="153" y="41"/>
                      <a:pt x="138" y="25"/>
                    </a:cubicBezTo>
                    <a:cubicBezTo>
                      <a:pt x="123" y="9"/>
                      <a:pt x="102" y="0"/>
                      <a:pt x="80" y="0"/>
                    </a:cubicBezTo>
                    <a:close/>
                    <a:moveTo>
                      <a:pt x="83" y="148"/>
                    </a:moveTo>
                    <a:cubicBezTo>
                      <a:pt x="64" y="149"/>
                      <a:pt x="46" y="143"/>
                      <a:pt x="33" y="130"/>
                    </a:cubicBezTo>
                    <a:cubicBezTo>
                      <a:pt x="19" y="117"/>
                      <a:pt x="12" y="99"/>
                      <a:pt x="12" y="80"/>
                    </a:cubicBezTo>
                    <a:cubicBezTo>
                      <a:pt x="12" y="68"/>
                      <a:pt x="15" y="55"/>
                      <a:pt x="22" y="45"/>
                    </a:cubicBezTo>
                    <a:cubicBezTo>
                      <a:pt x="34" y="24"/>
                      <a:pt x="56" y="12"/>
                      <a:pt x="80" y="12"/>
                    </a:cubicBezTo>
                    <a:cubicBezTo>
                      <a:pt x="99" y="12"/>
                      <a:pt x="116" y="19"/>
                      <a:pt x="129" y="33"/>
                    </a:cubicBezTo>
                    <a:cubicBezTo>
                      <a:pt x="142" y="47"/>
                      <a:pt x="149" y="64"/>
                      <a:pt x="148" y="83"/>
                    </a:cubicBezTo>
                    <a:cubicBezTo>
                      <a:pt x="147" y="118"/>
                      <a:pt x="118" y="147"/>
                      <a:pt x="83" y="14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F6369"/>
                  </a:solidFill>
                  <a:latin typeface="Arial"/>
                </a:endParaRPr>
              </a:p>
            </p:txBody>
          </p:sp>
          <p:sp>
            <p:nvSpPr>
              <p:cNvPr id="126" name="Freeform 97"/>
              <p:cNvSpPr>
                <a:spLocks noEditPoints="1"/>
              </p:cNvSpPr>
              <p:nvPr/>
            </p:nvSpPr>
            <p:spPr bwMode="auto">
              <a:xfrm>
                <a:off x="3967" y="2155"/>
                <a:ext cx="435" cy="429"/>
              </a:xfrm>
              <a:custGeom>
                <a:avLst/>
                <a:gdLst>
                  <a:gd name="T0" fmla="*/ 81 w 162"/>
                  <a:gd name="T1" fmla="*/ 0 h 160"/>
                  <a:gd name="T2" fmla="*/ 12 w 162"/>
                  <a:gd name="T3" fmla="*/ 38 h 160"/>
                  <a:gd name="T4" fmla="*/ 0 w 162"/>
                  <a:gd name="T5" fmla="*/ 80 h 160"/>
                  <a:gd name="T6" fmla="*/ 25 w 162"/>
                  <a:gd name="T7" fmla="*/ 138 h 160"/>
                  <a:gd name="T8" fmla="*/ 81 w 162"/>
                  <a:gd name="T9" fmla="*/ 160 h 160"/>
                  <a:gd name="T10" fmla="*/ 84 w 162"/>
                  <a:gd name="T11" fmla="*/ 160 h 160"/>
                  <a:gd name="T12" fmla="*/ 161 w 162"/>
                  <a:gd name="T13" fmla="*/ 84 h 160"/>
                  <a:gd name="T14" fmla="*/ 139 w 162"/>
                  <a:gd name="T15" fmla="*/ 25 h 160"/>
                  <a:gd name="T16" fmla="*/ 81 w 162"/>
                  <a:gd name="T17" fmla="*/ 0 h 160"/>
                  <a:gd name="T18" fmla="*/ 84 w 162"/>
                  <a:gd name="T19" fmla="*/ 148 h 160"/>
                  <a:gd name="T20" fmla="*/ 33 w 162"/>
                  <a:gd name="T21" fmla="*/ 130 h 160"/>
                  <a:gd name="T22" fmla="*/ 12 w 162"/>
                  <a:gd name="T23" fmla="*/ 80 h 160"/>
                  <a:gd name="T24" fmla="*/ 22 w 162"/>
                  <a:gd name="T25" fmla="*/ 45 h 160"/>
                  <a:gd name="T26" fmla="*/ 81 w 162"/>
                  <a:gd name="T27" fmla="*/ 12 h 160"/>
                  <a:gd name="T28" fmla="*/ 130 w 162"/>
                  <a:gd name="T29" fmla="*/ 33 h 160"/>
                  <a:gd name="T30" fmla="*/ 149 w 162"/>
                  <a:gd name="T31" fmla="*/ 83 h 160"/>
                  <a:gd name="T32" fmla="*/ 84 w 162"/>
                  <a:gd name="T33" fmla="*/ 14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2" h="160">
                    <a:moveTo>
                      <a:pt x="81" y="0"/>
                    </a:moveTo>
                    <a:cubicBezTo>
                      <a:pt x="52" y="0"/>
                      <a:pt x="27" y="14"/>
                      <a:pt x="12" y="38"/>
                    </a:cubicBezTo>
                    <a:cubicBezTo>
                      <a:pt x="4" y="51"/>
                      <a:pt x="0" y="65"/>
                      <a:pt x="0" y="80"/>
                    </a:cubicBezTo>
                    <a:cubicBezTo>
                      <a:pt x="0" y="102"/>
                      <a:pt x="9" y="123"/>
                      <a:pt x="25" y="138"/>
                    </a:cubicBezTo>
                    <a:cubicBezTo>
                      <a:pt x="40" y="153"/>
                      <a:pt x="60" y="160"/>
                      <a:pt x="81" y="160"/>
                    </a:cubicBezTo>
                    <a:cubicBezTo>
                      <a:pt x="82" y="160"/>
                      <a:pt x="83" y="160"/>
                      <a:pt x="84" y="160"/>
                    </a:cubicBezTo>
                    <a:cubicBezTo>
                      <a:pt x="125" y="158"/>
                      <a:pt x="159" y="125"/>
                      <a:pt x="161" y="84"/>
                    </a:cubicBezTo>
                    <a:cubicBezTo>
                      <a:pt x="162" y="62"/>
                      <a:pt x="154" y="41"/>
                      <a:pt x="139" y="25"/>
                    </a:cubicBezTo>
                    <a:cubicBezTo>
                      <a:pt x="123" y="9"/>
                      <a:pt x="103" y="0"/>
                      <a:pt x="81" y="0"/>
                    </a:cubicBezTo>
                    <a:close/>
                    <a:moveTo>
                      <a:pt x="84" y="148"/>
                    </a:moveTo>
                    <a:cubicBezTo>
                      <a:pt x="65" y="149"/>
                      <a:pt x="47" y="143"/>
                      <a:pt x="33" y="130"/>
                    </a:cubicBezTo>
                    <a:cubicBezTo>
                      <a:pt x="20" y="117"/>
                      <a:pt x="12" y="99"/>
                      <a:pt x="12" y="80"/>
                    </a:cubicBezTo>
                    <a:cubicBezTo>
                      <a:pt x="12" y="68"/>
                      <a:pt x="16" y="55"/>
                      <a:pt x="22" y="45"/>
                    </a:cubicBezTo>
                    <a:cubicBezTo>
                      <a:pt x="35" y="24"/>
                      <a:pt x="57" y="12"/>
                      <a:pt x="81" y="12"/>
                    </a:cubicBezTo>
                    <a:cubicBezTo>
                      <a:pt x="99" y="12"/>
                      <a:pt x="117" y="19"/>
                      <a:pt x="130" y="33"/>
                    </a:cubicBezTo>
                    <a:cubicBezTo>
                      <a:pt x="143" y="47"/>
                      <a:pt x="150" y="64"/>
                      <a:pt x="149" y="83"/>
                    </a:cubicBezTo>
                    <a:cubicBezTo>
                      <a:pt x="147" y="118"/>
                      <a:pt x="119" y="147"/>
                      <a:pt x="84" y="14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F6369"/>
                  </a:solidFill>
                  <a:latin typeface="Arial"/>
                </a:endParaRPr>
              </a:p>
            </p:txBody>
          </p:sp>
        </p:grpSp>
      </p:grpSp>
      <p:sp>
        <p:nvSpPr>
          <p:cNvPr id="20" name="Rectangle 19"/>
          <p:cNvSpPr/>
          <p:nvPr/>
        </p:nvSpPr>
        <p:spPr>
          <a:xfrm>
            <a:off x="335280" y="6136640"/>
            <a:ext cx="11663680" cy="568960"/>
          </a:xfrm>
          <a:prstGeom prst="rect">
            <a:avLst/>
          </a:prstGeom>
          <a:noFill/>
          <a:ln w="15875">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p:cNvSpPr>
            <a:spLocks noGrp="1"/>
          </p:cNvSpPr>
          <p:nvPr>
            <p:ph type="title"/>
          </p:nvPr>
        </p:nvSpPr>
        <p:spPr/>
        <p:txBody>
          <a:bodyPr vert="horz" lIns="91440" tIns="45720" rIns="91440" bIns="45720" rtlCol="0" anchor="b" anchorCtr="0">
            <a:normAutofit/>
          </a:bodyPr>
          <a:lstStyle/>
          <a:p>
            <a:r>
              <a:rPr lang="zh-CN" altLang="en-US" sz="2800" dirty="0"/>
              <a:t>网络建设的长期合作伙伴</a:t>
            </a:r>
            <a:endParaRPr lang="en-US" sz="2800" dirty="0"/>
          </a:p>
        </p:txBody>
      </p:sp>
      <p:sp>
        <p:nvSpPr>
          <p:cNvPr id="90" name="TextBox 89"/>
          <p:cNvSpPr txBox="1"/>
          <p:nvPr/>
        </p:nvSpPr>
        <p:spPr>
          <a:xfrm>
            <a:off x="2043859" y="3448915"/>
            <a:ext cx="1415772" cy="424732"/>
          </a:xfrm>
          <a:prstGeom prst="rect">
            <a:avLst/>
          </a:prstGeom>
          <a:noFill/>
        </p:spPr>
        <p:txBody>
          <a:bodyPr wrap="none" rtlCol="0">
            <a:spAutoFit/>
          </a:bodyPr>
          <a:lstStyle/>
          <a:p>
            <a:pPr algn="r">
              <a:lnSpc>
                <a:spcPct val="90000"/>
              </a:lnSpc>
            </a:pPr>
            <a:r>
              <a:rPr lang="zh-CN" altLang="en-US" sz="2400" dirty="0">
                <a:solidFill>
                  <a:schemeClr val="accent4"/>
                </a:solidFill>
              </a:rPr>
              <a:t>网络规划</a:t>
            </a:r>
            <a:endParaRPr lang="en-US" sz="2400" dirty="0">
              <a:solidFill>
                <a:schemeClr val="accent4"/>
              </a:solidFill>
            </a:endParaRPr>
          </a:p>
        </p:txBody>
      </p:sp>
      <p:sp>
        <p:nvSpPr>
          <p:cNvPr id="93" name="TextBox 92"/>
          <p:cNvSpPr txBox="1"/>
          <p:nvPr/>
        </p:nvSpPr>
        <p:spPr>
          <a:xfrm>
            <a:off x="5400766" y="5988551"/>
            <a:ext cx="1415772" cy="424732"/>
          </a:xfrm>
          <a:prstGeom prst="rect">
            <a:avLst/>
          </a:prstGeom>
          <a:noFill/>
        </p:spPr>
        <p:txBody>
          <a:bodyPr wrap="none" rtlCol="0">
            <a:spAutoFit/>
          </a:bodyPr>
          <a:lstStyle/>
          <a:p>
            <a:pPr algn="ctr">
              <a:lnSpc>
                <a:spcPct val="90000"/>
              </a:lnSpc>
            </a:pPr>
            <a:r>
              <a:rPr lang="zh-CN" altLang="en-US" sz="2400" dirty="0">
                <a:solidFill>
                  <a:schemeClr val="accent4"/>
                </a:solidFill>
              </a:rPr>
              <a:t>运维优化</a:t>
            </a:r>
            <a:endParaRPr lang="en-US" sz="2400" dirty="0">
              <a:solidFill>
                <a:schemeClr val="accent4"/>
              </a:solidFill>
            </a:endParaRPr>
          </a:p>
        </p:txBody>
      </p:sp>
      <p:sp>
        <p:nvSpPr>
          <p:cNvPr id="96" name="TextBox 95"/>
          <p:cNvSpPr txBox="1"/>
          <p:nvPr/>
        </p:nvSpPr>
        <p:spPr>
          <a:xfrm>
            <a:off x="8832896" y="3448915"/>
            <a:ext cx="1415772" cy="424732"/>
          </a:xfrm>
          <a:prstGeom prst="rect">
            <a:avLst/>
          </a:prstGeom>
          <a:noFill/>
        </p:spPr>
        <p:txBody>
          <a:bodyPr wrap="none" rtlCol="0">
            <a:spAutoFit/>
          </a:bodyPr>
          <a:lstStyle/>
          <a:p>
            <a:pPr>
              <a:lnSpc>
                <a:spcPct val="90000"/>
              </a:lnSpc>
            </a:pPr>
            <a:r>
              <a:rPr lang="zh-CN" altLang="en-US" sz="2400" dirty="0">
                <a:solidFill>
                  <a:schemeClr val="accent4"/>
                </a:solidFill>
              </a:rPr>
              <a:t>实施部署</a:t>
            </a:r>
            <a:endParaRPr lang="en-US" sz="2400" dirty="0">
              <a:solidFill>
                <a:schemeClr val="accent4"/>
              </a:solidFill>
            </a:endParaRPr>
          </a:p>
        </p:txBody>
      </p:sp>
      <p:pic>
        <p:nvPicPr>
          <p:cNvPr id="5" name="Picture 4" descr="long arrow top.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84500" y="2070305"/>
            <a:ext cx="6205728" cy="1356360"/>
          </a:xfrm>
          <a:prstGeom prst="rect">
            <a:avLst/>
          </a:prstGeom>
        </p:spPr>
      </p:pic>
      <p:pic>
        <p:nvPicPr>
          <p:cNvPr id="7" name="Picture 6" descr="rt arrow 2.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563560" y="4232821"/>
            <a:ext cx="1871472" cy="1932432"/>
          </a:xfrm>
          <a:prstGeom prst="rect">
            <a:avLst/>
          </a:prstGeom>
        </p:spPr>
      </p:pic>
      <p:pic>
        <p:nvPicPr>
          <p:cNvPr id="8" name="Picture 7" descr="left arow3.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37951" y="4239076"/>
            <a:ext cx="2005584" cy="1972056"/>
          </a:xfrm>
          <a:prstGeom prst="rect">
            <a:avLst/>
          </a:prstGeom>
        </p:spPr>
      </p:pic>
      <p:grpSp>
        <p:nvGrpSpPr>
          <p:cNvPr id="55" name="Group 54"/>
          <p:cNvGrpSpPr/>
          <p:nvPr/>
        </p:nvGrpSpPr>
        <p:grpSpPr>
          <a:xfrm>
            <a:off x="2455006" y="1243324"/>
            <a:ext cx="6559334" cy="1476648"/>
            <a:chOff x="2455006" y="968491"/>
            <a:chExt cx="6559334" cy="1476648"/>
          </a:xfrm>
        </p:grpSpPr>
        <p:sp>
          <p:nvSpPr>
            <p:cNvPr id="56" name="TextBox 55"/>
            <p:cNvSpPr txBox="1"/>
            <p:nvPr/>
          </p:nvSpPr>
          <p:spPr>
            <a:xfrm>
              <a:off x="2455006" y="1772531"/>
              <a:ext cx="1914111" cy="338554"/>
            </a:xfrm>
            <a:prstGeom prst="rect">
              <a:avLst/>
            </a:prstGeom>
            <a:noFill/>
          </p:spPr>
          <p:txBody>
            <a:bodyPr wrap="square" rtlCol="0">
              <a:spAutoFit/>
            </a:bodyPr>
            <a:lstStyle/>
            <a:p>
              <a:pPr algn="ctr"/>
              <a:r>
                <a:rPr lang="en-US" sz="1600" b="1" spc="300" dirty="0">
                  <a:solidFill>
                    <a:schemeClr val="accent4"/>
                  </a:solidFill>
                </a:rPr>
                <a:t>Big Data</a:t>
              </a:r>
            </a:p>
          </p:txBody>
        </p:sp>
        <p:sp>
          <p:nvSpPr>
            <p:cNvPr id="57" name="TextBox 56"/>
            <p:cNvSpPr txBox="1"/>
            <p:nvPr/>
          </p:nvSpPr>
          <p:spPr>
            <a:xfrm>
              <a:off x="5492232" y="1272523"/>
              <a:ext cx="1181706" cy="338554"/>
            </a:xfrm>
            <a:prstGeom prst="rect">
              <a:avLst/>
            </a:prstGeom>
            <a:noFill/>
          </p:spPr>
          <p:txBody>
            <a:bodyPr wrap="square" rtlCol="0">
              <a:spAutoFit/>
            </a:bodyPr>
            <a:lstStyle/>
            <a:p>
              <a:pPr algn="ctr"/>
              <a:r>
                <a:rPr lang="en-US" sz="1600" b="1" spc="300" dirty="0">
                  <a:solidFill>
                    <a:schemeClr val="accent4"/>
                  </a:solidFill>
                </a:rPr>
                <a:t>Cloud</a:t>
              </a:r>
            </a:p>
          </p:txBody>
        </p:sp>
        <p:sp>
          <p:nvSpPr>
            <p:cNvPr id="58" name="TextBox 57"/>
            <p:cNvSpPr txBox="1"/>
            <p:nvPr/>
          </p:nvSpPr>
          <p:spPr>
            <a:xfrm>
              <a:off x="8268236" y="1772531"/>
              <a:ext cx="746104" cy="338554"/>
            </a:xfrm>
            <a:prstGeom prst="rect">
              <a:avLst/>
            </a:prstGeom>
            <a:noFill/>
          </p:spPr>
          <p:txBody>
            <a:bodyPr wrap="square" rtlCol="0">
              <a:spAutoFit/>
            </a:bodyPr>
            <a:lstStyle/>
            <a:p>
              <a:pPr algn="ctr"/>
              <a:r>
                <a:rPr lang="en-US" sz="1600" b="1" cap="all" spc="300" dirty="0">
                  <a:solidFill>
                    <a:schemeClr val="accent4"/>
                  </a:solidFill>
                </a:rPr>
                <a:t>I</a:t>
              </a:r>
              <a:r>
                <a:rPr lang="en-US" sz="1600" b="1" spc="300" dirty="0">
                  <a:solidFill>
                    <a:schemeClr val="accent4"/>
                  </a:solidFill>
                </a:rPr>
                <a:t>o</a:t>
              </a:r>
              <a:r>
                <a:rPr lang="en-US" sz="1600" b="1" cap="all" spc="300" dirty="0">
                  <a:solidFill>
                    <a:schemeClr val="accent4"/>
                  </a:solidFill>
                </a:rPr>
                <a:t>T</a:t>
              </a:r>
            </a:p>
          </p:txBody>
        </p:sp>
        <p:grpSp>
          <p:nvGrpSpPr>
            <p:cNvPr id="59" name="Group 13"/>
            <p:cNvGrpSpPr>
              <a:grpSpLocks noChangeAspect="1"/>
            </p:cNvGrpSpPr>
            <p:nvPr/>
          </p:nvGrpSpPr>
          <p:grpSpPr bwMode="auto">
            <a:xfrm>
              <a:off x="3123225" y="1194822"/>
              <a:ext cx="651237" cy="608491"/>
              <a:chOff x="3139" y="1505"/>
              <a:chExt cx="1402" cy="1307"/>
            </a:xfrm>
            <a:solidFill>
              <a:schemeClr val="bg2"/>
            </a:solidFill>
          </p:grpSpPr>
          <p:sp>
            <p:nvSpPr>
              <p:cNvPr id="97" name="Freeform 14"/>
              <p:cNvSpPr>
                <a:spLocks noEditPoints="1"/>
              </p:cNvSpPr>
              <p:nvPr/>
            </p:nvSpPr>
            <p:spPr bwMode="auto">
              <a:xfrm>
                <a:off x="3423" y="1771"/>
                <a:ext cx="837" cy="751"/>
              </a:xfrm>
              <a:custGeom>
                <a:avLst/>
                <a:gdLst>
                  <a:gd name="T0" fmla="*/ 156 w 312"/>
                  <a:gd name="T1" fmla="*/ 0 h 280"/>
                  <a:gd name="T2" fmla="*/ 0 w 312"/>
                  <a:gd name="T3" fmla="*/ 40 h 280"/>
                  <a:gd name="T4" fmla="*/ 0 w 312"/>
                  <a:gd name="T5" fmla="*/ 43 h 280"/>
                  <a:gd name="T6" fmla="*/ 0 w 312"/>
                  <a:gd name="T7" fmla="*/ 238 h 280"/>
                  <a:gd name="T8" fmla="*/ 156 w 312"/>
                  <a:gd name="T9" fmla="*/ 280 h 280"/>
                  <a:gd name="T10" fmla="*/ 312 w 312"/>
                  <a:gd name="T11" fmla="*/ 238 h 280"/>
                  <a:gd name="T12" fmla="*/ 312 w 312"/>
                  <a:gd name="T13" fmla="*/ 43 h 280"/>
                  <a:gd name="T14" fmla="*/ 312 w 312"/>
                  <a:gd name="T15" fmla="*/ 40 h 280"/>
                  <a:gd name="T16" fmla="*/ 156 w 312"/>
                  <a:gd name="T17" fmla="*/ 0 h 280"/>
                  <a:gd name="T18" fmla="*/ 24 w 312"/>
                  <a:gd name="T19" fmla="*/ 126 h 280"/>
                  <a:gd name="T20" fmla="*/ 156 w 312"/>
                  <a:gd name="T21" fmla="*/ 144 h 280"/>
                  <a:gd name="T22" fmla="*/ 288 w 312"/>
                  <a:gd name="T23" fmla="*/ 126 h 280"/>
                  <a:gd name="T24" fmla="*/ 288 w 312"/>
                  <a:gd name="T25" fmla="*/ 178 h 280"/>
                  <a:gd name="T26" fmla="*/ 156 w 312"/>
                  <a:gd name="T27" fmla="*/ 197 h 280"/>
                  <a:gd name="T28" fmla="*/ 24 w 312"/>
                  <a:gd name="T29" fmla="*/ 178 h 280"/>
                  <a:gd name="T30" fmla="*/ 24 w 312"/>
                  <a:gd name="T31" fmla="*/ 126 h 280"/>
                  <a:gd name="T32" fmla="*/ 288 w 312"/>
                  <a:gd name="T33" fmla="*/ 113 h 280"/>
                  <a:gd name="T34" fmla="*/ 156 w 312"/>
                  <a:gd name="T35" fmla="*/ 132 h 280"/>
                  <a:gd name="T36" fmla="*/ 24 w 312"/>
                  <a:gd name="T37" fmla="*/ 113 h 280"/>
                  <a:gd name="T38" fmla="*/ 24 w 312"/>
                  <a:gd name="T39" fmla="*/ 68 h 280"/>
                  <a:gd name="T40" fmla="*/ 156 w 312"/>
                  <a:gd name="T41" fmla="*/ 85 h 280"/>
                  <a:gd name="T42" fmla="*/ 288 w 312"/>
                  <a:gd name="T43" fmla="*/ 68 h 280"/>
                  <a:gd name="T44" fmla="*/ 288 w 312"/>
                  <a:gd name="T45" fmla="*/ 113 h 280"/>
                  <a:gd name="T46" fmla="*/ 286 w 312"/>
                  <a:gd name="T47" fmla="*/ 43 h 280"/>
                  <a:gd name="T48" fmla="*/ 156 w 312"/>
                  <a:gd name="T49" fmla="*/ 61 h 280"/>
                  <a:gd name="T50" fmla="*/ 26 w 312"/>
                  <a:gd name="T51" fmla="*/ 43 h 280"/>
                  <a:gd name="T52" fmla="*/ 156 w 312"/>
                  <a:gd name="T53" fmla="*/ 24 h 280"/>
                  <a:gd name="T54" fmla="*/ 286 w 312"/>
                  <a:gd name="T55" fmla="*/ 43 h 280"/>
                  <a:gd name="T56" fmla="*/ 156 w 312"/>
                  <a:gd name="T57" fmla="*/ 256 h 280"/>
                  <a:gd name="T58" fmla="*/ 24 w 312"/>
                  <a:gd name="T59" fmla="*/ 236 h 280"/>
                  <a:gd name="T60" fmla="*/ 24 w 312"/>
                  <a:gd name="T61" fmla="*/ 191 h 280"/>
                  <a:gd name="T62" fmla="*/ 156 w 312"/>
                  <a:gd name="T63" fmla="*/ 209 h 280"/>
                  <a:gd name="T64" fmla="*/ 288 w 312"/>
                  <a:gd name="T65" fmla="*/ 191 h 280"/>
                  <a:gd name="T66" fmla="*/ 288 w 312"/>
                  <a:gd name="T67" fmla="*/ 236 h 280"/>
                  <a:gd name="T68" fmla="*/ 156 w 312"/>
                  <a:gd name="T69" fmla="*/ 256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2" h="280">
                    <a:moveTo>
                      <a:pt x="156" y="0"/>
                    </a:moveTo>
                    <a:cubicBezTo>
                      <a:pt x="131" y="0"/>
                      <a:pt x="5" y="2"/>
                      <a:pt x="0" y="40"/>
                    </a:cubicBezTo>
                    <a:cubicBezTo>
                      <a:pt x="0" y="41"/>
                      <a:pt x="0" y="42"/>
                      <a:pt x="0" y="43"/>
                    </a:cubicBezTo>
                    <a:cubicBezTo>
                      <a:pt x="0" y="238"/>
                      <a:pt x="0" y="238"/>
                      <a:pt x="0" y="238"/>
                    </a:cubicBezTo>
                    <a:cubicBezTo>
                      <a:pt x="0" y="278"/>
                      <a:pt x="130" y="280"/>
                      <a:pt x="156" y="280"/>
                    </a:cubicBezTo>
                    <a:cubicBezTo>
                      <a:pt x="182" y="280"/>
                      <a:pt x="312" y="278"/>
                      <a:pt x="312" y="238"/>
                    </a:cubicBezTo>
                    <a:cubicBezTo>
                      <a:pt x="312" y="43"/>
                      <a:pt x="312" y="43"/>
                      <a:pt x="312" y="43"/>
                    </a:cubicBezTo>
                    <a:cubicBezTo>
                      <a:pt x="312" y="42"/>
                      <a:pt x="312" y="41"/>
                      <a:pt x="312" y="40"/>
                    </a:cubicBezTo>
                    <a:cubicBezTo>
                      <a:pt x="307" y="2"/>
                      <a:pt x="182" y="0"/>
                      <a:pt x="156" y="0"/>
                    </a:cubicBezTo>
                    <a:close/>
                    <a:moveTo>
                      <a:pt x="24" y="126"/>
                    </a:moveTo>
                    <a:cubicBezTo>
                      <a:pt x="55" y="140"/>
                      <a:pt x="118" y="144"/>
                      <a:pt x="156" y="144"/>
                    </a:cubicBezTo>
                    <a:cubicBezTo>
                      <a:pt x="194" y="144"/>
                      <a:pt x="257" y="140"/>
                      <a:pt x="288" y="126"/>
                    </a:cubicBezTo>
                    <a:cubicBezTo>
                      <a:pt x="288" y="178"/>
                      <a:pt x="288" y="178"/>
                      <a:pt x="288" y="178"/>
                    </a:cubicBezTo>
                    <a:cubicBezTo>
                      <a:pt x="273" y="187"/>
                      <a:pt x="227" y="197"/>
                      <a:pt x="156" y="197"/>
                    </a:cubicBezTo>
                    <a:cubicBezTo>
                      <a:pt x="85" y="197"/>
                      <a:pt x="39" y="187"/>
                      <a:pt x="24" y="178"/>
                    </a:cubicBezTo>
                    <a:lnTo>
                      <a:pt x="24" y="126"/>
                    </a:lnTo>
                    <a:close/>
                    <a:moveTo>
                      <a:pt x="288" y="113"/>
                    </a:moveTo>
                    <a:cubicBezTo>
                      <a:pt x="273" y="122"/>
                      <a:pt x="227" y="132"/>
                      <a:pt x="156" y="132"/>
                    </a:cubicBezTo>
                    <a:cubicBezTo>
                      <a:pt x="85" y="132"/>
                      <a:pt x="39" y="122"/>
                      <a:pt x="24" y="113"/>
                    </a:cubicBezTo>
                    <a:cubicBezTo>
                      <a:pt x="24" y="68"/>
                      <a:pt x="24" y="68"/>
                      <a:pt x="24" y="68"/>
                    </a:cubicBezTo>
                    <a:cubicBezTo>
                      <a:pt x="63" y="84"/>
                      <a:pt x="137" y="85"/>
                      <a:pt x="156" y="85"/>
                    </a:cubicBezTo>
                    <a:cubicBezTo>
                      <a:pt x="175" y="85"/>
                      <a:pt x="249" y="84"/>
                      <a:pt x="288" y="68"/>
                    </a:cubicBezTo>
                    <a:lnTo>
                      <a:pt x="288" y="113"/>
                    </a:lnTo>
                    <a:close/>
                    <a:moveTo>
                      <a:pt x="286" y="43"/>
                    </a:moveTo>
                    <a:cubicBezTo>
                      <a:pt x="273" y="50"/>
                      <a:pt x="229" y="61"/>
                      <a:pt x="156" y="61"/>
                    </a:cubicBezTo>
                    <a:cubicBezTo>
                      <a:pt x="83" y="61"/>
                      <a:pt x="39" y="50"/>
                      <a:pt x="26" y="43"/>
                    </a:cubicBezTo>
                    <a:cubicBezTo>
                      <a:pt x="39" y="35"/>
                      <a:pt x="83" y="24"/>
                      <a:pt x="156" y="24"/>
                    </a:cubicBezTo>
                    <a:cubicBezTo>
                      <a:pt x="229" y="24"/>
                      <a:pt x="273" y="35"/>
                      <a:pt x="286" y="43"/>
                    </a:cubicBezTo>
                    <a:close/>
                    <a:moveTo>
                      <a:pt x="156" y="256"/>
                    </a:moveTo>
                    <a:cubicBezTo>
                      <a:pt x="77" y="256"/>
                      <a:pt x="32" y="243"/>
                      <a:pt x="24" y="236"/>
                    </a:cubicBezTo>
                    <a:cubicBezTo>
                      <a:pt x="24" y="191"/>
                      <a:pt x="24" y="191"/>
                      <a:pt x="24" y="191"/>
                    </a:cubicBezTo>
                    <a:cubicBezTo>
                      <a:pt x="55" y="205"/>
                      <a:pt x="118" y="209"/>
                      <a:pt x="156" y="209"/>
                    </a:cubicBezTo>
                    <a:cubicBezTo>
                      <a:pt x="194" y="209"/>
                      <a:pt x="257" y="205"/>
                      <a:pt x="288" y="191"/>
                    </a:cubicBezTo>
                    <a:cubicBezTo>
                      <a:pt x="288" y="236"/>
                      <a:pt x="288" y="236"/>
                      <a:pt x="288" y="236"/>
                    </a:cubicBezTo>
                    <a:cubicBezTo>
                      <a:pt x="280" y="243"/>
                      <a:pt x="235" y="256"/>
                      <a:pt x="156" y="25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F6369"/>
                  </a:solidFill>
                  <a:latin typeface="Arial"/>
                </a:endParaRPr>
              </a:p>
            </p:txBody>
          </p:sp>
          <p:sp>
            <p:nvSpPr>
              <p:cNvPr id="98" name="Oval 15"/>
              <p:cNvSpPr>
                <a:spLocks noChangeArrowheads="1"/>
              </p:cNvSpPr>
              <p:nvPr/>
            </p:nvSpPr>
            <p:spPr bwMode="auto">
              <a:xfrm>
                <a:off x="4080" y="2015"/>
                <a:ext cx="46" cy="46"/>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F6369"/>
                  </a:solidFill>
                  <a:latin typeface="Arial"/>
                </a:endParaRPr>
              </a:p>
            </p:txBody>
          </p:sp>
          <p:sp>
            <p:nvSpPr>
              <p:cNvPr id="99" name="Oval 16"/>
              <p:cNvSpPr>
                <a:spLocks noChangeArrowheads="1"/>
              </p:cNvSpPr>
              <p:nvPr/>
            </p:nvSpPr>
            <p:spPr bwMode="auto">
              <a:xfrm>
                <a:off x="4080" y="2189"/>
                <a:ext cx="46" cy="46"/>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F6369"/>
                  </a:solidFill>
                  <a:latin typeface="Arial"/>
                </a:endParaRPr>
              </a:p>
            </p:txBody>
          </p:sp>
          <p:sp>
            <p:nvSpPr>
              <p:cNvPr id="100" name="Oval 17"/>
              <p:cNvSpPr>
                <a:spLocks noChangeArrowheads="1"/>
              </p:cNvSpPr>
              <p:nvPr/>
            </p:nvSpPr>
            <p:spPr bwMode="auto">
              <a:xfrm>
                <a:off x="4080" y="2353"/>
                <a:ext cx="46" cy="43"/>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F6369"/>
                  </a:solidFill>
                  <a:latin typeface="Arial"/>
                </a:endParaRPr>
              </a:p>
            </p:txBody>
          </p:sp>
          <p:sp>
            <p:nvSpPr>
              <p:cNvPr id="101" name="Freeform 18"/>
              <p:cNvSpPr>
                <a:spLocks/>
              </p:cNvSpPr>
              <p:nvPr/>
            </p:nvSpPr>
            <p:spPr bwMode="auto">
              <a:xfrm>
                <a:off x="4166" y="1618"/>
                <a:ext cx="174" cy="172"/>
              </a:xfrm>
              <a:custGeom>
                <a:avLst/>
                <a:gdLst>
                  <a:gd name="T0" fmla="*/ 7 w 65"/>
                  <a:gd name="T1" fmla="*/ 64 h 64"/>
                  <a:gd name="T2" fmla="*/ 11 w 65"/>
                  <a:gd name="T3" fmla="*/ 62 h 64"/>
                  <a:gd name="T4" fmla="*/ 53 w 65"/>
                  <a:gd name="T5" fmla="*/ 20 h 64"/>
                  <a:gd name="T6" fmla="*/ 53 w 65"/>
                  <a:gd name="T7" fmla="*/ 40 h 64"/>
                  <a:gd name="T8" fmla="*/ 59 w 65"/>
                  <a:gd name="T9" fmla="*/ 46 h 64"/>
                  <a:gd name="T10" fmla="*/ 65 w 65"/>
                  <a:gd name="T11" fmla="*/ 40 h 64"/>
                  <a:gd name="T12" fmla="*/ 65 w 65"/>
                  <a:gd name="T13" fmla="*/ 0 h 64"/>
                  <a:gd name="T14" fmla="*/ 25 w 65"/>
                  <a:gd name="T15" fmla="*/ 0 h 64"/>
                  <a:gd name="T16" fmla="*/ 19 w 65"/>
                  <a:gd name="T17" fmla="*/ 6 h 64"/>
                  <a:gd name="T18" fmla="*/ 25 w 65"/>
                  <a:gd name="T19" fmla="*/ 12 h 64"/>
                  <a:gd name="T20" fmla="*/ 44 w 65"/>
                  <a:gd name="T21" fmla="*/ 12 h 64"/>
                  <a:gd name="T22" fmla="*/ 2 w 65"/>
                  <a:gd name="T23" fmla="*/ 54 h 64"/>
                  <a:gd name="T24" fmla="*/ 2 w 65"/>
                  <a:gd name="T25" fmla="*/ 62 h 64"/>
                  <a:gd name="T26" fmla="*/ 7 w 65"/>
                  <a:gd name="T2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64">
                    <a:moveTo>
                      <a:pt x="7" y="64"/>
                    </a:moveTo>
                    <a:cubicBezTo>
                      <a:pt x="8" y="64"/>
                      <a:pt x="10" y="63"/>
                      <a:pt x="11" y="62"/>
                    </a:cubicBezTo>
                    <a:cubicBezTo>
                      <a:pt x="53" y="20"/>
                      <a:pt x="53" y="20"/>
                      <a:pt x="53" y="20"/>
                    </a:cubicBezTo>
                    <a:cubicBezTo>
                      <a:pt x="53" y="40"/>
                      <a:pt x="53" y="40"/>
                      <a:pt x="53" y="40"/>
                    </a:cubicBezTo>
                    <a:cubicBezTo>
                      <a:pt x="53" y="43"/>
                      <a:pt x="56" y="46"/>
                      <a:pt x="59" y="46"/>
                    </a:cubicBezTo>
                    <a:cubicBezTo>
                      <a:pt x="62" y="46"/>
                      <a:pt x="65" y="43"/>
                      <a:pt x="65" y="40"/>
                    </a:cubicBezTo>
                    <a:cubicBezTo>
                      <a:pt x="65" y="0"/>
                      <a:pt x="65" y="0"/>
                      <a:pt x="65" y="0"/>
                    </a:cubicBezTo>
                    <a:cubicBezTo>
                      <a:pt x="25" y="0"/>
                      <a:pt x="25" y="0"/>
                      <a:pt x="25" y="0"/>
                    </a:cubicBezTo>
                    <a:cubicBezTo>
                      <a:pt x="22" y="0"/>
                      <a:pt x="19" y="3"/>
                      <a:pt x="19" y="6"/>
                    </a:cubicBezTo>
                    <a:cubicBezTo>
                      <a:pt x="19" y="9"/>
                      <a:pt x="22" y="12"/>
                      <a:pt x="25" y="12"/>
                    </a:cubicBezTo>
                    <a:cubicBezTo>
                      <a:pt x="44" y="12"/>
                      <a:pt x="44" y="12"/>
                      <a:pt x="44" y="12"/>
                    </a:cubicBezTo>
                    <a:cubicBezTo>
                      <a:pt x="2" y="54"/>
                      <a:pt x="2" y="54"/>
                      <a:pt x="2" y="54"/>
                    </a:cubicBezTo>
                    <a:cubicBezTo>
                      <a:pt x="0" y="56"/>
                      <a:pt x="0" y="60"/>
                      <a:pt x="2" y="62"/>
                    </a:cubicBezTo>
                    <a:cubicBezTo>
                      <a:pt x="4" y="63"/>
                      <a:pt x="5" y="64"/>
                      <a:pt x="7" y="6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F6369"/>
                  </a:solidFill>
                  <a:latin typeface="Arial"/>
                </a:endParaRPr>
              </a:p>
            </p:txBody>
          </p:sp>
          <p:sp>
            <p:nvSpPr>
              <p:cNvPr id="102" name="Freeform 19"/>
              <p:cNvSpPr>
                <a:spLocks/>
              </p:cNvSpPr>
              <p:nvPr/>
            </p:nvSpPr>
            <p:spPr bwMode="auto">
              <a:xfrm>
                <a:off x="3758" y="1505"/>
                <a:ext cx="166" cy="239"/>
              </a:xfrm>
              <a:custGeom>
                <a:avLst/>
                <a:gdLst>
                  <a:gd name="T0" fmla="*/ 11 w 62"/>
                  <a:gd name="T1" fmla="*/ 37 h 89"/>
                  <a:gd name="T2" fmla="*/ 25 w 62"/>
                  <a:gd name="T3" fmla="*/ 23 h 89"/>
                  <a:gd name="T4" fmla="*/ 25 w 62"/>
                  <a:gd name="T5" fmla="*/ 83 h 89"/>
                  <a:gd name="T6" fmla="*/ 31 w 62"/>
                  <a:gd name="T7" fmla="*/ 89 h 89"/>
                  <a:gd name="T8" fmla="*/ 37 w 62"/>
                  <a:gd name="T9" fmla="*/ 83 h 89"/>
                  <a:gd name="T10" fmla="*/ 37 w 62"/>
                  <a:gd name="T11" fmla="*/ 23 h 89"/>
                  <a:gd name="T12" fmla="*/ 51 w 62"/>
                  <a:gd name="T13" fmla="*/ 37 h 89"/>
                  <a:gd name="T14" fmla="*/ 55 w 62"/>
                  <a:gd name="T15" fmla="*/ 39 h 89"/>
                  <a:gd name="T16" fmla="*/ 59 w 62"/>
                  <a:gd name="T17" fmla="*/ 37 h 89"/>
                  <a:gd name="T18" fmla="*/ 59 w 62"/>
                  <a:gd name="T19" fmla="*/ 29 h 89"/>
                  <a:gd name="T20" fmla="*/ 31 w 62"/>
                  <a:gd name="T21" fmla="*/ 0 h 89"/>
                  <a:gd name="T22" fmla="*/ 27 w 62"/>
                  <a:gd name="T23" fmla="*/ 5 h 89"/>
                  <a:gd name="T24" fmla="*/ 27 w 62"/>
                  <a:gd name="T25" fmla="*/ 5 h 89"/>
                  <a:gd name="T26" fmla="*/ 3 w 62"/>
                  <a:gd name="T27" fmla="*/ 29 h 89"/>
                  <a:gd name="T28" fmla="*/ 3 w 62"/>
                  <a:gd name="T29" fmla="*/ 37 h 89"/>
                  <a:gd name="T30" fmla="*/ 11 w 62"/>
                  <a:gd name="T31" fmla="*/ 3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89">
                    <a:moveTo>
                      <a:pt x="11" y="37"/>
                    </a:moveTo>
                    <a:cubicBezTo>
                      <a:pt x="25" y="23"/>
                      <a:pt x="25" y="23"/>
                      <a:pt x="25" y="23"/>
                    </a:cubicBezTo>
                    <a:cubicBezTo>
                      <a:pt x="25" y="83"/>
                      <a:pt x="25" y="83"/>
                      <a:pt x="25" y="83"/>
                    </a:cubicBezTo>
                    <a:cubicBezTo>
                      <a:pt x="25" y="86"/>
                      <a:pt x="28" y="89"/>
                      <a:pt x="31" y="89"/>
                    </a:cubicBezTo>
                    <a:cubicBezTo>
                      <a:pt x="34" y="89"/>
                      <a:pt x="37" y="86"/>
                      <a:pt x="37" y="83"/>
                    </a:cubicBezTo>
                    <a:cubicBezTo>
                      <a:pt x="37" y="23"/>
                      <a:pt x="37" y="23"/>
                      <a:pt x="37" y="23"/>
                    </a:cubicBezTo>
                    <a:cubicBezTo>
                      <a:pt x="51" y="37"/>
                      <a:pt x="51" y="37"/>
                      <a:pt x="51" y="37"/>
                    </a:cubicBezTo>
                    <a:cubicBezTo>
                      <a:pt x="52" y="38"/>
                      <a:pt x="54" y="39"/>
                      <a:pt x="55" y="39"/>
                    </a:cubicBezTo>
                    <a:cubicBezTo>
                      <a:pt x="57" y="39"/>
                      <a:pt x="58" y="38"/>
                      <a:pt x="59" y="37"/>
                    </a:cubicBezTo>
                    <a:cubicBezTo>
                      <a:pt x="62" y="35"/>
                      <a:pt x="62" y="31"/>
                      <a:pt x="59" y="29"/>
                    </a:cubicBezTo>
                    <a:cubicBezTo>
                      <a:pt x="31" y="0"/>
                      <a:pt x="31" y="0"/>
                      <a:pt x="31" y="0"/>
                    </a:cubicBezTo>
                    <a:cubicBezTo>
                      <a:pt x="27" y="5"/>
                      <a:pt x="27" y="5"/>
                      <a:pt x="27" y="5"/>
                    </a:cubicBezTo>
                    <a:cubicBezTo>
                      <a:pt x="27" y="5"/>
                      <a:pt x="27" y="5"/>
                      <a:pt x="27" y="5"/>
                    </a:cubicBezTo>
                    <a:cubicBezTo>
                      <a:pt x="3" y="29"/>
                      <a:pt x="3" y="29"/>
                      <a:pt x="3" y="29"/>
                    </a:cubicBezTo>
                    <a:cubicBezTo>
                      <a:pt x="0" y="31"/>
                      <a:pt x="0" y="35"/>
                      <a:pt x="3" y="37"/>
                    </a:cubicBezTo>
                    <a:cubicBezTo>
                      <a:pt x="5" y="40"/>
                      <a:pt x="9" y="40"/>
                      <a:pt x="11" y="3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F6369"/>
                  </a:solidFill>
                  <a:latin typeface="Arial"/>
                </a:endParaRPr>
              </a:p>
            </p:txBody>
          </p:sp>
          <p:sp>
            <p:nvSpPr>
              <p:cNvPr id="103" name="Freeform 20"/>
              <p:cNvSpPr>
                <a:spLocks/>
              </p:cNvSpPr>
              <p:nvPr/>
            </p:nvSpPr>
            <p:spPr bwMode="auto">
              <a:xfrm>
                <a:off x="4305" y="2066"/>
                <a:ext cx="236" cy="161"/>
              </a:xfrm>
              <a:custGeom>
                <a:avLst/>
                <a:gdLst>
                  <a:gd name="T0" fmla="*/ 84 w 88"/>
                  <a:gd name="T1" fmla="*/ 34 h 60"/>
                  <a:gd name="T2" fmla="*/ 88 w 88"/>
                  <a:gd name="T3" fmla="*/ 30 h 60"/>
                  <a:gd name="T4" fmla="*/ 84 w 88"/>
                  <a:gd name="T5" fmla="*/ 26 h 60"/>
                  <a:gd name="T6" fmla="*/ 84 w 88"/>
                  <a:gd name="T7" fmla="*/ 26 h 60"/>
                  <a:gd name="T8" fmla="*/ 60 w 88"/>
                  <a:gd name="T9" fmla="*/ 2 h 60"/>
                  <a:gd name="T10" fmla="*/ 51 w 88"/>
                  <a:gd name="T11" fmla="*/ 2 h 60"/>
                  <a:gd name="T12" fmla="*/ 51 w 88"/>
                  <a:gd name="T13" fmla="*/ 10 h 60"/>
                  <a:gd name="T14" fmla="*/ 65 w 88"/>
                  <a:gd name="T15" fmla="*/ 24 h 60"/>
                  <a:gd name="T16" fmla="*/ 6 w 88"/>
                  <a:gd name="T17" fmla="*/ 24 h 60"/>
                  <a:gd name="T18" fmla="*/ 0 w 88"/>
                  <a:gd name="T19" fmla="*/ 30 h 60"/>
                  <a:gd name="T20" fmla="*/ 6 w 88"/>
                  <a:gd name="T21" fmla="*/ 36 h 60"/>
                  <a:gd name="T22" fmla="*/ 65 w 88"/>
                  <a:gd name="T23" fmla="*/ 36 h 60"/>
                  <a:gd name="T24" fmla="*/ 51 w 88"/>
                  <a:gd name="T25" fmla="*/ 50 h 60"/>
                  <a:gd name="T26" fmla="*/ 51 w 88"/>
                  <a:gd name="T27" fmla="*/ 58 h 60"/>
                  <a:gd name="T28" fmla="*/ 55 w 88"/>
                  <a:gd name="T29" fmla="*/ 60 h 60"/>
                  <a:gd name="T30" fmla="*/ 60 w 88"/>
                  <a:gd name="T31" fmla="*/ 58 h 60"/>
                  <a:gd name="T32" fmla="*/ 84 w 88"/>
                  <a:gd name="T33" fmla="*/ 34 h 60"/>
                  <a:gd name="T34" fmla="*/ 84 w 88"/>
                  <a:gd name="T3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60">
                    <a:moveTo>
                      <a:pt x="84" y="34"/>
                    </a:moveTo>
                    <a:cubicBezTo>
                      <a:pt x="88" y="30"/>
                      <a:pt x="88" y="30"/>
                      <a:pt x="88" y="30"/>
                    </a:cubicBezTo>
                    <a:cubicBezTo>
                      <a:pt x="84" y="26"/>
                      <a:pt x="84" y="26"/>
                      <a:pt x="84" y="26"/>
                    </a:cubicBezTo>
                    <a:cubicBezTo>
                      <a:pt x="84" y="26"/>
                      <a:pt x="84" y="26"/>
                      <a:pt x="84" y="26"/>
                    </a:cubicBezTo>
                    <a:cubicBezTo>
                      <a:pt x="60" y="2"/>
                      <a:pt x="60" y="2"/>
                      <a:pt x="60" y="2"/>
                    </a:cubicBezTo>
                    <a:cubicBezTo>
                      <a:pt x="57" y="0"/>
                      <a:pt x="54" y="0"/>
                      <a:pt x="51" y="2"/>
                    </a:cubicBezTo>
                    <a:cubicBezTo>
                      <a:pt x="49" y="4"/>
                      <a:pt x="49" y="8"/>
                      <a:pt x="51" y="10"/>
                    </a:cubicBezTo>
                    <a:cubicBezTo>
                      <a:pt x="65" y="24"/>
                      <a:pt x="65" y="24"/>
                      <a:pt x="65" y="24"/>
                    </a:cubicBezTo>
                    <a:cubicBezTo>
                      <a:pt x="6" y="24"/>
                      <a:pt x="6" y="24"/>
                      <a:pt x="6" y="24"/>
                    </a:cubicBezTo>
                    <a:cubicBezTo>
                      <a:pt x="2" y="24"/>
                      <a:pt x="0" y="27"/>
                      <a:pt x="0" y="30"/>
                    </a:cubicBezTo>
                    <a:cubicBezTo>
                      <a:pt x="0" y="33"/>
                      <a:pt x="2" y="36"/>
                      <a:pt x="6" y="36"/>
                    </a:cubicBezTo>
                    <a:cubicBezTo>
                      <a:pt x="65" y="36"/>
                      <a:pt x="65" y="36"/>
                      <a:pt x="65" y="36"/>
                    </a:cubicBezTo>
                    <a:cubicBezTo>
                      <a:pt x="51" y="50"/>
                      <a:pt x="51" y="50"/>
                      <a:pt x="51" y="50"/>
                    </a:cubicBezTo>
                    <a:cubicBezTo>
                      <a:pt x="49" y="52"/>
                      <a:pt x="49" y="56"/>
                      <a:pt x="51" y="58"/>
                    </a:cubicBezTo>
                    <a:cubicBezTo>
                      <a:pt x="52" y="60"/>
                      <a:pt x="54" y="60"/>
                      <a:pt x="55" y="60"/>
                    </a:cubicBezTo>
                    <a:cubicBezTo>
                      <a:pt x="57" y="60"/>
                      <a:pt x="58" y="60"/>
                      <a:pt x="60" y="58"/>
                    </a:cubicBezTo>
                    <a:cubicBezTo>
                      <a:pt x="84" y="34"/>
                      <a:pt x="84" y="34"/>
                      <a:pt x="84" y="34"/>
                    </a:cubicBezTo>
                    <a:cubicBezTo>
                      <a:pt x="84" y="34"/>
                      <a:pt x="84" y="34"/>
                      <a:pt x="84" y="3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F6369"/>
                  </a:solidFill>
                  <a:latin typeface="Arial"/>
                </a:endParaRPr>
              </a:p>
            </p:txBody>
          </p:sp>
          <p:sp>
            <p:nvSpPr>
              <p:cNvPr id="104" name="Freeform 21"/>
              <p:cNvSpPr>
                <a:spLocks/>
              </p:cNvSpPr>
              <p:nvPr/>
            </p:nvSpPr>
            <p:spPr bwMode="auto">
              <a:xfrm>
                <a:off x="3139" y="2066"/>
                <a:ext cx="238" cy="161"/>
              </a:xfrm>
              <a:custGeom>
                <a:avLst/>
                <a:gdLst>
                  <a:gd name="T0" fmla="*/ 23 w 89"/>
                  <a:gd name="T1" fmla="*/ 36 h 60"/>
                  <a:gd name="T2" fmla="*/ 83 w 89"/>
                  <a:gd name="T3" fmla="*/ 36 h 60"/>
                  <a:gd name="T4" fmla="*/ 89 w 89"/>
                  <a:gd name="T5" fmla="*/ 30 h 60"/>
                  <a:gd name="T6" fmla="*/ 83 w 89"/>
                  <a:gd name="T7" fmla="*/ 24 h 60"/>
                  <a:gd name="T8" fmla="*/ 23 w 89"/>
                  <a:gd name="T9" fmla="*/ 24 h 60"/>
                  <a:gd name="T10" fmla="*/ 37 w 89"/>
                  <a:gd name="T11" fmla="*/ 10 h 60"/>
                  <a:gd name="T12" fmla="*/ 37 w 89"/>
                  <a:gd name="T13" fmla="*/ 2 h 60"/>
                  <a:gd name="T14" fmla="*/ 29 w 89"/>
                  <a:gd name="T15" fmla="*/ 2 h 60"/>
                  <a:gd name="T16" fmla="*/ 5 w 89"/>
                  <a:gd name="T17" fmla="*/ 26 h 60"/>
                  <a:gd name="T18" fmla="*/ 5 w 89"/>
                  <a:gd name="T19" fmla="*/ 26 h 60"/>
                  <a:gd name="T20" fmla="*/ 0 w 89"/>
                  <a:gd name="T21" fmla="*/ 30 h 60"/>
                  <a:gd name="T22" fmla="*/ 5 w 89"/>
                  <a:gd name="T23" fmla="*/ 34 h 60"/>
                  <a:gd name="T24" fmla="*/ 5 w 89"/>
                  <a:gd name="T25" fmla="*/ 34 h 60"/>
                  <a:gd name="T26" fmla="*/ 29 w 89"/>
                  <a:gd name="T27" fmla="*/ 58 h 60"/>
                  <a:gd name="T28" fmla="*/ 33 w 89"/>
                  <a:gd name="T29" fmla="*/ 60 h 60"/>
                  <a:gd name="T30" fmla="*/ 37 w 89"/>
                  <a:gd name="T31" fmla="*/ 58 h 60"/>
                  <a:gd name="T32" fmla="*/ 37 w 89"/>
                  <a:gd name="T33" fmla="*/ 50 h 60"/>
                  <a:gd name="T34" fmla="*/ 23 w 89"/>
                  <a:gd name="T35" fmla="*/ 3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 h="60">
                    <a:moveTo>
                      <a:pt x="23" y="36"/>
                    </a:moveTo>
                    <a:cubicBezTo>
                      <a:pt x="83" y="36"/>
                      <a:pt x="83" y="36"/>
                      <a:pt x="83" y="36"/>
                    </a:cubicBezTo>
                    <a:cubicBezTo>
                      <a:pt x="86" y="36"/>
                      <a:pt x="89" y="33"/>
                      <a:pt x="89" y="30"/>
                    </a:cubicBezTo>
                    <a:cubicBezTo>
                      <a:pt x="89" y="27"/>
                      <a:pt x="86" y="24"/>
                      <a:pt x="83" y="24"/>
                    </a:cubicBezTo>
                    <a:cubicBezTo>
                      <a:pt x="23" y="24"/>
                      <a:pt x="23" y="24"/>
                      <a:pt x="23" y="24"/>
                    </a:cubicBezTo>
                    <a:cubicBezTo>
                      <a:pt x="37" y="10"/>
                      <a:pt x="37" y="10"/>
                      <a:pt x="37" y="10"/>
                    </a:cubicBezTo>
                    <a:cubicBezTo>
                      <a:pt x="39" y="8"/>
                      <a:pt x="39" y="4"/>
                      <a:pt x="37" y="2"/>
                    </a:cubicBezTo>
                    <a:cubicBezTo>
                      <a:pt x="35" y="0"/>
                      <a:pt x="31" y="0"/>
                      <a:pt x="29" y="2"/>
                    </a:cubicBezTo>
                    <a:cubicBezTo>
                      <a:pt x="5" y="26"/>
                      <a:pt x="5" y="26"/>
                      <a:pt x="5" y="26"/>
                    </a:cubicBezTo>
                    <a:cubicBezTo>
                      <a:pt x="5" y="26"/>
                      <a:pt x="5" y="26"/>
                      <a:pt x="5" y="26"/>
                    </a:cubicBezTo>
                    <a:cubicBezTo>
                      <a:pt x="0" y="30"/>
                      <a:pt x="0" y="30"/>
                      <a:pt x="0" y="30"/>
                    </a:cubicBezTo>
                    <a:cubicBezTo>
                      <a:pt x="5" y="34"/>
                      <a:pt x="5" y="34"/>
                      <a:pt x="5" y="34"/>
                    </a:cubicBezTo>
                    <a:cubicBezTo>
                      <a:pt x="5" y="34"/>
                      <a:pt x="5" y="34"/>
                      <a:pt x="5" y="34"/>
                    </a:cubicBezTo>
                    <a:cubicBezTo>
                      <a:pt x="29" y="58"/>
                      <a:pt x="29" y="58"/>
                      <a:pt x="29" y="58"/>
                    </a:cubicBezTo>
                    <a:cubicBezTo>
                      <a:pt x="30" y="60"/>
                      <a:pt x="31" y="60"/>
                      <a:pt x="33" y="60"/>
                    </a:cubicBezTo>
                    <a:cubicBezTo>
                      <a:pt x="34" y="60"/>
                      <a:pt x="36" y="60"/>
                      <a:pt x="37" y="58"/>
                    </a:cubicBezTo>
                    <a:cubicBezTo>
                      <a:pt x="39" y="56"/>
                      <a:pt x="39" y="52"/>
                      <a:pt x="37" y="50"/>
                    </a:cubicBezTo>
                    <a:lnTo>
                      <a:pt x="23" y="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F6369"/>
                  </a:solidFill>
                  <a:latin typeface="Arial"/>
                </a:endParaRPr>
              </a:p>
            </p:txBody>
          </p:sp>
          <p:sp>
            <p:nvSpPr>
              <p:cNvPr id="105" name="Freeform 22"/>
              <p:cNvSpPr>
                <a:spLocks/>
              </p:cNvSpPr>
              <p:nvPr/>
            </p:nvSpPr>
            <p:spPr bwMode="auto">
              <a:xfrm>
                <a:off x="3300" y="1618"/>
                <a:ext cx="174" cy="172"/>
              </a:xfrm>
              <a:custGeom>
                <a:avLst/>
                <a:gdLst>
                  <a:gd name="T0" fmla="*/ 6 w 65"/>
                  <a:gd name="T1" fmla="*/ 46 h 64"/>
                  <a:gd name="T2" fmla="*/ 12 w 65"/>
                  <a:gd name="T3" fmla="*/ 40 h 64"/>
                  <a:gd name="T4" fmla="*/ 12 w 65"/>
                  <a:gd name="T5" fmla="*/ 20 h 64"/>
                  <a:gd name="T6" fmla="*/ 54 w 65"/>
                  <a:gd name="T7" fmla="*/ 62 h 64"/>
                  <a:gd name="T8" fmla="*/ 58 w 65"/>
                  <a:gd name="T9" fmla="*/ 64 h 64"/>
                  <a:gd name="T10" fmla="*/ 62 w 65"/>
                  <a:gd name="T11" fmla="*/ 62 h 64"/>
                  <a:gd name="T12" fmla="*/ 62 w 65"/>
                  <a:gd name="T13" fmla="*/ 54 h 64"/>
                  <a:gd name="T14" fmla="*/ 20 w 65"/>
                  <a:gd name="T15" fmla="*/ 12 h 64"/>
                  <a:gd name="T16" fmla="*/ 40 w 65"/>
                  <a:gd name="T17" fmla="*/ 12 h 64"/>
                  <a:gd name="T18" fmla="*/ 46 w 65"/>
                  <a:gd name="T19" fmla="*/ 6 h 64"/>
                  <a:gd name="T20" fmla="*/ 40 w 65"/>
                  <a:gd name="T21" fmla="*/ 0 h 64"/>
                  <a:gd name="T22" fmla="*/ 0 w 65"/>
                  <a:gd name="T23" fmla="*/ 0 h 64"/>
                  <a:gd name="T24" fmla="*/ 0 w 65"/>
                  <a:gd name="T25" fmla="*/ 40 h 64"/>
                  <a:gd name="T26" fmla="*/ 6 w 65"/>
                  <a:gd name="T27" fmla="*/ 4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64">
                    <a:moveTo>
                      <a:pt x="6" y="46"/>
                    </a:moveTo>
                    <a:cubicBezTo>
                      <a:pt x="9" y="46"/>
                      <a:pt x="12" y="43"/>
                      <a:pt x="12" y="40"/>
                    </a:cubicBezTo>
                    <a:cubicBezTo>
                      <a:pt x="12" y="20"/>
                      <a:pt x="12" y="20"/>
                      <a:pt x="12" y="20"/>
                    </a:cubicBezTo>
                    <a:cubicBezTo>
                      <a:pt x="54" y="62"/>
                      <a:pt x="54" y="62"/>
                      <a:pt x="54" y="62"/>
                    </a:cubicBezTo>
                    <a:cubicBezTo>
                      <a:pt x="55" y="63"/>
                      <a:pt x="56" y="64"/>
                      <a:pt x="58" y="64"/>
                    </a:cubicBezTo>
                    <a:cubicBezTo>
                      <a:pt x="60" y="64"/>
                      <a:pt x="61" y="63"/>
                      <a:pt x="62" y="62"/>
                    </a:cubicBezTo>
                    <a:cubicBezTo>
                      <a:pt x="65" y="60"/>
                      <a:pt x="65" y="56"/>
                      <a:pt x="62" y="54"/>
                    </a:cubicBezTo>
                    <a:cubicBezTo>
                      <a:pt x="20" y="12"/>
                      <a:pt x="20" y="12"/>
                      <a:pt x="20" y="12"/>
                    </a:cubicBezTo>
                    <a:cubicBezTo>
                      <a:pt x="40" y="12"/>
                      <a:pt x="40" y="12"/>
                      <a:pt x="40" y="12"/>
                    </a:cubicBezTo>
                    <a:cubicBezTo>
                      <a:pt x="43" y="12"/>
                      <a:pt x="46" y="9"/>
                      <a:pt x="46" y="6"/>
                    </a:cubicBezTo>
                    <a:cubicBezTo>
                      <a:pt x="46" y="3"/>
                      <a:pt x="43" y="0"/>
                      <a:pt x="40" y="0"/>
                    </a:cubicBezTo>
                    <a:cubicBezTo>
                      <a:pt x="0" y="0"/>
                      <a:pt x="0" y="0"/>
                      <a:pt x="0" y="0"/>
                    </a:cubicBezTo>
                    <a:cubicBezTo>
                      <a:pt x="0" y="40"/>
                      <a:pt x="0" y="40"/>
                      <a:pt x="0" y="40"/>
                    </a:cubicBezTo>
                    <a:cubicBezTo>
                      <a:pt x="0" y="43"/>
                      <a:pt x="2" y="46"/>
                      <a:pt x="6" y="4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F6369"/>
                  </a:solidFill>
                  <a:latin typeface="Arial"/>
                </a:endParaRPr>
              </a:p>
            </p:txBody>
          </p:sp>
          <p:sp>
            <p:nvSpPr>
              <p:cNvPr id="106" name="Freeform 23"/>
              <p:cNvSpPr>
                <a:spLocks/>
              </p:cNvSpPr>
              <p:nvPr/>
            </p:nvSpPr>
            <p:spPr bwMode="auto">
              <a:xfrm>
                <a:off x="4166" y="2528"/>
                <a:ext cx="174" cy="174"/>
              </a:xfrm>
              <a:custGeom>
                <a:avLst/>
                <a:gdLst>
                  <a:gd name="T0" fmla="*/ 59 w 65"/>
                  <a:gd name="T1" fmla="*/ 19 h 65"/>
                  <a:gd name="T2" fmla="*/ 53 w 65"/>
                  <a:gd name="T3" fmla="*/ 25 h 65"/>
                  <a:gd name="T4" fmla="*/ 53 w 65"/>
                  <a:gd name="T5" fmla="*/ 44 h 65"/>
                  <a:gd name="T6" fmla="*/ 11 w 65"/>
                  <a:gd name="T7" fmla="*/ 2 h 65"/>
                  <a:gd name="T8" fmla="*/ 2 w 65"/>
                  <a:gd name="T9" fmla="*/ 2 h 65"/>
                  <a:gd name="T10" fmla="*/ 2 w 65"/>
                  <a:gd name="T11" fmla="*/ 11 h 65"/>
                  <a:gd name="T12" fmla="*/ 44 w 65"/>
                  <a:gd name="T13" fmla="*/ 53 h 65"/>
                  <a:gd name="T14" fmla="*/ 25 w 65"/>
                  <a:gd name="T15" fmla="*/ 53 h 65"/>
                  <a:gd name="T16" fmla="*/ 19 w 65"/>
                  <a:gd name="T17" fmla="*/ 59 h 65"/>
                  <a:gd name="T18" fmla="*/ 25 w 65"/>
                  <a:gd name="T19" fmla="*/ 65 h 65"/>
                  <a:gd name="T20" fmla="*/ 65 w 65"/>
                  <a:gd name="T21" fmla="*/ 65 h 65"/>
                  <a:gd name="T22" fmla="*/ 65 w 65"/>
                  <a:gd name="T23" fmla="*/ 25 h 65"/>
                  <a:gd name="T24" fmla="*/ 59 w 65"/>
                  <a:gd name="T25" fmla="*/ 1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65">
                    <a:moveTo>
                      <a:pt x="59" y="19"/>
                    </a:moveTo>
                    <a:cubicBezTo>
                      <a:pt x="56" y="19"/>
                      <a:pt x="53" y="21"/>
                      <a:pt x="53" y="25"/>
                    </a:cubicBezTo>
                    <a:cubicBezTo>
                      <a:pt x="53" y="44"/>
                      <a:pt x="53" y="44"/>
                      <a:pt x="53" y="44"/>
                    </a:cubicBezTo>
                    <a:cubicBezTo>
                      <a:pt x="11" y="2"/>
                      <a:pt x="11" y="2"/>
                      <a:pt x="11" y="2"/>
                    </a:cubicBezTo>
                    <a:cubicBezTo>
                      <a:pt x="9" y="0"/>
                      <a:pt x="5" y="0"/>
                      <a:pt x="2" y="2"/>
                    </a:cubicBezTo>
                    <a:cubicBezTo>
                      <a:pt x="0" y="5"/>
                      <a:pt x="0" y="8"/>
                      <a:pt x="2" y="11"/>
                    </a:cubicBezTo>
                    <a:cubicBezTo>
                      <a:pt x="44" y="53"/>
                      <a:pt x="44" y="53"/>
                      <a:pt x="44" y="53"/>
                    </a:cubicBezTo>
                    <a:cubicBezTo>
                      <a:pt x="25" y="53"/>
                      <a:pt x="25" y="53"/>
                      <a:pt x="25" y="53"/>
                    </a:cubicBezTo>
                    <a:cubicBezTo>
                      <a:pt x="22" y="53"/>
                      <a:pt x="19" y="55"/>
                      <a:pt x="19" y="59"/>
                    </a:cubicBezTo>
                    <a:cubicBezTo>
                      <a:pt x="19" y="62"/>
                      <a:pt x="22" y="65"/>
                      <a:pt x="25" y="65"/>
                    </a:cubicBezTo>
                    <a:cubicBezTo>
                      <a:pt x="65" y="65"/>
                      <a:pt x="65" y="65"/>
                      <a:pt x="65" y="65"/>
                    </a:cubicBezTo>
                    <a:cubicBezTo>
                      <a:pt x="65" y="25"/>
                      <a:pt x="65" y="25"/>
                      <a:pt x="65" y="25"/>
                    </a:cubicBezTo>
                    <a:cubicBezTo>
                      <a:pt x="65" y="21"/>
                      <a:pt x="62" y="19"/>
                      <a:pt x="59" y="1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F6369"/>
                  </a:solidFill>
                  <a:latin typeface="Arial"/>
                </a:endParaRPr>
              </a:p>
            </p:txBody>
          </p:sp>
          <p:sp>
            <p:nvSpPr>
              <p:cNvPr id="107" name="Freeform 24"/>
              <p:cNvSpPr>
                <a:spLocks/>
              </p:cNvSpPr>
              <p:nvPr/>
            </p:nvSpPr>
            <p:spPr bwMode="auto">
              <a:xfrm>
                <a:off x="3758" y="2576"/>
                <a:ext cx="166" cy="236"/>
              </a:xfrm>
              <a:custGeom>
                <a:avLst/>
                <a:gdLst>
                  <a:gd name="T0" fmla="*/ 51 w 62"/>
                  <a:gd name="T1" fmla="*/ 51 h 88"/>
                  <a:gd name="T2" fmla="*/ 37 w 62"/>
                  <a:gd name="T3" fmla="*/ 65 h 88"/>
                  <a:gd name="T4" fmla="*/ 37 w 62"/>
                  <a:gd name="T5" fmla="*/ 6 h 88"/>
                  <a:gd name="T6" fmla="*/ 31 w 62"/>
                  <a:gd name="T7" fmla="*/ 0 h 88"/>
                  <a:gd name="T8" fmla="*/ 25 w 62"/>
                  <a:gd name="T9" fmla="*/ 6 h 88"/>
                  <a:gd name="T10" fmla="*/ 25 w 62"/>
                  <a:gd name="T11" fmla="*/ 65 h 88"/>
                  <a:gd name="T12" fmla="*/ 11 w 62"/>
                  <a:gd name="T13" fmla="*/ 51 h 88"/>
                  <a:gd name="T14" fmla="*/ 3 w 62"/>
                  <a:gd name="T15" fmla="*/ 51 h 88"/>
                  <a:gd name="T16" fmla="*/ 3 w 62"/>
                  <a:gd name="T17" fmla="*/ 60 h 88"/>
                  <a:gd name="T18" fmla="*/ 27 w 62"/>
                  <a:gd name="T19" fmla="*/ 84 h 88"/>
                  <a:gd name="T20" fmla="*/ 27 w 62"/>
                  <a:gd name="T21" fmla="*/ 84 h 88"/>
                  <a:gd name="T22" fmla="*/ 31 w 62"/>
                  <a:gd name="T23" fmla="*/ 88 h 88"/>
                  <a:gd name="T24" fmla="*/ 59 w 62"/>
                  <a:gd name="T25" fmla="*/ 60 h 88"/>
                  <a:gd name="T26" fmla="*/ 59 w 62"/>
                  <a:gd name="T27" fmla="*/ 51 h 88"/>
                  <a:gd name="T28" fmla="*/ 51 w 62"/>
                  <a:gd name="T29" fmla="*/ 5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88">
                    <a:moveTo>
                      <a:pt x="51" y="51"/>
                    </a:moveTo>
                    <a:cubicBezTo>
                      <a:pt x="37" y="65"/>
                      <a:pt x="37" y="65"/>
                      <a:pt x="37" y="65"/>
                    </a:cubicBezTo>
                    <a:cubicBezTo>
                      <a:pt x="37" y="6"/>
                      <a:pt x="37" y="6"/>
                      <a:pt x="37" y="6"/>
                    </a:cubicBezTo>
                    <a:cubicBezTo>
                      <a:pt x="37" y="2"/>
                      <a:pt x="34" y="0"/>
                      <a:pt x="31" y="0"/>
                    </a:cubicBezTo>
                    <a:cubicBezTo>
                      <a:pt x="28" y="0"/>
                      <a:pt x="25" y="2"/>
                      <a:pt x="25" y="6"/>
                    </a:cubicBezTo>
                    <a:cubicBezTo>
                      <a:pt x="25" y="65"/>
                      <a:pt x="25" y="65"/>
                      <a:pt x="25" y="65"/>
                    </a:cubicBezTo>
                    <a:cubicBezTo>
                      <a:pt x="11" y="51"/>
                      <a:pt x="11" y="51"/>
                      <a:pt x="11" y="51"/>
                    </a:cubicBezTo>
                    <a:cubicBezTo>
                      <a:pt x="9" y="49"/>
                      <a:pt x="5" y="49"/>
                      <a:pt x="3" y="51"/>
                    </a:cubicBezTo>
                    <a:cubicBezTo>
                      <a:pt x="0" y="54"/>
                      <a:pt x="0" y="58"/>
                      <a:pt x="3" y="60"/>
                    </a:cubicBezTo>
                    <a:cubicBezTo>
                      <a:pt x="27" y="84"/>
                      <a:pt x="27" y="84"/>
                      <a:pt x="27" y="84"/>
                    </a:cubicBezTo>
                    <a:cubicBezTo>
                      <a:pt x="27" y="84"/>
                      <a:pt x="27" y="84"/>
                      <a:pt x="27" y="84"/>
                    </a:cubicBezTo>
                    <a:cubicBezTo>
                      <a:pt x="31" y="88"/>
                      <a:pt x="31" y="88"/>
                      <a:pt x="31" y="88"/>
                    </a:cubicBezTo>
                    <a:cubicBezTo>
                      <a:pt x="59" y="60"/>
                      <a:pt x="59" y="60"/>
                      <a:pt x="59" y="60"/>
                    </a:cubicBezTo>
                    <a:cubicBezTo>
                      <a:pt x="62" y="58"/>
                      <a:pt x="62" y="54"/>
                      <a:pt x="59" y="51"/>
                    </a:cubicBezTo>
                    <a:cubicBezTo>
                      <a:pt x="57" y="49"/>
                      <a:pt x="53" y="49"/>
                      <a:pt x="51" y="5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F6369"/>
                  </a:solidFill>
                  <a:latin typeface="Arial"/>
                </a:endParaRPr>
              </a:p>
            </p:txBody>
          </p:sp>
          <p:sp>
            <p:nvSpPr>
              <p:cNvPr id="108" name="Freeform 25"/>
              <p:cNvSpPr>
                <a:spLocks/>
              </p:cNvSpPr>
              <p:nvPr/>
            </p:nvSpPr>
            <p:spPr bwMode="auto">
              <a:xfrm>
                <a:off x="3300" y="2528"/>
                <a:ext cx="174" cy="174"/>
              </a:xfrm>
              <a:custGeom>
                <a:avLst/>
                <a:gdLst>
                  <a:gd name="T0" fmla="*/ 54 w 65"/>
                  <a:gd name="T1" fmla="*/ 2 h 65"/>
                  <a:gd name="T2" fmla="*/ 12 w 65"/>
                  <a:gd name="T3" fmla="*/ 44 h 65"/>
                  <a:gd name="T4" fmla="*/ 12 w 65"/>
                  <a:gd name="T5" fmla="*/ 25 h 65"/>
                  <a:gd name="T6" fmla="*/ 6 w 65"/>
                  <a:gd name="T7" fmla="*/ 19 h 65"/>
                  <a:gd name="T8" fmla="*/ 0 w 65"/>
                  <a:gd name="T9" fmla="*/ 25 h 65"/>
                  <a:gd name="T10" fmla="*/ 0 w 65"/>
                  <a:gd name="T11" fmla="*/ 65 h 65"/>
                  <a:gd name="T12" fmla="*/ 40 w 65"/>
                  <a:gd name="T13" fmla="*/ 65 h 65"/>
                  <a:gd name="T14" fmla="*/ 46 w 65"/>
                  <a:gd name="T15" fmla="*/ 59 h 65"/>
                  <a:gd name="T16" fmla="*/ 40 w 65"/>
                  <a:gd name="T17" fmla="*/ 53 h 65"/>
                  <a:gd name="T18" fmla="*/ 20 w 65"/>
                  <a:gd name="T19" fmla="*/ 53 h 65"/>
                  <a:gd name="T20" fmla="*/ 62 w 65"/>
                  <a:gd name="T21" fmla="*/ 11 h 65"/>
                  <a:gd name="T22" fmla="*/ 62 w 65"/>
                  <a:gd name="T23" fmla="*/ 2 h 65"/>
                  <a:gd name="T24" fmla="*/ 54 w 65"/>
                  <a:gd name="T25" fmla="*/ 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65">
                    <a:moveTo>
                      <a:pt x="54" y="2"/>
                    </a:moveTo>
                    <a:cubicBezTo>
                      <a:pt x="12" y="44"/>
                      <a:pt x="12" y="44"/>
                      <a:pt x="12" y="44"/>
                    </a:cubicBezTo>
                    <a:cubicBezTo>
                      <a:pt x="12" y="25"/>
                      <a:pt x="12" y="25"/>
                      <a:pt x="12" y="25"/>
                    </a:cubicBezTo>
                    <a:cubicBezTo>
                      <a:pt x="12" y="21"/>
                      <a:pt x="9" y="19"/>
                      <a:pt x="6" y="19"/>
                    </a:cubicBezTo>
                    <a:cubicBezTo>
                      <a:pt x="2" y="19"/>
                      <a:pt x="0" y="21"/>
                      <a:pt x="0" y="25"/>
                    </a:cubicBezTo>
                    <a:cubicBezTo>
                      <a:pt x="0" y="65"/>
                      <a:pt x="0" y="65"/>
                      <a:pt x="0" y="65"/>
                    </a:cubicBezTo>
                    <a:cubicBezTo>
                      <a:pt x="40" y="65"/>
                      <a:pt x="40" y="65"/>
                      <a:pt x="40" y="65"/>
                    </a:cubicBezTo>
                    <a:cubicBezTo>
                      <a:pt x="43" y="65"/>
                      <a:pt x="46" y="62"/>
                      <a:pt x="46" y="59"/>
                    </a:cubicBezTo>
                    <a:cubicBezTo>
                      <a:pt x="46" y="55"/>
                      <a:pt x="43" y="53"/>
                      <a:pt x="40" y="53"/>
                    </a:cubicBezTo>
                    <a:cubicBezTo>
                      <a:pt x="20" y="53"/>
                      <a:pt x="20" y="53"/>
                      <a:pt x="20" y="53"/>
                    </a:cubicBezTo>
                    <a:cubicBezTo>
                      <a:pt x="62" y="11"/>
                      <a:pt x="62" y="11"/>
                      <a:pt x="62" y="11"/>
                    </a:cubicBezTo>
                    <a:cubicBezTo>
                      <a:pt x="65" y="8"/>
                      <a:pt x="65" y="5"/>
                      <a:pt x="62" y="2"/>
                    </a:cubicBezTo>
                    <a:cubicBezTo>
                      <a:pt x="60" y="0"/>
                      <a:pt x="56" y="0"/>
                      <a:pt x="54"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F6369"/>
                  </a:solidFill>
                  <a:latin typeface="Arial"/>
                </a:endParaRPr>
              </a:p>
            </p:txBody>
          </p:sp>
        </p:grpSp>
        <p:grpSp>
          <p:nvGrpSpPr>
            <p:cNvPr id="60" name="Group 141"/>
            <p:cNvGrpSpPr>
              <a:grpSpLocks noChangeAspect="1"/>
            </p:cNvGrpSpPr>
            <p:nvPr/>
          </p:nvGrpSpPr>
          <p:grpSpPr bwMode="auto">
            <a:xfrm>
              <a:off x="8462264" y="1219136"/>
              <a:ext cx="314043" cy="548689"/>
              <a:chOff x="3472" y="1520"/>
              <a:chExt cx="736" cy="1283"/>
            </a:xfrm>
            <a:solidFill>
              <a:schemeClr val="bg2"/>
            </a:solidFill>
          </p:grpSpPr>
          <p:sp>
            <p:nvSpPr>
              <p:cNvPr id="92" name="Freeform 142"/>
              <p:cNvSpPr>
                <a:spLocks/>
              </p:cNvSpPr>
              <p:nvPr/>
            </p:nvSpPr>
            <p:spPr bwMode="auto">
              <a:xfrm>
                <a:off x="3566" y="1874"/>
                <a:ext cx="518" cy="553"/>
              </a:xfrm>
              <a:custGeom>
                <a:avLst/>
                <a:gdLst>
                  <a:gd name="T0" fmla="*/ 0 w 518"/>
                  <a:gd name="T1" fmla="*/ 553 h 553"/>
                  <a:gd name="T2" fmla="*/ 0 w 518"/>
                  <a:gd name="T3" fmla="*/ 0 h 553"/>
                  <a:gd name="T4" fmla="*/ 518 w 518"/>
                  <a:gd name="T5" fmla="*/ 0 h 553"/>
                  <a:gd name="T6" fmla="*/ 0 w 518"/>
                  <a:gd name="T7" fmla="*/ 553 h 553"/>
                </a:gdLst>
                <a:ahLst/>
                <a:cxnLst>
                  <a:cxn ang="0">
                    <a:pos x="T0" y="T1"/>
                  </a:cxn>
                  <a:cxn ang="0">
                    <a:pos x="T2" y="T3"/>
                  </a:cxn>
                  <a:cxn ang="0">
                    <a:pos x="T4" y="T5"/>
                  </a:cxn>
                  <a:cxn ang="0">
                    <a:pos x="T6" y="T7"/>
                  </a:cxn>
                </a:cxnLst>
                <a:rect l="0" t="0" r="r" b="b"/>
                <a:pathLst>
                  <a:path w="518" h="553">
                    <a:moveTo>
                      <a:pt x="0" y="553"/>
                    </a:moveTo>
                    <a:lnTo>
                      <a:pt x="0" y="0"/>
                    </a:lnTo>
                    <a:lnTo>
                      <a:pt x="518" y="0"/>
                    </a:lnTo>
                    <a:lnTo>
                      <a:pt x="0" y="553"/>
                    </a:lnTo>
                    <a:close/>
                  </a:path>
                </a:pathLst>
              </a:custGeom>
              <a:solidFill>
                <a:schemeClr val="bg1">
                  <a:lumMod val="9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F6369"/>
                  </a:solidFill>
                  <a:latin typeface="Arial"/>
                </a:endParaRPr>
              </a:p>
            </p:txBody>
          </p:sp>
          <p:sp>
            <p:nvSpPr>
              <p:cNvPr id="94" name="Freeform 143"/>
              <p:cNvSpPr>
                <a:spLocks noEditPoints="1"/>
              </p:cNvSpPr>
              <p:nvPr/>
            </p:nvSpPr>
            <p:spPr bwMode="auto">
              <a:xfrm>
                <a:off x="3472" y="1520"/>
                <a:ext cx="736" cy="1283"/>
              </a:xfrm>
              <a:custGeom>
                <a:avLst/>
                <a:gdLst>
                  <a:gd name="T0" fmla="*/ 267 w 273"/>
                  <a:gd name="T1" fmla="*/ 198 h 478"/>
                  <a:gd name="T2" fmla="*/ 262 w 273"/>
                  <a:gd name="T3" fmla="*/ 198 h 478"/>
                  <a:gd name="T4" fmla="*/ 262 w 273"/>
                  <a:gd name="T5" fmla="*/ 127 h 478"/>
                  <a:gd name="T6" fmla="*/ 245 w 273"/>
                  <a:gd name="T7" fmla="*/ 100 h 478"/>
                  <a:gd name="T8" fmla="*/ 211 w 273"/>
                  <a:gd name="T9" fmla="*/ 20 h 478"/>
                  <a:gd name="T10" fmla="*/ 180 w 273"/>
                  <a:gd name="T11" fmla="*/ 0 h 478"/>
                  <a:gd name="T12" fmla="*/ 82 w 273"/>
                  <a:gd name="T13" fmla="*/ 0 h 478"/>
                  <a:gd name="T14" fmla="*/ 51 w 273"/>
                  <a:gd name="T15" fmla="*/ 20 h 478"/>
                  <a:gd name="T16" fmla="*/ 17 w 273"/>
                  <a:gd name="T17" fmla="*/ 100 h 478"/>
                  <a:gd name="T18" fmla="*/ 0 w 273"/>
                  <a:gd name="T19" fmla="*/ 127 h 478"/>
                  <a:gd name="T20" fmla="*/ 0 w 273"/>
                  <a:gd name="T21" fmla="*/ 352 h 478"/>
                  <a:gd name="T22" fmla="*/ 17 w 273"/>
                  <a:gd name="T23" fmla="*/ 378 h 478"/>
                  <a:gd name="T24" fmla="*/ 51 w 273"/>
                  <a:gd name="T25" fmla="*/ 458 h 478"/>
                  <a:gd name="T26" fmla="*/ 82 w 273"/>
                  <a:gd name="T27" fmla="*/ 478 h 478"/>
                  <a:gd name="T28" fmla="*/ 180 w 273"/>
                  <a:gd name="T29" fmla="*/ 478 h 478"/>
                  <a:gd name="T30" fmla="*/ 211 w 273"/>
                  <a:gd name="T31" fmla="*/ 458 h 478"/>
                  <a:gd name="T32" fmla="*/ 245 w 273"/>
                  <a:gd name="T33" fmla="*/ 378 h 478"/>
                  <a:gd name="T34" fmla="*/ 262 w 273"/>
                  <a:gd name="T35" fmla="*/ 352 h 478"/>
                  <a:gd name="T36" fmla="*/ 262 w 273"/>
                  <a:gd name="T37" fmla="*/ 273 h 478"/>
                  <a:gd name="T38" fmla="*/ 267 w 273"/>
                  <a:gd name="T39" fmla="*/ 273 h 478"/>
                  <a:gd name="T40" fmla="*/ 273 w 273"/>
                  <a:gd name="T41" fmla="*/ 266 h 478"/>
                  <a:gd name="T42" fmla="*/ 273 w 273"/>
                  <a:gd name="T43" fmla="*/ 205 h 478"/>
                  <a:gd name="T44" fmla="*/ 267 w 273"/>
                  <a:gd name="T45" fmla="*/ 198 h 478"/>
                  <a:gd name="T46" fmla="*/ 238 w 273"/>
                  <a:gd name="T47" fmla="*/ 352 h 478"/>
                  <a:gd name="T48" fmla="*/ 233 w 273"/>
                  <a:gd name="T49" fmla="*/ 357 h 478"/>
                  <a:gd name="T50" fmla="*/ 29 w 273"/>
                  <a:gd name="T51" fmla="*/ 357 h 478"/>
                  <a:gd name="T52" fmla="*/ 24 w 273"/>
                  <a:gd name="T53" fmla="*/ 352 h 478"/>
                  <a:gd name="T54" fmla="*/ 24 w 273"/>
                  <a:gd name="T55" fmla="*/ 127 h 478"/>
                  <a:gd name="T56" fmla="*/ 29 w 273"/>
                  <a:gd name="T57" fmla="*/ 121 h 478"/>
                  <a:gd name="T58" fmla="*/ 233 w 273"/>
                  <a:gd name="T59" fmla="*/ 121 h 478"/>
                  <a:gd name="T60" fmla="*/ 238 w 273"/>
                  <a:gd name="T61" fmla="*/ 127 h 478"/>
                  <a:gd name="T62" fmla="*/ 238 w 273"/>
                  <a:gd name="T63" fmla="*/ 352 h 478"/>
                  <a:gd name="T64" fmla="*/ 73 w 273"/>
                  <a:gd name="T65" fmla="*/ 30 h 478"/>
                  <a:gd name="T66" fmla="*/ 82 w 273"/>
                  <a:gd name="T67" fmla="*/ 24 h 478"/>
                  <a:gd name="T68" fmla="*/ 180 w 273"/>
                  <a:gd name="T69" fmla="*/ 24 h 478"/>
                  <a:gd name="T70" fmla="*/ 189 w 273"/>
                  <a:gd name="T71" fmla="*/ 30 h 478"/>
                  <a:gd name="T72" fmla="*/ 218 w 273"/>
                  <a:gd name="T73" fmla="*/ 97 h 478"/>
                  <a:gd name="T74" fmla="*/ 44 w 273"/>
                  <a:gd name="T75" fmla="*/ 97 h 478"/>
                  <a:gd name="T76" fmla="*/ 73 w 273"/>
                  <a:gd name="T77" fmla="*/ 30 h 478"/>
                  <a:gd name="T78" fmla="*/ 189 w 273"/>
                  <a:gd name="T79" fmla="*/ 449 h 478"/>
                  <a:gd name="T80" fmla="*/ 180 w 273"/>
                  <a:gd name="T81" fmla="*/ 454 h 478"/>
                  <a:gd name="T82" fmla="*/ 82 w 273"/>
                  <a:gd name="T83" fmla="*/ 454 h 478"/>
                  <a:gd name="T84" fmla="*/ 73 w 273"/>
                  <a:gd name="T85" fmla="*/ 449 h 478"/>
                  <a:gd name="T86" fmla="*/ 44 w 273"/>
                  <a:gd name="T87" fmla="*/ 381 h 478"/>
                  <a:gd name="T88" fmla="*/ 218 w 273"/>
                  <a:gd name="T89" fmla="*/ 381 h 478"/>
                  <a:gd name="T90" fmla="*/ 189 w 273"/>
                  <a:gd name="T91" fmla="*/ 449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3" h="478">
                    <a:moveTo>
                      <a:pt x="267" y="198"/>
                    </a:moveTo>
                    <a:cubicBezTo>
                      <a:pt x="262" y="198"/>
                      <a:pt x="262" y="198"/>
                      <a:pt x="262" y="198"/>
                    </a:cubicBezTo>
                    <a:cubicBezTo>
                      <a:pt x="262" y="127"/>
                      <a:pt x="262" y="127"/>
                      <a:pt x="262" y="127"/>
                    </a:cubicBezTo>
                    <a:cubicBezTo>
                      <a:pt x="262" y="115"/>
                      <a:pt x="255" y="105"/>
                      <a:pt x="245" y="100"/>
                    </a:cubicBezTo>
                    <a:cubicBezTo>
                      <a:pt x="211" y="20"/>
                      <a:pt x="211" y="20"/>
                      <a:pt x="211" y="20"/>
                    </a:cubicBezTo>
                    <a:cubicBezTo>
                      <a:pt x="206" y="8"/>
                      <a:pt x="194" y="0"/>
                      <a:pt x="180" y="0"/>
                    </a:cubicBezTo>
                    <a:cubicBezTo>
                      <a:pt x="82" y="0"/>
                      <a:pt x="82" y="0"/>
                      <a:pt x="82" y="0"/>
                    </a:cubicBezTo>
                    <a:cubicBezTo>
                      <a:pt x="69" y="0"/>
                      <a:pt x="57" y="8"/>
                      <a:pt x="51" y="20"/>
                    </a:cubicBezTo>
                    <a:cubicBezTo>
                      <a:pt x="17" y="100"/>
                      <a:pt x="17" y="100"/>
                      <a:pt x="17" y="100"/>
                    </a:cubicBezTo>
                    <a:cubicBezTo>
                      <a:pt x="7" y="105"/>
                      <a:pt x="0" y="115"/>
                      <a:pt x="0" y="127"/>
                    </a:cubicBezTo>
                    <a:cubicBezTo>
                      <a:pt x="0" y="352"/>
                      <a:pt x="0" y="352"/>
                      <a:pt x="0" y="352"/>
                    </a:cubicBezTo>
                    <a:cubicBezTo>
                      <a:pt x="0" y="363"/>
                      <a:pt x="7" y="374"/>
                      <a:pt x="17" y="378"/>
                    </a:cubicBezTo>
                    <a:cubicBezTo>
                      <a:pt x="51" y="458"/>
                      <a:pt x="51" y="458"/>
                      <a:pt x="51" y="458"/>
                    </a:cubicBezTo>
                    <a:cubicBezTo>
                      <a:pt x="57" y="470"/>
                      <a:pt x="69" y="478"/>
                      <a:pt x="82" y="478"/>
                    </a:cubicBezTo>
                    <a:cubicBezTo>
                      <a:pt x="180" y="478"/>
                      <a:pt x="180" y="478"/>
                      <a:pt x="180" y="478"/>
                    </a:cubicBezTo>
                    <a:cubicBezTo>
                      <a:pt x="194" y="478"/>
                      <a:pt x="206" y="470"/>
                      <a:pt x="211" y="458"/>
                    </a:cubicBezTo>
                    <a:cubicBezTo>
                      <a:pt x="245" y="378"/>
                      <a:pt x="245" y="378"/>
                      <a:pt x="245" y="378"/>
                    </a:cubicBezTo>
                    <a:cubicBezTo>
                      <a:pt x="255" y="373"/>
                      <a:pt x="262" y="363"/>
                      <a:pt x="262" y="352"/>
                    </a:cubicBezTo>
                    <a:cubicBezTo>
                      <a:pt x="262" y="273"/>
                      <a:pt x="262" y="273"/>
                      <a:pt x="262" y="273"/>
                    </a:cubicBezTo>
                    <a:cubicBezTo>
                      <a:pt x="267" y="273"/>
                      <a:pt x="267" y="273"/>
                      <a:pt x="267" y="273"/>
                    </a:cubicBezTo>
                    <a:cubicBezTo>
                      <a:pt x="270" y="273"/>
                      <a:pt x="273" y="270"/>
                      <a:pt x="273" y="266"/>
                    </a:cubicBezTo>
                    <a:cubicBezTo>
                      <a:pt x="273" y="205"/>
                      <a:pt x="273" y="205"/>
                      <a:pt x="273" y="205"/>
                    </a:cubicBezTo>
                    <a:cubicBezTo>
                      <a:pt x="273" y="201"/>
                      <a:pt x="270" y="198"/>
                      <a:pt x="267" y="198"/>
                    </a:cubicBezTo>
                    <a:close/>
                    <a:moveTo>
                      <a:pt x="238" y="352"/>
                    </a:moveTo>
                    <a:cubicBezTo>
                      <a:pt x="238" y="355"/>
                      <a:pt x="236" y="357"/>
                      <a:pt x="233" y="357"/>
                    </a:cubicBezTo>
                    <a:cubicBezTo>
                      <a:pt x="29" y="357"/>
                      <a:pt x="29" y="357"/>
                      <a:pt x="29" y="357"/>
                    </a:cubicBezTo>
                    <a:cubicBezTo>
                      <a:pt x="26" y="357"/>
                      <a:pt x="24" y="355"/>
                      <a:pt x="24" y="352"/>
                    </a:cubicBezTo>
                    <a:cubicBezTo>
                      <a:pt x="24" y="127"/>
                      <a:pt x="24" y="127"/>
                      <a:pt x="24" y="127"/>
                    </a:cubicBezTo>
                    <a:cubicBezTo>
                      <a:pt x="24" y="124"/>
                      <a:pt x="26" y="121"/>
                      <a:pt x="29" y="121"/>
                    </a:cubicBezTo>
                    <a:cubicBezTo>
                      <a:pt x="233" y="121"/>
                      <a:pt x="233" y="121"/>
                      <a:pt x="233" y="121"/>
                    </a:cubicBezTo>
                    <a:cubicBezTo>
                      <a:pt x="236" y="121"/>
                      <a:pt x="238" y="124"/>
                      <a:pt x="238" y="127"/>
                    </a:cubicBezTo>
                    <a:lnTo>
                      <a:pt x="238" y="352"/>
                    </a:lnTo>
                    <a:close/>
                    <a:moveTo>
                      <a:pt x="73" y="30"/>
                    </a:moveTo>
                    <a:cubicBezTo>
                      <a:pt x="75" y="26"/>
                      <a:pt x="78" y="24"/>
                      <a:pt x="82" y="24"/>
                    </a:cubicBezTo>
                    <a:cubicBezTo>
                      <a:pt x="180" y="24"/>
                      <a:pt x="180" y="24"/>
                      <a:pt x="180" y="24"/>
                    </a:cubicBezTo>
                    <a:cubicBezTo>
                      <a:pt x="184" y="24"/>
                      <a:pt x="187" y="26"/>
                      <a:pt x="189" y="30"/>
                    </a:cubicBezTo>
                    <a:cubicBezTo>
                      <a:pt x="218" y="97"/>
                      <a:pt x="218" y="97"/>
                      <a:pt x="218" y="97"/>
                    </a:cubicBezTo>
                    <a:cubicBezTo>
                      <a:pt x="44" y="97"/>
                      <a:pt x="44" y="97"/>
                      <a:pt x="44" y="97"/>
                    </a:cubicBezTo>
                    <a:lnTo>
                      <a:pt x="73" y="30"/>
                    </a:lnTo>
                    <a:close/>
                    <a:moveTo>
                      <a:pt x="189" y="449"/>
                    </a:moveTo>
                    <a:cubicBezTo>
                      <a:pt x="187" y="452"/>
                      <a:pt x="184" y="454"/>
                      <a:pt x="180" y="454"/>
                    </a:cubicBezTo>
                    <a:cubicBezTo>
                      <a:pt x="82" y="454"/>
                      <a:pt x="82" y="454"/>
                      <a:pt x="82" y="454"/>
                    </a:cubicBezTo>
                    <a:cubicBezTo>
                      <a:pt x="78" y="454"/>
                      <a:pt x="75" y="452"/>
                      <a:pt x="73" y="449"/>
                    </a:cubicBezTo>
                    <a:cubicBezTo>
                      <a:pt x="44" y="381"/>
                      <a:pt x="44" y="381"/>
                      <a:pt x="44" y="381"/>
                    </a:cubicBezTo>
                    <a:cubicBezTo>
                      <a:pt x="218" y="381"/>
                      <a:pt x="218" y="381"/>
                      <a:pt x="218" y="381"/>
                    </a:cubicBezTo>
                    <a:lnTo>
                      <a:pt x="189" y="44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F6369"/>
                  </a:solidFill>
                  <a:latin typeface="Arial"/>
                </a:endParaRPr>
              </a:p>
            </p:txBody>
          </p:sp>
          <p:sp>
            <p:nvSpPr>
              <p:cNvPr id="95" name="Freeform 144"/>
              <p:cNvSpPr>
                <a:spLocks/>
              </p:cNvSpPr>
              <p:nvPr/>
            </p:nvSpPr>
            <p:spPr bwMode="auto">
              <a:xfrm>
                <a:off x="3690" y="2041"/>
                <a:ext cx="273" cy="209"/>
              </a:xfrm>
              <a:custGeom>
                <a:avLst/>
                <a:gdLst>
                  <a:gd name="T0" fmla="*/ 97 w 273"/>
                  <a:gd name="T1" fmla="*/ 163 h 209"/>
                  <a:gd name="T2" fmla="*/ 19 w 273"/>
                  <a:gd name="T3" fmla="*/ 99 h 209"/>
                  <a:gd name="T4" fmla="*/ 0 w 273"/>
                  <a:gd name="T5" fmla="*/ 123 h 209"/>
                  <a:gd name="T6" fmla="*/ 100 w 273"/>
                  <a:gd name="T7" fmla="*/ 209 h 209"/>
                  <a:gd name="T8" fmla="*/ 273 w 273"/>
                  <a:gd name="T9" fmla="*/ 21 h 209"/>
                  <a:gd name="T10" fmla="*/ 248 w 273"/>
                  <a:gd name="T11" fmla="*/ 0 h 209"/>
                  <a:gd name="T12" fmla="*/ 97 w 273"/>
                  <a:gd name="T13" fmla="*/ 163 h 209"/>
                </a:gdLst>
                <a:ahLst/>
                <a:cxnLst>
                  <a:cxn ang="0">
                    <a:pos x="T0" y="T1"/>
                  </a:cxn>
                  <a:cxn ang="0">
                    <a:pos x="T2" y="T3"/>
                  </a:cxn>
                  <a:cxn ang="0">
                    <a:pos x="T4" y="T5"/>
                  </a:cxn>
                  <a:cxn ang="0">
                    <a:pos x="T6" y="T7"/>
                  </a:cxn>
                  <a:cxn ang="0">
                    <a:pos x="T8" y="T9"/>
                  </a:cxn>
                  <a:cxn ang="0">
                    <a:pos x="T10" y="T11"/>
                  </a:cxn>
                  <a:cxn ang="0">
                    <a:pos x="T12" y="T13"/>
                  </a:cxn>
                </a:cxnLst>
                <a:rect l="0" t="0" r="r" b="b"/>
                <a:pathLst>
                  <a:path w="273" h="209">
                    <a:moveTo>
                      <a:pt x="97" y="163"/>
                    </a:moveTo>
                    <a:lnTo>
                      <a:pt x="19" y="99"/>
                    </a:lnTo>
                    <a:lnTo>
                      <a:pt x="0" y="123"/>
                    </a:lnTo>
                    <a:lnTo>
                      <a:pt x="100" y="209"/>
                    </a:lnTo>
                    <a:lnTo>
                      <a:pt x="273" y="21"/>
                    </a:lnTo>
                    <a:lnTo>
                      <a:pt x="248" y="0"/>
                    </a:lnTo>
                    <a:lnTo>
                      <a:pt x="97" y="16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F6369"/>
                  </a:solidFill>
                  <a:latin typeface="Arial"/>
                </a:endParaRPr>
              </a:p>
            </p:txBody>
          </p:sp>
        </p:grpSp>
        <p:sp>
          <p:nvSpPr>
            <p:cNvPr id="61" name="Freeform 21"/>
            <p:cNvSpPr>
              <a:spLocks noEditPoints="1"/>
            </p:cNvSpPr>
            <p:nvPr/>
          </p:nvSpPr>
          <p:spPr bwMode="auto">
            <a:xfrm>
              <a:off x="5764896" y="968491"/>
              <a:ext cx="689260" cy="346833"/>
            </a:xfrm>
            <a:custGeom>
              <a:avLst/>
              <a:gdLst>
                <a:gd name="T0" fmla="*/ 443 w 515"/>
                <a:gd name="T1" fmla="*/ 51 h 224"/>
                <a:gd name="T2" fmla="*/ 442 w 515"/>
                <a:gd name="T3" fmla="*/ 51 h 224"/>
                <a:gd name="T4" fmla="*/ 369 w 515"/>
                <a:gd name="T5" fmla="*/ 0 h 224"/>
                <a:gd name="T6" fmla="*/ 298 w 515"/>
                <a:gd name="T7" fmla="*/ 44 h 224"/>
                <a:gd name="T8" fmla="*/ 291 w 515"/>
                <a:gd name="T9" fmla="*/ 43 h 224"/>
                <a:gd name="T10" fmla="*/ 266 w 515"/>
                <a:gd name="T11" fmla="*/ 53 h 224"/>
                <a:gd name="T12" fmla="*/ 194 w 515"/>
                <a:gd name="T13" fmla="*/ 19 h 224"/>
                <a:gd name="T14" fmla="*/ 108 w 515"/>
                <a:gd name="T15" fmla="*/ 72 h 224"/>
                <a:gd name="T16" fmla="*/ 100 w 515"/>
                <a:gd name="T17" fmla="*/ 72 h 224"/>
                <a:gd name="T18" fmla="*/ 49 w 515"/>
                <a:gd name="T19" fmla="*/ 115 h 224"/>
                <a:gd name="T20" fmla="*/ 0 w 515"/>
                <a:gd name="T21" fmla="*/ 184 h 224"/>
                <a:gd name="T22" fmla="*/ 7 w 515"/>
                <a:gd name="T23" fmla="*/ 218 h 224"/>
                <a:gd name="T24" fmla="*/ 9 w 515"/>
                <a:gd name="T25" fmla="*/ 224 h 224"/>
                <a:gd name="T26" fmla="*/ 355 w 515"/>
                <a:gd name="T27" fmla="*/ 224 h 224"/>
                <a:gd name="T28" fmla="*/ 357 w 515"/>
                <a:gd name="T29" fmla="*/ 219 h 224"/>
                <a:gd name="T30" fmla="*/ 371 w 515"/>
                <a:gd name="T31" fmla="*/ 171 h 224"/>
                <a:gd name="T32" fmla="*/ 501 w 515"/>
                <a:gd name="T33" fmla="*/ 171 h 224"/>
                <a:gd name="T34" fmla="*/ 503 w 515"/>
                <a:gd name="T35" fmla="*/ 169 h 224"/>
                <a:gd name="T36" fmla="*/ 515 w 515"/>
                <a:gd name="T37" fmla="*/ 125 h 224"/>
                <a:gd name="T38" fmla="*/ 443 w 515"/>
                <a:gd name="T39" fmla="*/ 51 h 224"/>
                <a:gd name="T40" fmla="*/ 22 w 515"/>
                <a:gd name="T41" fmla="*/ 206 h 224"/>
                <a:gd name="T42" fmla="*/ 17 w 515"/>
                <a:gd name="T43" fmla="*/ 184 h 224"/>
                <a:gd name="T44" fmla="*/ 59 w 515"/>
                <a:gd name="T45" fmla="*/ 131 h 224"/>
                <a:gd name="T46" fmla="*/ 66 w 515"/>
                <a:gd name="T47" fmla="*/ 130 h 224"/>
                <a:gd name="T48" fmla="*/ 66 w 515"/>
                <a:gd name="T49" fmla="*/ 123 h 224"/>
                <a:gd name="T50" fmla="*/ 100 w 515"/>
                <a:gd name="T51" fmla="*/ 90 h 224"/>
                <a:gd name="T52" fmla="*/ 111 w 515"/>
                <a:gd name="T53" fmla="*/ 91 h 224"/>
                <a:gd name="T54" fmla="*/ 119 w 515"/>
                <a:gd name="T55" fmla="*/ 94 h 224"/>
                <a:gd name="T56" fmla="*/ 122 w 515"/>
                <a:gd name="T57" fmla="*/ 86 h 224"/>
                <a:gd name="T58" fmla="*/ 194 w 515"/>
                <a:gd name="T59" fmla="*/ 37 h 224"/>
                <a:gd name="T60" fmla="*/ 268 w 515"/>
                <a:gd name="T61" fmla="*/ 91 h 224"/>
                <a:gd name="T62" fmla="*/ 270 w 515"/>
                <a:gd name="T63" fmla="*/ 98 h 224"/>
                <a:gd name="T64" fmla="*/ 277 w 515"/>
                <a:gd name="T65" fmla="*/ 98 h 224"/>
                <a:gd name="T66" fmla="*/ 279 w 515"/>
                <a:gd name="T67" fmla="*/ 98 h 224"/>
                <a:gd name="T68" fmla="*/ 283 w 515"/>
                <a:gd name="T69" fmla="*/ 98 h 224"/>
                <a:gd name="T70" fmla="*/ 353 w 515"/>
                <a:gd name="T71" fmla="*/ 170 h 224"/>
                <a:gd name="T72" fmla="*/ 344 w 515"/>
                <a:gd name="T73" fmla="*/ 206 h 224"/>
                <a:gd name="T74" fmla="*/ 22 w 515"/>
                <a:gd name="T75" fmla="*/ 206 h 224"/>
                <a:gd name="T76" fmla="*/ 370 w 515"/>
                <a:gd name="T77" fmla="*/ 159 h 224"/>
                <a:gd name="T78" fmla="*/ 283 w 515"/>
                <a:gd name="T79" fmla="*/ 80 h 224"/>
                <a:gd name="T80" fmla="*/ 283 w 515"/>
                <a:gd name="T81" fmla="*/ 80 h 224"/>
                <a:gd name="T82" fmla="*/ 274 w 515"/>
                <a:gd name="T83" fmla="*/ 63 h 224"/>
                <a:gd name="T84" fmla="*/ 291 w 515"/>
                <a:gd name="T85" fmla="*/ 56 h 224"/>
                <a:gd name="T86" fmla="*/ 300 w 515"/>
                <a:gd name="T87" fmla="*/ 57 h 224"/>
                <a:gd name="T88" fmla="*/ 305 w 515"/>
                <a:gd name="T89" fmla="*/ 59 h 224"/>
                <a:gd name="T90" fmla="*/ 308 w 515"/>
                <a:gd name="T91" fmla="*/ 54 h 224"/>
                <a:gd name="T92" fmla="*/ 369 w 515"/>
                <a:gd name="T93" fmla="*/ 12 h 224"/>
                <a:gd name="T94" fmla="*/ 431 w 515"/>
                <a:gd name="T95" fmla="*/ 59 h 224"/>
                <a:gd name="T96" fmla="*/ 432 w 515"/>
                <a:gd name="T97" fmla="*/ 63 h 224"/>
                <a:gd name="T98" fmla="*/ 437 w 515"/>
                <a:gd name="T99" fmla="*/ 63 h 224"/>
                <a:gd name="T100" fmla="*/ 439 w 515"/>
                <a:gd name="T101" fmla="*/ 63 h 224"/>
                <a:gd name="T102" fmla="*/ 443 w 515"/>
                <a:gd name="T103" fmla="*/ 64 h 224"/>
                <a:gd name="T104" fmla="*/ 502 w 515"/>
                <a:gd name="T105" fmla="*/ 125 h 224"/>
                <a:gd name="T106" fmla="*/ 495 w 515"/>
                <a:gd name="T107" fmla="*/ 159 h 224"/>
                <a:gd name="T108" fmla="*/ 370 w 515"/>
                <a:gd name="T109" fmla="*/ 15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15" h="224">
                  <a:moveTo>
                    <a:pt x="443" y="51"/>
                  </a:moveTo>
                  <a:cubicBezTo>
                    <a:pt x="442" y="51"/>
                    <a:pt x="442" y="51"/>
                    <a:pt x="442" y="51"/>
                  </a:cubicBezTo>
                  <a:cubicBezTo>
                    <a:pt x="430" y="21"/>
                    <a:pt x="401" y="0"/>
                    <a:pt x="369" y="0"/>
                  </a:cubicBezTo>
                  <a:cubicBezTo>
                    <a:pt x="338" y="0"/>
                    <a:pt x="311" y="17"/>
                    <a:pt x="298" y="44"/>
                  </a:cubicBezTo>
                  <a:cubicBezTo>
                    <a:pt x="296" y="43"/>
                    <a:pt x="293" y="43"/>
                    <a:pt x="291" y="43"/>
                  </a:cubicBezTo>
                  <a:cubicBezTo>
                    <a:pt x="281" y="43"/>
                    <a:pt x="272" y="48"/>
                    <a:pt x="266" y="53"/>
                  </a:cubicBezTo>
                  <a:cubicBezTo>
                    <a:pt x="249" y="32"/>
                    <a:pt x="223" y="19"/>
                    <a:pt x="194" y="19"/>
                  </a:cubicBezTo>
                  <a:cubicBezTo>
                    <a:pt x="157" y="19"/>
                    <a:pt x="124" y="40"/>
                    <a:pt x="108" y="72"/>
                  </a:cubicBezTo>
                  <a:cubicBezTo>
                    <a:pt x="106" y="72"/>
                    <a:pt x="103" y="72"/>
                    <a:pt x="100" y="72"/>
                  </a:cubicBezTo>
                  <a:cubicBezTo>
                    <a:pt x="75" y="72"/>
                    <a:pt x="53" y="90"/>
                    <a:pt x="49" y="115"/>
                  </a:cubicBezTo>
                  <a:cubicBezTo>
                    <a:pt x="21" y="124"/>
                    <a:pt x="0" y="153"/>
                    <a:pt x="0" y="184"/>
                  </a:cubicBezTo>
                  <a:cubicBezTo>
                    <a:pt x="0" y="196"/>
                    <a:pt x="2" y="205"/>
                    <a:pt x="7" y="218"/>
                  </a:cubicBezTo>
                  <a:cubicBezTo>
                    <a:pt x="9" y="224"/>
                    <a:pt x="9" y="224"/>
                    <a:pt x="9" y="224"/>
                  </a:cubicBezTo>
                  <a:cubicBezTo>
                    <a:pt x="355" y="224"/>
                    <a:pt x="355" y="224"/>
                    <a:pt x="355" y="224"/>
                  </a:cubicBezTo>
                  <a:cubicBezTo>
                    <a:pt x="357" y="219"/>
                    <a:pt x="357" y="219"/>
                    <a:pt x="357" y="219"/>
                  </a:cubicBezTo>
                  <a:cubicBezTo>
                    <a:pt x="366" y="200"/>
                    <a:pt x="370" y="186"/>
                    <a:pt x="371" y="171"/>
                  </a:cubicBezTo>
                  <a:cubicBezTo>
                    <a:pt x="501" y="171"/>
                    <a:pt x="501" y="171"/>
                    <a:pt x="501" y="171"/>
                  </a:cubicBezTo>
                  <a:cubicBezTo>
                    <a:pt x="503" y="169"/>
                    <a:pt x="503" y="169"/>
                    <a:pt x="503" y="169"/>
                  </a:cubicBezTo>
                  <a:cubicBezTo>
                    <a:pt x="510" y="160"/>
                    <a:pt x="515" y="140"/>
                    <a:pt x="515" y="125"/>
                  </a:cubicBezTo>
                  <a:cubicBezTo>
                    <a:pt x="515" y="85"/>
                    <a:pt x="482" y="51"/>
                    <a:pt x="443" y="51"/>
                  </a:cubicBezTo>
                  <a:close/>
                  <a:moveTo>
                    <a:pt x="22" y="206"/>
                  </a:moveTo>
                  <a:cubicBezTo>
                    <a:pt x="19" y="198"/>
                    <a:pt x="17" y="192"/>
                    <a:pt x="17" y="184"/>
                  </a:cubicBezTo>
                  <a:cubicBezTo>
                    <a:pt x="17" y="159"/>
                    <a:pt x="36" y="135"/>
                    <a:pt x="59" y="131"/>
                  </a:cubicBezTo>
                  <a:cubicBezTo>
                    <a:pt x="66" y="130"/>
                    <a:pt x="66" y="130"/>
                    <a:pt x="66" y="130"/>
                  </a:cubicBezTo>
                  <a:cubicBezTo>
                    <a:pt x="66" y="123"/>
                    <a:pt x="66" y="123"/>
                    <a:pt x="66" y="123"/>
                  </a:cubicBezTo>
                  <a:cubicBezTo>
                    <a:pt x="67" y="104"/>
                    <a:pt x="82" y="90"/>
                    <a:pt x="100" y="90"/>
                  </a:cubicBezTo>
                  <a:cubicBezTo>
                    <a:pt x="104" y="90"/>
                    <a:pt x="107" y="90"/>
                    <a:pt x="111" y="91"/>
                  </a:cubicBezTo>
                  <a:cubicBezTo>
                    <a:pt x="119" y="94"/>
                    <a:pt x="119" y="94"/>
                    <a:pt x="119" y="94"/>
                  </a:cubicBezTo>
                  <a:cubicBezTo>
                    <a:pt x="122" y="86"/>
                    <a:pt x="122" y="86"/>
                    <a:pt x="122" y="86"/>
                  </a:cubicBezTo>
                  <a:cubicBezTo>
                    <a:pt x="133" y="56"/>
                    <a:pt x="162" y="37"/>
                    <a:pt x="194" y="37"/>
                  </a:cubicBezTo>
                  <a:cubicBezTo>
                    <a:pt x="228" y="37"/>
                    <a:pt x="257" y="59"/>
                    <a:pt x="268" y="91"/>
                  </a:cubicBezTo>
                  <a:cubicBezTo>
                    <a:pt x="270" y="98"/>
                    <a:pt x="270" y="98"/>
                    <a:pt x="270" y="98"/>
                  </a:cubicBezTo>
                  <a:cubicBezTo>
                    <a:pt x="277" y="98"/>
                    <a:pt x="277" y="98"/>
                    <a:pt x="277" y="98"/>
                  </a:cubicBezTo>
                  <a:cubicBezTo>
                    <a:pt x="278" y="98"/>
                    <a:pt x="278" y="98"/>
                    <a:pt x="279" y="98"/>
                  </a:cubicBezTo>
                  <a:cubicBezTo>
                    <a:pt x="280" y="98"/>
                    <a:pt x="282" y="98"/>
                    <a:pt x="283" y="98"/>
                  </a:cubicBezTo>
                  <a:cubicBezTo>
                    <a:pt x="321" y="98"/>
                    <a:pt x="353" y="130"/>
                    <a:pt x="353" y="170"/>
                  </a:cubicBezTo>
                  <a:cubicBezTo>
                    <a:pt x="353" y="181"/>
                    <a:pt x="350" y="192"/>
                    <a:pt x="344" y="206"/>
                  </a:cubicBezTo>
                  <a:lnTo>
                    <a:pt x="22" y="206"/>
                  </a:lnTo>
                  <a:close/>
                  <a:moveTo>
                    <a:pt x="370" y="159"/>
                  </a:moveTo>
                  <a:cubicBezTo>
                    <a:pt x="365" y="115"/>
                    <a:pt x="328" y="80"/>
                    <a:pt x="283" y="80"/>
                  </a:cubicBezTo>
                  <a:cubicBezTo>
                    <a:pt x="283" y="80"/>
                    <a:pt x="283" y="80"/>
                    <a:pt x="283" y="80"/>
                  </a:cubicBezTo>
                  <a:cubicBezTo>
                    <a:pt x="280" y="74"/>
                    <a:pt x="277" y="68"/>
                    <a:pt x="274" y="63"/>
                  </a:cubicBezTo>
                  <a:cubicBezTo>
                    <a:pt x="278" y="59"/>
                    <a:pt x="284" y="56"/>
                    <a:pt x="291" y="56"/>
                  </a:cubicBezTo>
                  <a:cubicBezTo>
                    <a:pt x="294" y="56"/>
                    <a:pt x="297" y="56"/>
                    <a:pt x="300" y="57"/>
                  </a:cubicBezTo>
                  <a:cubicBezTo>
                    <a:pt x="305" y="59"/>
                    <a:pt x="305" y="59"/>
                    <a:pt x="305" y="59"/>
                  </a:cubicBezTo>
                  <a:cubicBezTo>
                    <a:pt x="308" y="54"/>
                    <a:pt x="308" y="54"/>
                    <a:pt x="308" y="54"/>
                  </a:cubicBezTo>
                  <a:cubicBezTo>
                    <a:pt x="317" y="28"/>
                    <a:pt x="341" y="12"/>
                    <a:pt x="369" y="12"/>
                  </a:cubicBezTo>
                  <a:cubicBezTo>
                    <a:pt x="397" y="12"/>
                    <a:pt x="422" y="31"/>
                    <a:pt x="431" y="59"/>
                  </a:cubicBezTo>
                  <a:cubicBezTo>
                    <a:pt x="432" y="63"/>
                    <a:pt x="432" y="63"/>
                    <a:pt x="432" y="63"/>
                  </a:cubicBezTo>
                  <a:cubicBezTo>
                    <a:pt x="437" y="63"/>
                    <a:pt x="437" y="63"/>
                    <a:pt x="437" y="63"/>
                  </a:cubicBezTo>
                  <a:cubicBezTo>
                    <a:pt x="438" y="63"/>
                    <a:pt x="438" y="63"/>
                    <a:pt x="439" y="63"/>
                  </a:cubicBezTo>
                  <a:cubicBezTo>
                    <a:pt x="440" y="63"/>
                    <a:pt x="441" y="64"/>
                    <a:pt x="443" y="64"/>
                  </a:cubicBezTo>
                  <a:cubicBezTo>
                    <a:pt x="475" y="64"/>
                    <a:pt x="502" y="92"/>
                    <a:pt x="502" y="125"/>
                  </a:cubicBezTo>
                  <a:cubicBezTo>
                    <a:pt x="502" y="136"/>
                    <a:pt x="499" y="151"/>
                    <a:pt x="495" y="159"/>
                  </a:cubicBezTo>
                  <a:lnTo>
                    <a:pt x="370" y="159"/>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rgbClr val="5F6369"/>
                </a:solidFill>
                <a:latin typeface="Arial"/>
              </a:endParaRPr>
            </a:p>
          </p:txBody>
        </p:sp>
        <p:sp>
          <p:nvSpPr>
            <p:cNvPr id="63" name="Arrow: Up 88"/>
            <p:cNvSpPr/>
            <p:nvPr/>
          </p:nvSpPr>
          <p:spPr>
            <a:xfrm>
              <a:off x="8512797" y="2122204"/>
              <a:ext cx="216254" cy="322935"/>
            </a:xfrm>
            <a:prstGeom prst="upArrow">
              <a:avLst/>
            </a:prstGeom>
            <a:solidFill>
              <a:schemeClr val="accent1"/>
            </a:solidFill>
            <a:ln w="15875">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9" name="Arrow: Up 88"/>
            <p:cNvSpPr/>
            <p:nvPr/>
          </p:nvSpPr>
          <p:spPr>
            <a:xfrm>
              <a:off x="3328443" y="2122204"/>
              <a:ext cx="216254" cy="322935"/>
            </a:xfrm>
            <a:prstGeom prst="upArrow">
              <a:avLst/>
            </a:prstGeom>
            <a:solidFill>
              <a:schemeClr val="accent1"/>
            </a:solidFill>
            <a:ln w="15875">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Arrow: Up 88"/>
            <p:cNvSpPr/>
            <p:nvPr/>
          </p:nvSpPr>
          <p:spPr>
            <a:xfrm>
              <a:off x="5982225" y="1545733"/>
              <a:ext cx="196900" cy="224112"/>
            </a:xfrm>
            <a:prstGeom prst="upArrow">
              <a:avLst/>
            </a:prstGeom>
            <a:solidFill>
              <a:schemeClr val="accent1"/>
            </a:solidFill>
            <a:ln w="15875">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841797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0"/>
                                        </p:tgtEl>
                                        <p:attrNameLst>
                                          <p:attrName>style.visibility</p:attrName>
                                        </p:attrNameLst>
                                      </p:cBhvr>
                                      <p:to>
                                        <p:strVal val="visible"/>
                                      </p:to>
                                    </p:set>
                                    <p:animEffect transition="in" filter="fade">
                                      <p:cBhvr>
                                        <p:cTn id="14" dur="1000"/>
                                        <p:tgtEl>
                                          <p:spTgt spid="90"/>
                                        </p:tgtEl>
                                      </p:cBhvr>
                                    </p:animEffect>
                                    <p:anim calcmode="lin" valueType="num">
                                      <p:cBhvr>
                                        <p:cTn id="15" dur="1000" fill="hold"/>
                                        <p:tgtEl>
                                          <p:spTgt spid="90"/>
                                        </p:tgtEl>
                                        <p:attrNameLst>
                                          <p:attrName>ppt_x</p:attrName>
                                        </p:attrNameLst>
                                      </p:cBhvr>
                                      <p:tavLst>
                                        <p:tav tm="0">
                                          <p:val>
                                            <p:strVal val="#ppt_x"/>
                                          </p:val>
                                        </p:tav>
                                        <p:tav tm="100000">
                                          <p:val>
                                            <p:strVal val="#ppt_x"/>
                                          </p:val>
                                        </p:tav>
                                      </p:tavLst>
                                    </p:anim>
                                    <p:anim calcmode="lin" valueType="num">
                                      <p:cBhvr>
                                        <p:cTn id="16" dur="1000" fill="hold"/>
                                        <p:tgtEl>
                                          <p:spTgt spid="90"/>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par>
                          <p:cTn id="21" fill="hold">
                            <p:stCondLst>
                              <p:cond delay="1500"/>
                            </p:stCondLst>
                            <p:childTnLst>
                              <p:par>
                                <p:cTn id="22" presetID="42" presetClass="entr" presetSubtype="0" fill="hold" grpId="0" nodeType="afterEffect">
                                  <p:stCondLst>
                                    <p:cond delay="0"/>
                                  </p:stCondLst>
                                  <p:childTnLst>
                                    <p:set>
                                      <p:cBhvr>
                                        <p:cTn id="23" dur="1" fill="hold">
                                          <p:stCondLst>
                                            <p:cond delay="0"/>
                                          </p:stCondLst>
                                        </p:cTn>
                                        <p:tgtEl>
                                          <p:spTgt spid="96"/>
                                        </p:tgtEl>
                                        <p:attrNameLst>
                                          <p:attrName>style.visibility</p:attrName>
                                        </p:attrNameLst>
                                      </p:cBhvr>
                                      <p:to>
                                        <p:strVal val="visible"/>
                                      </p:to>
                                    </p:set>
                                    <p:animEffect transition="in" filter="fade">
                                      <p:cBhvr>
                                        <p:cTn id="24" dur="1000"/>
                                        <p:tgtEl>
                                          <p:spTgt spid="96"/>
                                        </p:tgtEl>
                                      </p:cBhvr>
                                    </p:animEffect>
                                    <p:anim calcmode="lin" valueType="num">
                                      <p:cBhvr>
                                        <p:cTn id="25" dur="1000" fill="hold"/>
                                        <p:tgtEl>
                                          <p:spTgt spid="96"/>
                                        </p:tgtEl>
                                        <p:attrNameLst>
                                          <p:attrName>ppt_x</p:attrName>
                                        </p:attrNameLst>
                                      </p:cBhvr>
                                      <p:tavLst>
                                        <p:tav tm="0">
                                          <p:val>
                                            <p:strVal val="#ppt_x"/>
                                          </p:val>
                                        </p:tav>
                                        <p:tav tm="100000">
                                          <p:val>
                                            <p:strVal val="#ppt_x"/>
                                          </p:val>
                                        </p:tav>
                                      </p:tavLst>
                                    </p:anim>
                                    <p:anim calcmode="lin" valueType="num">
                                      <p:cBhvr>
                                        <p:cTn id="26" dur="1000" fill="hold"/>
                                        <p:tgtEl>
                                          <p:spTgt spid="96"/>
                                        </p:tgtEl>
                                        <p:attrNameLst>
                                          <p:attrName>ppt_y</p:attrName>
                                        </p:attrNameLst>
                                      </p:cBhvr>
                                      <p:tavLst>
                                        <p:tav tm="0">
                                          <p:val>
                                            <p:strVal val="#ppt_y+.1"/>
                                          </p:val>
                                        </p:tav>
                                        <p:tav tm="100000">
                                          <p:val>
                                            <p:strVal val="#ppt_y"/>
                                          </p:val>
                                        </p:tav>
                                      </p:tavLst>
                                    </p:anim>
                                  </p:childTnLst>
                                </p:cTn>
                              </p:par>
                            </p:childTnLst>
                          </p:cTn>
                        </p:par>
                        <p:par>
                          <p:cTn id="27" fill="hold">
                            <p:stCondLst>
                              <p:cond delay="2500"/>
                            </p:stCondLst>
                            <p:childTnLst>
                              <p:par>
                                <p:cTn id="28" presetID="22" presetClass="entr" presetSubtype="1"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up)">
                                      <p:cBhvr>
                                        <p:cTn id="30" dur="500"/>
                                        <p:tgtEl>
                                          <p:spTgt spid="7"/>
                                        </p:tgtEl>
                                      </p:cBhvr>
                                    </p:animEffect>
                                  </p:childTnLst>
                                </p:cTn>
                              </p:par>
                            </p:childTnLst>
                          </p:cTn>
                        </p:par>
                        <p:par>
                          <p:cTn id="31" fill="hold">
                            <p:stCondLst>
                              <p:cond delay="3000"/>
                            </p:stCondLst>
                            <p:childTnLst>
                              <p:par>
                                <p:cTn id="32" presetID="42" presetClass="entr" presetSubtype="0" fill="hold" grpId="0" nodeType="afterEffect">
                                  <p:stCondLst>
                                    <p:cond delay="0"/>
                                  </p:stCondLst>
                                  <p:childTnLst>
                                    <p:set>
                                      <p:cBhvr>
                                        <p:cTn id="33" dur="1" fill="hold">
                                          <p:stCondLst>
                                            <p:cond delay="0"/>
                                          </p:stCondLst>
                                        </p:cTn>
                                        <p:tgtEl>
                                          <p:spTgt spid="93"/>
                                        </p:tgtEl>
                                        <p:attrNameLst>
                                          <p:attrName>style.visibility</p:attrName>
                                        </p:attrNameLst>
                                      </p:cBhvr>
                                      <p:to>
                                        <p:strVal val="visible"/>
                                      </p:to>
                                    </p:set>
                                    <p:animEffect transition="in" filter="fade">
                                      <p:cBhvr>
                                        <p:cTn id="34" dur="1000"/>
                                        <p:tgtEl>
                                          <p:spTgt spid="93"/>
                                        </p:tgtEl>
                                      </p:cBhvr>
                                    </p:animEffect>
                                    <p:anim calcmode="lin" valueType="num">
                                      <p:cBhvr>
                                        <p:cTn id="35" dur="1000" fill="hold"/>
                                        <p:tgtEl>
                                          <p:spTgt spid="93"/>
                                        </p:tgtEl>
                                        <p:attrNameLst>
                                          <p:attrName>ppt_x</p:attrName>
                                        </p:attrNameLst>
                                      </p:cBhvr>
                                      <p:tavLst>
                                        <p:tav tm="0">
                                          <p:val>
                                            <p:strVal val="#ppt_x"/>
                                          </p:val>
                                        </p:tav>
                                        <p:tav tm="100000">
                                          <p:val>
                                            <p:strVal val="#ppt_x"/>
                                          </p:val>
                                        </p:tav>
                                      </p:tavLst>
                                    </p:anim>
                                    <p:anim calcmode="lin" valueType="num">
                                      <p:cBhvr>
                                        <p:cTn id="36" dur="1000" fill="hold"/>
                                        <p:tgtEl>
                                          <p:spTgt spid="93"/>
                                        </p:tgtEl>
                                        <p:attrNameLst>
                                          <p:attrName>ppt_y</p:attrName>
                                        </p:attrNameLst>
                                      </p:cBhvr>
                                      <p:tavLst>
                                        <p:tav tm="0">
                                          <p:val>
                                            <p:strVal val="#ppt_y+.1"/>
                                          </p:val>
                                        </p:tav>
                                        <p:tav tm="100000">
                                          <p:val>
                                            <p:strVal val="#ppt_y"/>
                                          </p:val>
                                        </p:tav>
                                      </p:tavLst>
                                    </p:anim>
                                  </p:childTnLst>
                                </p:cTn>
                              </p:par>
                            </p:childTnLst>
                          </p:cTn>
                        </p:par>
                        <p:par>
                          <p:cTn id="37" fill="hold">
                            <p:stCondLst>
                              <p:cond delay="4000"/>
                            </p:stCondLst>
                            <p:childTnLst>
                              <p:par>
                                <p:cTn id="38" presetID="22" presetClass="entr" presetSubtype="4"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down)">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55"/>
                                        </p:tgtEl>
                                        <p:attrNameLst>
                                          <p:attrName>style.visibility</p:attrName>
                                        </p:attrNameLst>
                                      </p:cBhvr>
                                      <p:to>
                                        <p:strVal val="visible"/>
                                      </p:to>
                                    </p:set>
                                    <p:animEffect transition="in" filter="fade">
                                      <p:cBhvr>
                                        <p:cTn id="45" dur="1000"/>
                                        <p:tgtEl>
                                          <p:spTgt spid="55"/>
                                        </p:tgtEl>
                                      </p:cBhvr>
                                    </p:animEffect>
                                    <p:anim calcmode="lin" valueType="num">
                                      <p:cBhvr>
                                        <p:cTn id="46" dur="1000" fill="hold"/>
                                        <p:tgtEl>
                                          <p:spTgt spid="55"/>
                                        </p:tgtEl>
                                        <p:attrNameLst>
                                          <p:attrName>ppt_x</p:attrName>
                                        </p:attrNameLst>
                                      </p:cBhvr>
                                      <p:tavLst>
                                        <p:tav tm="0">
                                          <p:val>
                                            <p:strVal val="#ppt_x"/>
                                          </p:val>
                                        </p:tav>
                                        <p:tav tm="100000">
                                          <p:val>
                                            <p:strVal val="#ppt_x"/>
                                          </p:val>
                                        </p:tav>
                                      </p:tavLst>
                                    </p:anim>
                                    <p:anim calcmode="lin" valueType="num">
                                      <p:cBhvr>
                                        <p:cTn id="47"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93" grpId="0"/>
      <p:bldP spid="9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838200" y="844550"/>
            <a:ext cx="10515600" cy="631209"/>
          </a:xfrm>
        </p:spPr>
        <p:txBody>
          <a:bodyPr>
            <a:normAutofit/>
          </a:bodyPr>
          <a:lstStyle/>
          <a:p>
            <a:r>
              <a:rPr lang="en-US" altLang="zh-CN" sz="2400" dirty="0"/>
              <a:t>We Make I.T. </a:t>
            </a:r>
            <a:r>
              <a:rPr lang="en-US" altLang="zh-CN" sz="2400" dirty="0" err="1"/>
              <a:t>EASier</a:t>
            </a:r>
            <a:endParaRPr lang="en-US" sz="2400" dirty="0"/>
          </a:p>
        </p:txBody>
      </p:sp>
      <p:grpSp>
        <p:nvGrpSpPr>
          <p:cNvPr id="33" name="Group 32"/>
          <p:cNvGrpSpPr/>
          <p:nvPr/>
        </p:nvGrpSpPr>
        <p:grpSpPr>
          <a:xfrm>
            <a:off x="4782934" y="1879842"/>
            <a:ext cx="2524675" cy="3228210"/>
            <a:chOff x="4906011" y="2322176"/>
            <a:chExt cx="2524675" cy="3228210"/>
          </a:xfrm>
        </p:grpSpPr>
        <p:grpSp>
          <p:nvGrpSpPr>
            <p:cNvPr id="7" name="Group 6"/>
            <p:cNvGrpSpPr/>
            <p:nvPr/>
          </p:nvGrpSpPr>
          <p:grpSpPr>
            <a:xfrm>
              <a:off x="4906011" y="2322176"/>
              <a:ext cx="2524675" cy="3228210"/>
              <a:chOff x="4906011" y="2778083"/>
              <a:chExt cx="2524675" cy="3228210"/>
            </a:xfrm>
          </p:grpSpPr>
          <p:sp>
            <p:nvSpPr>
              <p:cNvPr id="62" name="TextBox 61"/>
              <p:cNvSpPr txBox="1"/>
              <p:nvPr/>
            </p:nvSpPr>
            <p:spPr>
              <a:xfrm>
                <a:off x="5155077" y="2778083"/>
                <a:ext cx="2010136" cy="461665"/>
              </a:xfrm>
              <a:prstGeom prst="rect">
                <a:avLst/>
              </a:prstGeom>
              <a:noFill/>
            </p:spPr>
            <p:txBody>
              <a:bodyPr wrap="none" rtlCol="0">
                <a:spAutoFit/>
              </a:bodyPr>
              <a:lstStyle/>
              <a:p>
                <a:pPr defTabSz="457200"/>
                <a:r>
                  <a:rPr lang="en-US" sz="2400" b="1" spc="300" dirty="0">
                    <a:cs typeface="Arial" panose="020B0604020202020204" pitchFamily="34" charset="0"/>
                  </a:rPr>
                  <a:t>SECURITY</a:t>
                </a:r>
                <a:endParaRPr lang="en-US" sz="2800" b="1" spc="300" dirty="0">
                  <a:cs typeface="Arial" panose="020B0604020202020204" pitchFamily="34" charset="0"/>
                </a:endParaRPr>
              </a:p>
            </p:txBody>
          </p:sp>
          <p:grpSp>
            <p:nvGrpSpPr>
              <p:cNvPr id="21" name="Group 20"/>
              <p:cNvGrpSpPr/>
              <p:nvPr/>
            </p:nvGrpSpPr>
            <p:grpSpPr>
              <a:xfrm>
                <a:off x="4906011" y="3183646"/>
                <a:ext cx="2524675" cy="2822647"/>
                <a:chOff x="1012484" y="1327885"/>
                <a:chExt cx="1861539" cy="2081245"/>
              </a:xfrm>
            </p:grpSpPr>
            <p:sp>
              <p:nvSpPr>
                <p:cNvPr id="22" name="object 201"/>
                <p:cNvSpPr/>
                <p:nvPr/>
              </p:nvSpPr>
              <p:spPr>
                <a:xfrm>
                  <a:off x="1012484" y="1327885"/>
                  <a:ext cx="1861539" cy="2081245"/>
                </a:xfrm>
                <a:custGeom>
                  <a:avLst/>
                  <a:gdLst/>
                  <a:ahLst/>
                  <a:cxnLst/>
                  <a:rect l="l" t="t" r="r" b="b"/>
                  <a:pathLst>
                    <a:path w="3955415" h="4568825">
                      <a:moveTo>
                        <a:pt x="1977517" y="0"/>
                      </a:moveTo>
                      <a:lnTo>
                        <a:pt x="0" y="1142161"/>
                      </a:lnTo>
                      <a:lnTo>
                        <a:pt x="0" y="3426498"/>
                      </a:lnTo>
                      <a:lnTo>
                        <a:pt x="1977517" y="4568659"/>
                      </a:lnTo>
                      <a:lnTo>
                        <a:pt x="3955034" y="3426498"/>
                      </a:lnTo>
                      <a:lnTo>
                        <a:pt x="3955034" y="1142161"/>
                      </a:lnTo>
                      <a:lnTo>
                        <a:pt x="1977517" y="0"/>
                      </a:lnTo>
                      <a:close/>
                    </a:path>
                  </a:pathLst>
                </a:custGeom>
                <a:solidFill>
                  <a:srgbClr val="3AB0C8">
                    <a:alpha val="50000"/>
                  </a:srgbClr>
                </a:solidFill>
                <a:ln>
                  <a:solidFill>
                    <a:srgbClr val="FFFFFF"/>
                  </a:solidFill>
                </a:ln>
                <a:effectLst>
                  <a:outerShdw blurRad="180975" dir="18900000" sy="23000" kx="-1200000" algn="bl" rotWithShape="0">
                    <a:prstClr val="black">
                      <a:alpha val="20000"/>
                    </a:prstClr>
                  </a:outerShdw>
                </a:effectLst>
              </p:spPr>
              <p:txBody>
                <a:bodyPr wrap="square" lIns="0" tIns="0" rIns="0" bIns="0" rtlCol="0"/>
                <a:lstStyle/>
                <a:p>
                  <a:endParaRPr sz="1227" dirty="0"/>
                </a:p>
              </p:txBody>
            </p:sp>
            <p:sp>
              <p:nvSpPr>
                <p:cNvPr id="23" name="object 201"/>
                <p:cNvSpPr/>
                <p:nvPr/>
              </p:nvSpPr>
              <p:spPr>
                <a:xfrm>
                  <a:off x="1116458" y="1444130"/>
                  <a:ext cx="1653591" cy="1848754"/>
                </a:xfrm>
                <a:custGeom>
                  <a:avLst/>
                  <a:gdLst/>
                  <a:ahLst/>
                  <a:cxnLst/>
                  <a:rect l="l" t="t" r="r" b="b"/>
                  <a:pathLst>
                    <a:path w="3955415" h="4568825">
                      <a:moveTo>
                        <a:pt x="1977517" y="0"/>
                      </a:moveTo>
                      <a:lnTo>
                        <a:pt x="0" y="1142161"/>
                      </a:lnTo>
                      <a:lnTo>
                        <a:pt x="0" y="3426498"/>
                      </a:lnTo>
                      <a:lnTo>
                        <a:pt x="1977517" y="4568659"/>
                      </a:lnTo>
                      <a:lnTo>
                        <a:pt x="3955034" y="3426498"/>
                      </a:lnTo>
                      <a:lnTo>
                        <a:pt x="3955034" y="1142161"/>
                      </a:lnTo>
                      <a:lnTo>
                        <a:pt x="1977517" y="0"/>
                      </a:lnTo>
                      <a:close/>
                    </a:path>
                  </a:pathLst>
                </a:custGeom>
                <a:solidFill>
                  <a:srgbClr val="3AB0C8"/>
                </a:solidFill>
                <a:ln>
                  <a:solidFill>
                    <a:srgbClr val="FFFFFF"/>
                  </a:solidFill>
                </a:ln>
              </p:spPr>
              <p:txBody>
                <a:bodyPr wrap="square" lIns="0" tIns="0" rIns="0" bIns="0" rtlCol="0"/>
                <a:lstStyle/>
                <a:p>
                  <a:endParaRPr sz="1227" dirty="0"/>
                </a:p>
              </p:txBody>
            </p:sp>
          </p:grpSp>
        </p:grpSp>
        <p:pic>
          <p:nvPicPr>
            <p:cNvPr id="24" name="Picture 2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42627" y="3487204"/>
              <a:ext cx="873795" cy="1207039"/>
            </a:xfrm>
            <a:prstGeom prst="rect">
              <a:avLst/>
            </a:prstGeom>
          </p:spPr>
        </p:pic>
      </p:grpSp>
      <p:grpSp>
        <p:nvGrpSpPr>
          <p:cNvPr id="34" name="Group 33"/>
          <p:cNvGrpSpPr/>
          <p:nvPr/>
        </p:nvGrpSpPr>
        <p:grpSpPr>
          <a:xfrm>
            <a:off x="862353" y="1879842"/>
            <a:ext cx="2955284" cy="3228210"/>
            <a:chOff x="998397" y="2322176"/>
            <a:chExt cx="2955284" cy="3228210"/>
          </a:xfrm>
        </p:grpSpPr>
        <p:grpSp>
          <p:nvGrpSpPr>
            <p:cNvPr id="15" name="Group 14"/>
            <p:cNvGrpSpPr/>
            <p:nvPr/>
          </p:nvGrpSpPr>
          <p:grpSpPr>
            <a:xfrm>
              <a:off x="998397" y="2322176"/>
              <a:ext cx="2955284" cy="3228210"/>
              <a:chOff x="998397" y="2322176"/>
              <a:chExt cx="2955284" cy="3228210"/>
            </a:xfrm>
          </p:grpSpPr>
          <p:grpSp>
            <p:nvGrpSpPr>
              <p:cNvPr id="16" name="Group 15"/>
              <p:cNvGrpSpPr/>
              <p:nvPr/>
            </p:nvGrpSpPr>
            <p:grpSpPr>
              <a:xfrm>
                <a:off x="1210048" y="2727739"/>
                <a:ext cx="2524675" cy="2822647"/>
                <a:chOff x="1012484" y="1327885"/>
                <a:chExt cx="1861539" cy="2081245"/>
              </a:xfrm>
            </p:grpSpPr>
            <p:sp>
              <p:nvSpPr>
                <p:cNvPr id="18" name="object 201"/>
                <p:cNvSpPr/>
                <p:nvPr/>
              </p:nvSpPr>
              <p:spPr>
                <a:xfrm>
                  <a:off x="1012484" y="1327885"/>
                  <a:ext cx="1861539" cy="2081245"/>
                </a:xfrm>
                <a:custGeom>
                  <a:avLst/>
                  <a:gdLst/>
                  <a:ahLst/>
                  <a:cxnLst/>
                  <a:rect l="l" t="t" r="r" b="b"/>
                  <a:pathLst>
                    <a:path w="3955415" h="4568825">
                      <a:moveTo>
                        <a:pt x="1977517" y="0"/>
                      </a:moveTo>
                      <a:lnTo>
                        <a:pt x="0" y="1142161"/>
                      </a:lnTo>
                      <a:lnTo>
                        <a:pt x="0" y="3426498"/>
                      </a:lnTo>
                      <a:lnTo>
                        <a:pt x="1977517" y="4568659"/>
                      </a:lnTo>
                      <a:lnTo>
                        <a:pt x="3955034" y="3426498"/>
                      </a:lnTo>
                      <a:lnTo>
                        <a:pt x="3955034" y="1142161"/>
                      </a:lnTo>
                      <a:lnTo>
                        <a:pt x="1977517" y="0"/>
                      </a:lnTo>
                      <a:close/>
                    </a:path>
                  </a:pathLst>
                </a:custGeom>
                <a:solidFill>
                  <a:srgbClr val="3AB0C8">
                    <a:alpha val="50000"/>
                  </a:srgbClr>
                </a:solidFill>
                <a:ln>
                  <a:solidFill>
                    <a:srgbClr val="FFFFFF"/>
                  </a:solidFill>
                </a:ln>
                <a:effectLst>
                  <a:outerShdw blurRad="180975" dir="18900000" sy="23000" kx="-1200000" algn="bl" rotWithShape="0">
                    <a:prstClr val="black">
                      <a:alpha val="20000"/>
                    </a:prstClr>
                  </a:outerShdw>
                </a:effectLst>
              </p:spPr>
              <p:txBody>
                <a:bodyPr wrap="square" lIns="0" tIns="0" rIns="0" bIns="0" rtlCol="0"/>
                <a:lstStyle/>
                <a:p>
                  <a:endParaRPr sz="1227" dirty="0"/>
                </a:p>
              </p:txBody>
            </p:sp>
            <p:sp>
              <p:nvSpPr>
                <p:cNvPr id="19" name="object 201"/>
                <p:cNvSpPr/>
                <p:nvPr/>
              </p:nvSpPr>
              <p:spPr>
                <a:xfrm>
                  <a:off x="1116458" y="1444130"/>
                  <a:ext cx="1653591" cy="1848754"/>
                </a:xfrm>
                <a:custGeom>
                  <a:avLst/>
                  <a:gdLst/>
                  <a:ahLst/>
                  <a:cxnLst/>
                  <a:rect l="l" t="t" r="r" b="b"/>
                  <a:pathLst>
                    <a:path w="3955415" h="4568825">
                      <a:moveTo>
                        <a:pt x="1977517" y="0"/>
                      </a:moveTo>
                      <a:lnTo>
                        <a:pt x="0" y="1142161"/>
                      </a:lnTo>
                      <a:lnTo>
                        <a:pt x="0" y="3426498"/>
                      </a:lnTo>
                      <a:lnTo>
                        <a:pt x="1977517" y="4568659"/>
                      </a:lnTo>
                      <a:lnTo>
                        <a:pt x="3955034" y="3426498"/>
                      </a:lnTo>
                      <a:lnTo>
                        <a:pt x="3955034" y="1142161"/>
                      </a:lnTo>
                      <a:lnTo>
                        <a:pt x="1977517" y="0"/>
                      </a:lnTo>
                      <a:close/>
                    </a:path>
                  </a:pathLst>
                </a:custGeom>
                <a:solidFill>
                  <a:srgbClr val="3AB0C8"/>
                </a:solidFill>
                <a:ln>
                  <a:solidFill>
                    <a:srgbClr val="FFFFFF"/>
                  </a:solidFill>
                </a:ln>
              </p:spPr>
              <p:txBody>
                <a:bodyPr wrap="square" lIns="0" tIns="0" rIns="0" bIns="0" rtlCol="0"/>
                <a:lstStyle/>
                <a:p>
                  <a:endParaRPr sz="1227" dirty="0"/>
                </a:p>
              </p:txBody>
            </p:sp>
          </p:grpSp>
          <p:sp>
            <p:nvSpPr>
              <p:cNvPr id="59" name="TextBox 58"/>
              <p:cNvSpPr txBox="1"/>
              <p:nvPr/>
            </p:nvSpPr>
            <p:spPr>
              <a:xfrm>
                <a:off x="998397" y="2322176"/>
                <a:ext cx="2955284" cy="461665"/>
              </a:xfrm>
              <a:prstGeom prst="rect">
                <a:avLst/>
              </a:prstGeom>
              <a:noFill/>
            </p:spPr>
            <p:txBody>
              <a:bodyPr wrap="square" rtlCol="0">
                <a:spAutoFit/>
              </a:bodyPr>
              <a:lstStyle/>
              <a:p>
                <a:pPr algn="ctr" defTabSz="457200"/>
                <a:r>
                  <a:rPr lang="en-US" sz="2400" b="1" spc="300" dirty="0">
                    <a:cs typeface="Arial" panose="020B0604020202020204" pitchFamily="34" charset="0"/>
                  </a:rPr>
                  <a:t>TEST</a:t>
                </a:r>
              </a:p>
            </p:txBody>
          </p:sp>
        </p:grpSp>
        <p:pic>
          <p:nvPicPr>
            <p:cNvPr id="31" name="Picture 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73903" y="3625129"/>
              <a:ext cx="1582199" cy="995789"/>
            </a:xfrm>
            <a:prstGeom prst="rect">
              <a:avLst/>
            </a:prstGeom>
          </p:spPr>
        </p:pic>
      </p:grpSp>
      <p:grpSp>
        <p:nvGrpSpPr>
          <p:cNvPr id="32" name="Group 31"/>
          <p:cNvGrpSpPr/>
          <p:nvPr/>
        </p:nvGrpSpPr>
        <p:grpSpPr>
          <a:xfrm>
            <a:off x="8491864" y="1879842"/>
            <a:ext cx="2524675" cy="3228210"/>
            <a:chOff x="8601975" y="2322176"/>
            <a:chExt cx="2524675" cy="3228210"/>
          </a:xfrm>
        </p:grpSpPr>
        <p:grpSp>
          <p:nvGrpSpPr>
            <p:cNvPr id="9" name="Group 8"/>
            <p:cNvGrpSpPr/>
            <p:nvPr/>
          </p:nvGrpSpPr>
          <p:grpSpPr>
            <a:xfrm>
              <a:off x="8601975" y="2322176"/>
              <a:ext cx="2524675" cy="3228210"/>
              <a:chOff x="8601975" y="2778083"/>
              <a:chExt cx="2524675" cy="3228210"/>
            </a:xfrm>
          </p:grpSpPr>
          <p:sp>
            <p:nvSpPr>
              <p:cNvPr id="54" name="TextBox 53"/>
              <p:cNvSpPr txBox="1"/>
              <p:nvPr/>
            </p:nvSpPr>
            <p:spPr>
              <a:xfrm>
                <a:off x="8818336" y="2778083"/>
                <a:ext cx="2087080" cy="461665"/>
              </a:xfrm>
              <a:prstGeom prst="rect">
                <a:avLst/>
              </a:prstGeom>
              <a:noFill/>
            </p:spPr>
            <p:txBody>
              <a:bodyPr wrap="none" rtlCol="0">
                <a:spAutoFit/>
              </a:bodyPr>
              <a:lstStyle/>
              <a:p>
                <a:pPr defTabSz="457200"/>
                <a:r>
                  <a:rPr lang="en-US" sz="2400" b="1" spc="300" dirty="0">
                    <a:cs typeface="Arial" panose="020B0604020202020204" pitchFamily="34" charset="0"/>
                  </a:rPr>
                  <a:t>VISIBILITY</a:t>
                </a:r>
                <a:endParaRPr lang="en-US" sz="2800" b="1" spc="300" dirty="0">
                  <a:cs typeface="Arial" panose="020B0604020202020204" pitchFamily="34" charset="0"/>
                </a:endParaRPr>
              </a:p>
            </p:txBody>
          </p:sp>
          <p:grpSp>
            <p:nvGrpSpPr>
              <p:cNvPr id="25" name="Group 24"/>
              <p:cNvGrpSpPr/>
              <p:nvPr/>
            </p:nvGrpSpPr>
            <p:grpSpPr>
              <a:xfrm>
                <a:off x="8601975" y="3183646"/>
                <a:ext cx="2524675" cy="2822647"/>
                <a:chOff x="1012484" y="1327885"/>
                <a:chExt cx="1861539" cy="2081245"/>
              </a:xfrm>
            </p:grpSpPr>
            <p:sp>
              <p:nvSpPr>
                <p:cNvPr id="26" name="object 201"/>
                <p:cNvSpPr/>
                <p:nvPr/>
              </p:nvSpPr>
              <p:spPr>
                <a:xfrm>
                  <a:off x="1012484" y="1327885"/>
                  <a:ext cx="1861539" cy="2081245"/>
                </a:xfrm>
                <a:custGeom>
                  <a:avLst/>
                  <a:gdLst/>
                  <a:ahLst/>
                  <a:cxnLst/>
                  <a:rect l="l" t="t" r="r" b="b"/>
                  <a:pathLst>
                    <a:path w="3955415" h="4568825">
                      <a:moveTo>
                        <a:pt x="1977517" y="0"/>
                      </a:moveTo>
                      <a:lnTo>
                        <a:pt x="0" y="1142161"/>
                      </a:lnTo>
                      <a:lnTo>
                        <a:pt x="0" y="3426498"/>
                      </a:lnTo>
                      <a:lnTo>
                        <a:pt x="1977517" y="4568659"/>
                      </a:lnTo>
                      <a:lnTo>
                        <a:pt x="3955034" y="3426498"/>
                      </a:lnTo>
                      <a:lnTo>
                        <a:pt x="3955034" y="1142161"/>
                      </a:lnTo>
                      <a:lnTo>
                        <a:pt x="1977517" y="0"/>
                      </a:lnTo>
                      <a:close/>
                    </a:path>
                  </a:pathLst>
                </a:custGeom>
                <a:solidFill>
                  <a:srgbClr val="3AB0C8">
                    <a:alpha val="50000"/>
                  </a:srgbClr>
                </a:solidFill>
                <a:ln>
                  <a:solidFill>
                    <a:srgbClr val="FFFFFF"/>
                  </a:solidFill>
                </a:ln>
                <a:effectLst>
                  <a:outerShdw blurRad="180975" dir="18900000" sy="23000" kx="-1200000" algn="bl" rotWithShape="0">
                    <a:prstClr val="black">
                      <a:alpha val="20000"/>
                    </a:prstClr>
                  </a:outerShdw>
                </a:effectLst>
              </p:spPr>
              <p:txBody>
                <a:bodyPr wrap="square" lIns="0" tIns="0" rIns="0" bIns="0" rtlCol="0"/>
                <a:lstStyle/>
                <a:p>
                  <a:endParaRPr sz="1227" dirty="0"/>
                </a:p>
              </p:txBody>
            </p:sp>
            <p:sp>
              <p:nvSpPr>
                <p:cNvPr id="27" name="object 201"/>
                <p:cNvSpPr/>
                <p:nvPr/>
              </p:nvSpPr>
              <p:spPr>
                <a:xfrm>
                  <a:off x="1116458" y="1444130"/>
                  <a:ext cx="1653591" cy="1848754"/>
                </a:xfrm>
                <a:custGeom>
                  <a:avLst/>
                  <a:gdLst/>
                  <a:ahLst/>
                  <a:cxnLst/>
                  <a:rect l="l" t="t" r="r" b="b"/>
                  <a:pathLst>
                    <a:path w="3955415" h="4568825">
                      <a:moveTo>
                        <a:pt x="1977517" y="0"/>
                      </a:moveTo>
                      <a:lnTo>
                        <a:pt x="0" y="1142161"/>
                      </a:lnTo>
                      <a:lnTo>
                        <a:pt x="0" y="3426498"/>
                      </a:lnTo>
                      <a:lnTo>
                        <a:pt x="1977517" y="4568659"/>
                      </a:lnTo>
                      <a:lnTo>
                        <a:pt x="3955034" y="3426498"/>
                      </a:lnTo>
                      <a:lnTo>
                        <a:pt x="3955034" y="1142161"/>
                      </a:lnTo>
                      <a:lnTo>
                        <a:pt x="1977517" y="0"/>
                      </a:lnTo>
                      <a:close/>
                    </a:path>
                  </a:pathLst>
                </a:custGeom>
                <a:solidFill>
                  <a:srgbClr val="3AB0C8"/>
                </a:solidFill>
                <a:ln>
                  <a:solidFill>
                    <a:srgbClr val="FFFFFF"/>
                  </a:solidFill>
                </a:ln>
              </p:spPr>
              <p:txBody>
                <a:bodyPr wrap="square" lIns="0" tIns="0" rIns="0" bIns="0" rtlCol="0"/>
                <a:lstStyle/>
                <a:p>
                  <a:endParaRPr sz="1227" dirty="0"/>
                </a:p>
              </p:txBody>
            </p:sp>
          </p:grpSp>
        </p:grpSp>
        <p:pic>
          <p:nvPicPr>
            <p:cNvPr id="35" name="Picture 3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93318" y="3723841"/>
              <a:ext cx="1166797" cy="904158"/>
            </a:xfrm>
            <a:prstGeom prst="rect">
              <a:avLst/>
            </a:prstGeom>
          </p:spPr>
        </p:pic>
      </p:grpSp>
      <p:sp>
        <p:nvSpPr>
          <p:cNvPr id="28" name="TextBox 58"/>
          <p:cNvSpPr txBox="1"/>
          <p:nvPr/>
        </p:nvSpPr>
        <p:spPr>
          <a:xfrm>
            <a:off x="851316" y="5586177"/>
            <a:ext cx="2955284" cy="523220"/>
          </a:xfrm>
          <a:prstGeom prst="rect">
            <a:avLst/>
          </a:prstGeom>
          <a:noFill/>
        </p:spPr>
        <p:txBody>
          <a:bodyPr wrap="square" rtlCol="0">
            <a:spAutoFit/>
          </a:bodyPr>
          <a:lstStyle/>
          <a:p>
            <a:pPr algn="ctr" defTabSz="457200"/>
            <a:r>
              <a:rPr lang="zh-CN" altLang="en-US" sz="2800" b="1" spc="300" dirty="0">
                <a:latin typeface="STHeiti" charset="-122"/>
                <a:ea typeface="STHeiti" charset="-122"/>
                <a:cs typeface="STHeiti" charset="-122"/>
              </a:rPr>
              <a:t>方案更优化</a:t>
            </a:r>
            <a:endParaRPr lang="en-US" sz="2800" b="1" spc="300" dirty="0">
              <a:latin typeface="STHeiti" charset="-122"/>
              <a:ea typeface="STHeiti" charset="-122"/>
              <a:cs typeface="STHeiti" charset="-122"/>
            </a:endParaRPr>
          </a:p>
        </p:txBody>
      </p:sp>
      <p:sp>
        <p:nvSpPr>
          <p:cNvPr id="29" name="TextBox 58"/>
          <p:cNvSpPr txBox="1"/>
          <p:nvPr/>
        </p:nvSpPr>
        <p:spPr>
          <a:xfrm>
            <a:off x="4559426" y="5531251"/>
            <a:ext cx="2955284" cy="523220"/>
          </a:xfrm>
          <a:prstGeom prst="rect">
            <a:avLst/>
          </a:prstGeom>
          <a:noFill/>
        </p:spPr>
        <p:txBody>
          <a:bodyPr wrap="square" rtlCol="0">
            <a:spAutoFit/>
          </a:bodyPr>
          <a:lstStyle/>
          <a:p>
            <a:pPr algn="ctr" defTabSz="457200"/>
            <a:r>
              <a:rPr lang="zh-CN" altLang="en-US" sz="2800" b="1" spc="300" dirty="0">
                <a:latin typeface="STHeiti" charset="-122"/>
                <a:ea typeface="STHeiti" charset="-122"/>
                <a:cs typeface="STHeiti" charset="-122"/>
              </a:rPr>
              <a:t>部署更可靠</a:t>
            </a:r>
            <a:endParaRPr lang="en-US" sz="2800" b="1" spc="300" dirty="0">
              <a:latin typeface="STHeiti" charset="-122"/>
              <a:ea typeface="STHeiti" charset="-122"/>
              <a:cs typeface="STHeiti" charset="-122"/>
            </a:endParaRPr>
          </a:p>
        </p:txBody>
      </p:sp>
      <p:sp>
        <p:nvSpPr>
          <p:cNvPr id="30" name="TextBox 58"/>
          <p:cNvSpPr txBox="1"/>
          <p:nvPr/>
        </p:nvSpPr>
        <p:spPr>
          <a:xfrm>
            <a:off x="8288963" y="5531251"/>
            <a:ext cx="2955284" cy="523220"/>
          </a:xfrm>
          <a:prstGeom prst="rect">
            <a:avLst/>
          </a:prstGeom>
          <a:noFill/>
        </p:spPr>
        <p:txBody>
          <a:bodyPr wrap="square" rtlCol="0">
            <a:spAutoFit/>
          </a:bodyPr>
          <a:lstStyle/>
          <a:p>
            <a:pPr algn="ctr" defTabSz="457200"/>
            <a:r>
              <a:rPr lang="zh-CN" altLang="en-US" sz="2800" b="1" spc="300" dirty="0">
                <a:latin typeface="STHeiti" charset="-122"/>
                <a:ea typeface="STHeiti" charset="-122"/>
                <a:cs typeface="STHeiti" charset="-122"/>
              </a:rPr>
              <a:t>运维更高效</a:t>
            </a:r>
            <a:endParaRPr lang="en-US" sz="2800" b="1" spc="300" dirty="0">
              <a:latin typeface="STHeiti" charset="-122"/>
              <a:ea typeface="STHeiti" charset="-122"/>
              <a:cs typeface="STHeiti" charset="-122"/>
            </a:endParaRPr>
          </a:p>
        </p:txBody>
      </p:sp>
      <p:sp>
        <p:nvSpPr>
          <p:cNvPr id="36" name="Title 3">
            <a:extLst>
              <a:ext uri="{FF2B5EF4-FFF2-40B4-BE49-F238E27FC236}">
                <a16:creationId xmlns:a16="http://schemas.microsoft.com/office/drawing/2014/main" id="{9BA5490D-9F17-4789-A529-CC3CFE576839}"/>
              </a:ext>
            </a:extLst>
          </p:cNvPr>
          <p:cNvSpPr txBox="1">
            <a:spLocks/>
          </p:cNvSpPr>
          <p:nvPr/>
        </p:nvSpPr>
        <p:spPr>
          <a:xfrm>
            <a:off x="229700" y="294596"/>
            <a:ext cx="11644800" cy="498755"/>
          </a:xfrm>
          <a:prstGeom prst="rect">
            <a:avLst/>
          </a:prstGeom>
        </p:spPr>
        <p:txBody>
          <a:bodyPr vert="horz" lIns="91440" tIns="45720" rIns="91440" bIns="45720" rtlCol="0" anchor="t" anchorCtr="0">
            <a:noAutofit/>
          </a:bodyPr>
          <a:lstStyle>
            <a:lvl1pPr marL="0" algn="l" defTabSz="914400" rtl="0" eaLnBrk="1" latinLnBrk="0" hangingPunct="1">
              <a:lnSpc>
                <a:spcPct val="90000"/>
              </a:lnSpc>
              <a:spcBef>
                <a:spcPts val="0"/>
              </a:spcBef>
              <a:spcAft>
                <a:spcPts val="600"/>
              </a:spcAft>
              <a:buNone/>
              <a:defRPr lang="en-US" sz="3000" b="1" kern="1200" cap="all" spc="200" baseline="0" dirty="0">
                <a:solidFill>
                  <a:schemeClr val="bg2"/>
                </a:solidFill>
                <a:latin typeface="+mn-lt"/>
                <a:ea typeface="+mn-ea"/>
                <a:cs typeface="+mn-cs"/>
              </a:defRPr>
            </a:lvl1pPr>
          </a:lstStyle>
          <a:p>
            <a:r>
              <a:rPr lang="en-US" altLang="zh-CN" dirty="0">
                <a:latin typeface="微软雅黑"/>
                <a:ea typeface="微软雅黑"/>
                <a:cs typeface="微软雅黑"/>
              </a:rPr>
              <a:t>Ixia </a:t>
            </a:r>
            <a:r>
              <a:rPr lang="zh-CN" altLang="en-US" sz="2100" dirty="0">
                <a:latin typeface="微软雅黑"/>
                <a:ea typeface="微软雅黑"/>
                <a:cs typeface="微软雅黑"/>
              </a:rPr>
              <a:t>是一家始终致力于提供专业的</a:t>
            </a:r>
            <a:r>
              <a:rPr lang="en-US" altLang="zh-CN" sz="2100" dirty="0">
                <a:latin typeface="微软雅黑"/>
                <a:ea typeface="微软雅黑"/>
                <a:cs typeface="微软雅黑"/>
              </a:rPr>
              <a:t>2-7</a:t>
            </a:r>
            <a:r>
              <a:rPr lang="zh-CN" altLang="en-US" sz="2100" dirty="0">
                <a:latin typeface="微软雅黑"/>
                <a:ea typeface="微软雅黑"/>
                <a:cs typeface="微软雅黑"/>
              </a:rPr>
              <a:t>层网络性能测试，可视性和安全解决方案厂商</a:t>
            </a:r>
          </a:p>
        </p:txBody>
      </p:sp>
    </p:spTree>
    <p:extLst>
      <p:ext uri="{BB962C8B-B14F-4D97-AF65-F5344CB8AC3E}">
        <p14:creationId xmlns:p14="http://schemas.microsoft.com/office/powerpoint/2010/main" val="475750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p:cTn id="13" dur="500" fill="hold"/>
                                        <p:tgtEl>
                                          <p:spTgt spid="33"/>
                                        </p:tgtEl>
                                        <p:attrNameLst>
                                          <p:attrName>ppt_w</p:attrName>
                                        </p:attrNameLst>
                                      </p:cBhvr>
                                      <p:tavLst>
                                        <p:tav tm="0">
                                          <p:val>
                                            <p:fltVal val="0"/>
                                          </p:val>
                                        </p:tav>
                                        <p:tav tm="100000">
                                          <p:val>
                                            <p:strVal val="#ppt_w"/>
                                          </p:val>
                                        </p:tav>
                                      </p:tavLst>
                                    </p:anim>
                                    <p:anim calcmode="lin" valueType="num">
                                      <p:cBhvr>
                                        <p:cTn id="14" dur="500" fill="hold"/>
                                        <p:tgtEl>
                                          <p:spTgt spid="33"/>
                                        </p:tgtEl>
                                        <p:attrNameLst>
                                          <p:attrName>ppt_h</p:attrName>
                                        </p:attrNameLst>
                                      </p:cBhvr>
                                      <p:tavLst>
                                        <p:tav tm="0">
                                          <p:val>
                                            <p:fltVal val="0"/>
                                          </p:val>
                                        </p:tav>
                                        <p:tav tm="100000">
                                          <p:val>
                                            <p:strVal val="#ppt_h"/>
                                          </p:val>
                                        </p:tav>
                                      </p:tavLst>
                                    </p:anim>
                                    <p:animEffect transition="in" filter="fade">
                                      <p:cBhvr>
                                        <p:cTn id="15" dur="500"/>
                                        <p:tgtEl>
                                          <p:spTgt spid="33"/>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p:cTn id="19" dur="500" fill="hold"/>
                                        <p:tgtEl>
                                          <p:spTgt spid="32"/>
                                        </p:tgtEl>
                                        <p:attrNameLst>
                                          <p:attrName>ppt_w</p:attrName>
                                        </p:attrNameLst>
                                      </p:cBhvr>
                                      <p:tavLst>
                                        <p:tav tm="0">
                                          <p:val>
                                            <p:fltVal val="0"/>
                                          </p:val>
                                        </p:tav>
                                        <p:tav tm="100000">
                                          <p:val>
                                            <p:strVal val="#ppt_w"/>
                                          </p:val>
                                        </p:tav>
                                      </p:tavLst>
                                    </p:anim>
                                    <p:anim calcmode="lin" valueType="num">
                                      <p:cBhvr>
                                        <p:cTn id="20" dur="500" fill="hold"/>
                                        <p:tgtEl>
                                          <p:spTgt spid="32"/>
                                        </p:tgtEl>
                                        <p:attrNameLst>
                                          <p:attrName>ppt_h</p:attrName>
                                        </p:attrNameLst>
                                      </p:cBhvr>
                                      <p:tavLst>
                                        <p:tav tm="0">
                                          <p:val>
                                            <p:fltVal val="0"/>
                                          </p:val>
                                        </p:tav>
                                        <p:tav tm="100000">
                                          <p:val>
                                            <p:strVal val="#ppt_h"/>
                                          </p:val>
                                        </p:tav>
                                      </p:tavLst>
                                    </p:anim>
                                    <p:animEffect transition="in" filter="fade">
                                      <p:cBhvr>
                                        <p:cTn id="2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98AADF32-F7DE-4F67-8DEA-C979DEDD56CB}"/>
              </a:ext>
            </a:extLst>
          </p:cNvPr>
          <p:cNvPicPr>
            <a:picLocks noChangeAspect="1"/>
          </p:cNvPicPr>
          <p:nvPr/>
        </p:nvPicPr>
        <p:blipFill>
          <a:blip r:embed="rId3"/>
          <a:stretch>
            <a:fillRect/>
          </a:stretch>
        </p:blipFill>
        <p:spPr>
          <a:xfrm>
            <a:off x="0" y="69325"/>
            <a:ext cx="12192000" cy="6675106"/>
          </a:xfrm>
          <a:prstGeom prst="rect">
            <a:avLst/>
          </a:prstGeom>
        </p:spPr>
      </p:pic>
    </p:spTree>
    <p:extLst>
      <p:ext uri="{BB962C8B-B14F-4D97-AF65-F5344CB8AC3E}">
        <p14:creationId xmlns:p14="http://schemas.microsoft.com/office/powerpoint/2010/main" val="3003574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6C31767-962A-6C4C-BCA5-D6A82CE49D8D}"/>
              </a:ext>
            </a:extLst>
          </p:cNvPr>
          <p:cNvSpPr txBox="1">
            <a:spLocks/>
          </p:cNvSpPr>
          <p:nvPr/>
        </p:nvSpPr>
        <p:spPr>
          <a:xfrm>
            <a:off x="2497318" y="424648"/>
            <a:ext cx="7332755" cy="2241671"/>
          </a:xfrm>
          <a:prstGeom prst="rect">
            <a:avLst/>
          </a:prstGeom>
        </p:spPr>
        <p:txBody>
          <a:bodyPr vert="horz" lIns="0" tIns="0" rIns="0" bIns="0" rtlCol="0" anchor="t" anchorCtr="0">
            <a:normAutofit/>
          </a:bodyPr>
          <a:lstStyle>
            <a:lvl1pPr algn="l" defTabSz="457200" rtl="0" eaLnBrk="1" latinLnBrk="0" hangingPunct="1">
              <a:spcBef>
                <a:spcPct val="0"/>
              </a:spcBef>
              <a:buNone/>
              <a:defRPr sz="2000" b="1" i="0" kern="1200" cap="none" baseline="0">
                <a:solidFill>
                  <a:schemeClr val="tx1"/>
                </a:solidFill>
                <a:latin typeface="+mn-ea"/>
                <a:ea typeface="+mn-ea"/>
                <a:cs typeface="Arial" charset="0"/>
              </a:defRPr>
            </a:lvl1pPr>
          </a:lstStyle>
          <a:p>
            <a:r>
              <a:rPr lang="en-US" altLang="zh-CN" sz="2800" cap="all" spc="200" dirty="0">
                <a:solidFill>
                  <a:schemeClr val="bg2"/>
                </a:solidFill>
                <a:latin typeface="微软雅黑"/>
                <a:ea typeface="微软雅黑"/>
              </a:rPr>
              <a:t>2019</a:t>
            </a:r>
            <a:r>
              <a:rPr lang="zh-CN" altLang="en-US" sz="2800" cap="all" spc="200" dirty="0">
                <a:solidFill>
                  <a:schemeClr val="bg2"/>
                </a:solidFill>
                <a:latin typeface="微软雅黑"/>
                <a:ea typeface="微软雅黑"/>
              </a:rPr>
              <a:t>年 </a:t>
            </a:r>
            <a:r>
              <a:rPr lang="en-US" altLang="zh-CN" sz="2800" cap="all" spc="200" dirty="0">
                <a:solidFill>
                  <a:schemeClr val="bg2"/>
                </a:solidFill>
                <a:latin typeface="微软雅黑"/>
                <a:ea typeface="微软雅黑"/>
              </a:rPr>
              <a:t>IXIA</a:t>
            </a:r>
            <a:r>
              <a:rPr lang="zh-CN" altLang="en-US" sz="2800" cap="all" spc="200" dirty="0">
                <a:solidFill>
                  <a:schemeClr val="bg2"/>
                </a:solidFill>
                <a:latin typeface="微软雅黑"/>
                <a:ea typeface="微软雅黑"/>
              </a:rPr>
              <a:t> 发布企业安全报告正式发布</a:t>
            </a:r>
            <a:endParaRPr lang="en-US" sz="2800" cap="all" spc="200" dirty="0">
              <a:solidFill>
                <a:schemeClr val="bg2"/>
              </a:solidFill>
              <a:latin typeface="微软雅黑"/>
              <a:ea typeface="微软雅黑"/>
            </a:endParaRPr>
          </a:p>
        </p:txBody>
      </p:sp>
      <p:pic>
        <p:nvPicPr>
          <p:cNvPr id="2" name="Picture 1">
            <a:extLst>
              <a:ext uri="{FF2B5EF4-FFF2-40B4-BE49-F238E27FC236}">
                <a16:creationId xmlns:a16="http://schemas.microsoft.com/office/drawing/2014/main" id="{DFA5BA4E-9BA2-4EF1-9CF4-182978AC84DA}"/>
              </a:ext>
            </a:extLst>
          </p:cNvPr>
          <p:cNvPicPr>
            <a:picLocks noChangeAspect="1"/>
          </p:cNvPicPr>
          <p:nvPr/>
        </p:nvPicPr>
        <p:blipFill>
          <a:blip r:embed="rId2"/>
          <a:stretch>
            <a:fillRect/>
          </a:stretch>
        </p:blipFill>
        <p:spPr>
          <a:xfrm>
            <a:off x="1400759" y="1484903"/>
            <a:ext cx="3767372" cy="4890883"/>
          </a:xfrm>
          <a:prstGeom prst="rect">
            <a:avLst/>
          </a:prstGeom>
        </p:spPr>
      </p:pic>
      <p:pic>
        <p:nvPicPr>
          <p:cNvPr id="4" name="Picture 3">
            <a:extLst>
              <a:ext uri="{FF2B5EF4-FFF2-40B4-BE49-F238E27FC236}">
                <a16:creationId xmlns:a16="http://schemas.microsoft.com/office/drawing/2014/main" id="{FA474060-AEFC-4300-A975-A657CB9473C2}"/>
              </a:ext>
            </a:extLst>
          </p:cNvPr>
          <p:cNvPicPr>
            <a:picLocks noChangeAspect="1"/>
          </p:cNvPicPr>
          <p:nvPr/>
        </p:nvPicPr>
        <p:blipFill>
          <a:blip r:embed="rId3"/>
          <a:stretch>
            <a:fillRect/>
          </a:stretch>
        </p:blipFill>
        <p:spPr>
          <a:xfrm>
            <a:off x="7582374" y="2808978"/>
            <a:ext cx="2734733" cy="2734733"/>
          </a:xfrm>
          <a:prstGeom prst="rect">
            <a:avLst/>
          </a:prstGeom>
        </p:spPr>
      </p:pic>
      <p:sp>
        <p:nvSpPr>
          <p:cNvPr id="6" name="TextBox 5">
            <a:extLst>
              <a:ext uri="{FF2B5EF4-FFF2-40B4-BE49-F238E27FC236}">
                <a16:creationId xmlns:a16="http://schemas.microsoft.com/office/drawing/2014/main" id="{9893C127-9655-4151-AE56-131B3F1DF734}"/>
              </a:ext>
            </a:extLst>
          </p:cNvPr>
          <p:cNvSpPr txBox="1"/>
          <p:nvPr/>
        </p:nvSpPr>
        <p:spPr>
          <a:xfrm>
            <a:off x="7582374" y="2061996"/>
            <a:ext cx="2734733" cy="461665"/>
          </a:xfrm>
          <a:prstGeom prst="rect">
            <a:avLst/>
          </a:prstGeom>
          <a:solidFill>
            <a:schemeClr val="bg1"/>
          </a:solidFill>
        </p:spPr>
        <p:txBody>
          <a:bodyPr wrap="square" rtlCol="0">
            <a:spAutoFit/>
          </a:bodyPr>
          <a:lstStyle/>
          <a:p>
            <a:pPr algn="ctr"/>
            <a:r>
              <a:rPr lang="zh-CN" altLang="en-US" sz="2400" dirty="0">
                <a:latin typeface="Arial" pitchFamily="34" charset="0"/>
                <a:cs typeface="Arial" pitchFamily="34" charset="0"/>
              </a:rPr>
              <a:t>扫描下载</a:t>
            </a:r>
            <a:endParaRPr lang="en-US" sz="2400" dirty="0">
              <a:latin typeface="Arial" pitchFamily="34" charset="0"/>
              <a:cs typeface="Arial" pitchFamily="34" charset="0"/>
            </a:endParaRPr>
          </a:p>
        </p:txBody>
      </p:sp>
    </p:spTree>
    <p:extLst>
      <p:ext uri="{BB962C8B-B14F-4D97-AF65-F5344CB8AC3E}">
        <p14:creationId xmlns:p14="http://schemas.microsoft.com/office/powerpoint/2010/main" val="3895175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TextBox 226">
            <a:extLst>
              <a:ext uri="{FF2B5EF4-FFF2-40B4-BE49-F238E27FC236}">
                <a16:creationId xmlns:a16="http://schemas.microsoft.com/office/drawing/2014/main" id="{AB2D4CA2-6E48-4232-893F-9BC1AF1488EF}"/>
              </a:ext>
            </a:extLst>
          </p:cNvPr>
          <p:cNvSpPr txBox="1"/>
          <p:nvPr/>
        </p:nvSpPr>
        <p:spPr>
          <a:xfrm>
            <a:off x="1429534" y="984739"/>
            <a:ext cx="184666" cy="369332"/>
          </a:xfrm>
          <a:prstGeom prst="rect">
            <a:avLst/>
          </a:prstGeom>
          <a:noFill/>
        </p:spPr>
        <p:txBody>
          <a:bodyPr wrap="none" rtlCol="0">
            <a:spAutoFit/>
          </a:bodyPr>
          <a:lstStyle/>
          <a:p>
            <a:endParaRPr lang="en-US" dirty="0">
              <a:solidFill>
                <a:prstClr val="black"/>
              </a:solidFill>
              <a:latin typeface="Calibri"/>
            </a:endParaRPr>
          </a:p>
        </p:txBody>
      </p:sp>
      <p:sp>
        <p:nvSpPr>
          <p:cNvPr id="231" name="Title 1">
            <a:extLst>
              <a:ext uri="{FF2B5EF4-FFF2-40B4-BE49-F238E27FC236}">
                <a16:creationId xmlns:a16="http://schemas.microsoft.com/office/drawing/2014/main" id="{BEE76CC7-88C8-44CD-8ACD-79704375F182}"/>
              </a:ext>
            </a:extLst>
          </p:cNvPr>
          <p:cNvSpPr>
            <a:spLocks noGrp="1"/>
          </p:cNvSpPr>
          <p:nvPr>
            <p:ph type="title"/>
          </p:nvPr>
        </p:nvSpPr>
        <p:spPr>
          <a:xfrm>
            <a:off x="426720" y="127001"/>
            <a:ext cx="11338560" cy="641315"/>
          </a:xfrm>
        </p:spPr>
        <p:txBody>
          <a:bodyPr>
            <a:normAutofit/>
          </a:bodyPr>
          <a:lstStyle/>
          <a:p>
            <a:r>
              <a:rPr lang="zh-CN" altLang="en-US" dirty="0">
                <a:latin typeface="微软雅黑"/>
                <a:ea typeface="微软雅黑"/>
                <a:cs typeface="微软雅黑"/>
              </a:rPr>
              <a:t>一台设备上线需要面对的现实问题</a:t>
            </a:r>
            <a:endParaRPr lang="en-US" dirty="0">
              <a:latin typeface="微软雅黑"/>
              <a:ea typeface="微软雅黑"/>
              <a:cs typeface="微软雅黑"/>
            </a:endParaRPr>
          </a:p>
        </p:txBody>
      </p:sp>
      <p:pic>
        <p:nvPicPr>
          <p:cNvPr id="77" name="Picture 28" descr="图标10">
            <a:extLst>
              <a:ext uri="{FF2B5EF4-FFF2-40B4-BE49-F238E27FC236}">
                <a16:creationId xmlns:a16="http://schemas.microsoft.com/office/drawing/2014/main" id="{4157A11C-7266-4346-8BE0-E53DED8D50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12100" y="2559046"/>
            <a:ext cx="884868" cy="814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10" descr="tubiao更改图形1(9">
            <a:extLst>
              <a:ext uri="{FF2B5EF4-FFF2-40B4-BE49-F238E27FC236}">
                <a16:creationId xmlns:a16="http://schemas.microsoft.com/office/drawing/2014/main" id="{5B6FFF7B-F966-441B-8563-D666215A83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2508" y="2553603"/>
            <a:ext cx="757238"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9" name="组合 46">
            <a:extLst>
              <a:ext uri="{FF2B5EF4-FFF2-40B4-BE49-F238E27FC236}">
                <a16:creationId xmlns:a16="http://schemas.microsoft.com/office/drawing/2014/main" id="{EA289B81-856B-40F6-9B98-3A09F3EBBA92}"/>
              </a:ext>
            </a:extLst>
          </p:cNvPr>
          <p:cNvGrpSpPr/>
          <p:nvPr/>
        </p:nvGrpSpPr>
        <p:grpSpPr>
          <a:xfrm>
            <a:off x="9309374" y="2412606"/>
            <a:ext cx="1219200" cy="1493838"/>
            <a:chOff x="9664909" y="1625183"/>
            <a:chExt cx="1219200" cy="1493838"/>
          </a:xfrm>
        </p:grpSpPr>
        <p:sp>
          <p:nvSpPr>
            <p:cNvPr id="80" name="Rectangle 10">
              <a:extLst>
                <a:ext uri="{FF2B5EF4-FFF2-40B4-BE49-F238E27FC236}">
                  <a16:creationId xmlns:a16="http://schemas.microsoft.com/office/drawing/2014/main" id="{6A5892E3-3EE0-41A5-B2B1-C4361B289177}"/>
                </a:ext>
              </a:extLst>
            </p:cNvPr>
            <p:cNvSpPr>
              <a:spLocks noChangeArrowheads="1"/>
            </p:cNvSpPr>
            <p:nvPr/>
          </p:nvSpPr>
          <p:spPr bwMode="auto">
            <a:xfrm>
              <a:off x="9741109" y="2844383"/>
              <a:ext cx="793750" cy="274638"/>
            </a:xfrm>
            <a:prstGeom prst="rect">
              <a:avLst/>
            </a:prstGeom>
            <a:noFill/>
            <a:ln>
              <a:noFill/>
            </a:ln>
            <a:effectLst/>
            <a:extLst>
              <a:ext uri="{909E8E84-426E-40DD-AFC4-6F175D3DCCD1}">
                <a14:hiddenFill xmlns:a14="http://schemas.microsoft.com/office/drawing/2010/main">
                  <a:solidFill>
                    <a:srgbClr val="3366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457200">
                <a:spcBef>
                  <a:spcPct val="0"/>
                </a:spcBef>
                <a:buFontTx/>
                <a:buNone/>
              </a:pPr>
              <a:r>
                <a:rPr lang="zh-CN" altLang="en-US" sz="1200">
                  <a:solidFill>
                    <a:prstClr val="black"/>
                  </a:solidFill>
                  <a:latin typeface="宋体" panose="02010600030101010101" pitchFamily="2" charset="-122"/>
                </a:rPr>
                <a:t>服务器群</a:t>
              </a:r>
            </a:p>
          </p:txBody>
        </p:sp>
        <p:pic>
          <p:nvPicPr>
            <p:cNvPr id="81" name="Picture 16" descr="tubiao更改图形1(9">
              <a:extLst>
                <a:ext uri="{FF2B5EF4-FFF2-40B4-BE49-F238E27FC236}">
                  <a16:creationId xmlns:a16="http://schemas.microsoft.com/office/drawing/2014/main" id="{49AFA234-34C6-4DBF-A688-3299028277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4909" y="1625183"/>
              <a:ext cx="1219200"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82" name="直线连接符 49">
            <a:extLst>
              <a:ext uri="{FF2B5EF4-FFF2-40B4-BE49-F238E27FC236}">
                <a16:creationId xmlns:a16="http://schemas.microsoft.com/office/drawing/2014/main" id="{96CE2BF6-7198-40A8-8708-3E95F918F6B3}"/>
              </a:ext>
            </a:extLst>
          </p:cNvPr>
          <p:cNvCxnSpPr>
            <a:cxnSpLocks/>
            <a:stCxn id="78" idx="3"/>
            <a:endCxn id="77" idx="1"/>
          </p:cNvCxnSpPr>
          <p:nvPr/>
        </p:nvCxnSpPr>
        <p:spPr>
          <a:xfrm flipV="1">
            <a:off x="4419746" y="2966454"/>
            <a:ext cx="2992354" cy="20537"/>
          </a:xfrm>
          <a:prstGeom prst="line">
            <a:avLst/>
          </a:prstGeom>
          <a:noFill/>
          <a:ln w="6350" cap="flat" cmpd="sng" algn="ctr">
            <a:solidFill>
              <a:sysClr val="windowText" lastClr="000000"/>
            </a:solidFill>
            <a:prstDash val="solid"/>
            <a:miter lim="800000"/>
          </a:ln>
          <a:effectLst/>
        </p:spPr>
      </p:cxnSp>
      <p:cxnSp>
        <p:nvCxnSpPr>
          <p:cNvPr id="83" name="直线连接符 50">
            <a:extLst>
              <a:ext uri="{FF2B5EF4-FFF2-40B4-BE49-F238E27FC236}">
                <a16:creationId xmlns:a16="http://schemas.microsoft.com/office/drawing/2014/main" id="{F1BC7B47-F569-440B-A34D-6C091522D27E}"/>
              </a:ext>
            </a:extLst>
          </p:cNvPr>
          <p:cNvCxnSpPr>
            <a:cxnSpLocks/>
            <a:stCxn id="89" idx="3"/>
            <a:endCxn id="78" idx="1"/>
          </p:cNvCxnSpPr>
          <p:nvPr/>
        </p:nvCxnSpPr>
        <p:spPr>
          <a:xfrm flipV="1">
            <a:off x="2545218" y="2986991"/>
            <a:ext cx="1117290" cy="2084"/>
          </a:xfrm>
          <a:prstGeom prst="line">
            <a:avLst/>
          </a:prstGeom>
          <a:noFill/>
          <a:ln w="6350" cap="flat" cmpd="sng" algn="ctr">
            <a:solidFill>
              <a:sysClr val="windowText" lastClr="000000"/>
            </a:solidFill>
            <a:prstDash val="solid"/>
            <a:miter lim="800000"/>
          </a:ln>
          <a:effectLst/>
        </p:spPr>
      </p:cxnSp>
      <p:cxnSp>
        <p:nvCxnSpPr>
          <p:cNvPr id="84" name="直线连接符 51">
            <a:extLst>
              <a:ext uri="{FF2B5EF4-FFF2-40B4-BE49-F238E27FC236}">
                <a16:creationId xmlns:a16="http://schemas.microsoft.com/office/drawing/2014/main" id="{957C27B7-7518-4C60-94B3-73934767BFF5}"/>
              </a:ext>
            </a:extLst>
          </p:cNvPr>
          <p:cNvCxnSpPr>
            <a:stCxn id="77" idx="3"/>
            <a:endCxn id="81" idx="1"/>
          </p:cNvCxnSpPr>
          <p:nvPr/>
        </p:nvCxnSpPr>
        <p:spPr>
          <a:xfrm>
            <a:off x="8296968" y="2966454"/>
            <a:ext cx="1012406" cy="6540"/>
          </a:xfrm>
          <a:prstGeom prst="line">
            <a:avLst/>
          </a:prstGeom>
          <a:noFill/>
          <a:ln w="6350" cap="flat" cmpd="sng" algn="ctr">
            <a:solidFill>
              <a:sysClr val="windowText" lastClr="000000"/>
            </a:solidFill>
            <a:prstDash val="solid"/>
            <a:miter lim="800000"/>
          </a:ln>
          <a:effectLst/>
        </p:spPr>
      </p:cxnSp>
      <p:pic>
        <p:nvPicPr>
          <p:cNvPr id="87" name="Picture 88" descr="gray_VPN">
            <a:extLst>
              <a:ext uri="{FF2B5EF4-FFF2-40B4-BE49-F238E27FC236}">
                <a16:creationId xmlns:a16="http://schemas.microsoft.com/office/drawing/2014/main" id="{D78DE17B-99EA-4C61-AE13-9B0AC26666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77889" y="2601317"/>
            <a:ext cx="1081087"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8" name="组合 55">
            <a:extLst>
              <a:ext uri="{FF2B5EF4-FFF2-40B4-BE49-F238E27FC236}">
                <a16:creationId xmlns:a16="http://schemas.microsoft.com/office/drawing/2014/main" id="{C67F625E-380E-4491-8845-50D748ECC5C8}"/>
              </a:ext>
            </a:extLst>
          </p:cNvPr>
          <p:cNvGrpSpPr/>
          <p:nvPr/>
        </p:nvGrpSpPr>
        <p:grpSpPr>
          <a:xfrm>
            <a:off x="1100639" y="2502694"/>
            <a:ext cx="1444579" cy="972761"/>
            <a:chOff x="411598" y="1773197"/>
            <a:chExt cx="1444579" cy="972761"/>
          </a:xfrm>
        </p:grpSpPr>
        <p:pic>
          <p:nvPicPr>
            <p:cNvPr id="89" name="Picture 28" descr="cloud">
              <a:extLst>
                <a:ext uri="{FF2B5EF4-FFF2-40B4-BE49-F238E27FC236}">
                  <a16:creationId xmlns:a16="http://schemas.microsoft.com/office/drawing/2014/main" id="{2531EE3D-E04B-40CA-9D93-37966777F0C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1598" y="1773197"/>
              <a:ext cx="1444579" cy="972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文本框 57">
              <a:extLst>
                <a:ext uri="{FF2B5EF4-FFF2-40B4-BE49-F238E27FC236}">
                  <a16:creationId xmlns:a16="http://schemas.microsoft.com/office/drawing/2014/main" id="{33E8F4A3-2ABD-4C26-9005-94C284CAAEE0}"/>
                </a:ext>
              </a:extLst>
            </p:cNvPr>
            <p:cNvSpPr txBox="1"/>
            <p:nvPr/>
          </p:nvSpPr>
          <p:spPr>
            <a:xfrm>
              <a:off x="771789" y="2074911"/>
              <a:ext cx="724196" cy="369332"/>
            </a:xfrm>
            <a:prstGeom prst="rect">
              <a:avLst/>
            </a:prstGeom>
            <a:noFill/>
          </p:spPr>
          <p:txBody>
            <a:bodyPr wrap="square" rtlCol="0">
              <a:spAutoFit/>
            </a:bodyPr>
            <a:lstStyle/>
            <a:p>
              <a:pPr defTabSz="457200"/>
              <a:r>
                <a:rPr kumimoji="1" lang="zh-Hans" altLang="en-US" dirty="0">
                  <a:solidFill>
                    <a:prstClr val="black"/>
                  </a:solidFill>
                  <a:ea typeface="黑体" panose="02010609060101010101" pitchFamily="49" charset="-122"/>
                </a:rPr>
                <a:t>外网</a:t>
              </a:r>
              <a:endParaRPr kumimoji="1" lang="zh-CN" altLang="en-US" dirty="0">
                <a:solidFill>
                  <a:prstClr val="black"/>
                </a:solidFill>
                <a:ea typeface="黑体" panose="02010609060101010101" pitchFamily="49" charset="-122"/>
              </a:endParaRPr>
            </a:p>
          </p:txBody>
        </p:sp>
      </p:grpSp>
      <p:sp>
        <p:nvSpPr>
          <p:cNvPr id="91" name="文本框 58">
            <a:extLst>
              <a:ext uri="{FF2B5EF4-FFF2-40B4-BE49-F238E27FC236}">
                <a16:creationId xmlns:a16="http://schemas.microsoft.com/office/drawing/2014/main" id="{41EA7FCE-EA6D-45E8-870B-AD943F3233CC}"/>
              </a:ext>
            </a:extLst>
          </p:cNvPr>
          <p:cNvSpPr txBox="1"/>
          <p:nvPr/>
        </p:nvSpPr>
        <p:spPr>
          <a:xfrm>
            <a:off x="3662508" y="2272396"/>
            <a:ext cx="757238" cy="276999"/>
          </a:xfrm>
          <a:prstGeom prst="rect">
            <a:avLst/>
          </a:prstGeom>
          <a:noFill/>
        </p:spPr>
        <p:txBody>
          <a:bodyPr wrap="square" rtlCol="0">
            <a:spAutoFit/>
          </a:bodyPr>
          <a:lstStyle/>
          <a:p>
            <a:pPr defTabSz="457200"/>
            <a:r>
              <a:rPr kumimoji="1" lang="zh-Hans" altLang="en-US" sz="1200" dirty="0">
                <a:solidFill>
                  <a:prstClr val="black"/>
                </a:solidFill>
                <a:ea typeface="黑体" panose="02010609060101010101" pitchFamily="49" charset="-122"/>
              </a:rPr>
              <a:t>路由器</a:t>
            </a:r>
            <a:endParaRPr kumimoji="1" lang="zh-CN" altLang="en-US" sz="1200" dirty="0">
              <a:solidFill>
                <a:prstClr val="black"/>
              </a:solidFill>
              <a:ea typeface="黑体" panose="02010609060101010101" pitchFamily="49" charset="-122"/>
            </a:endParaRPr>
          </a:p>
        </p:txBody>
      </p:sp>
      <p:sp>
        <p:nvSpPr>
          <p:cNvPr id="92" name="文本框 59">
            <a:extLst>
              <a:ext uri="{FF2B5EF4-FFF2-40B4-BE49-F238E27FC236}">
                <a16:creationId xmlns:a16="http://schemas.microsoft.com/office/drawing/2014/main" id="{E520012F-7313-4B3C-AF15-D84B30CB8FF3}"/>
              </a:ext>
            </a:extLst>
          </p:cNvPr>
          <p:cNvSpPr txBox="1"/>
          <p:nvPr/>
        </p:nvSpPr>
        <p:spPr>
          <a:xfrm>
            <a:off x="7592786" y="2272396"/>
            <a:ext cx="763464" cy="276999"/>
          </a:xfrm>
          <a:prstGeom prst="rect">
            <a:avLst/>
          </a:prstGeom>
          <a:noFill/>
        </p:spPr>
        <p:txBody>
          <a:bodyPr wrap="square" rtlCol="0">
            <a:spAutoFit/>
          </a:bodyPr>
          <a:lstStyle/>
          <a:p>
            <a:pPr defTabSz="457200"/>
            <a:r>
              <a:rPr kumimoji="1" lang="zh-Hans" altLang="en-US" sz="1200" dirty="0">
                <a:solidFill>
                  <a:prstClr val="black"/>
                </a:solidFill>
                <a:ea typeface="黑体" panose="02010609060101010101" pitchFamily="49" charset="-122"/>
              </a:rPr>
              <a:t>交换机</a:t>
            </a:r>
            <a:endParaRPr kumimoji="1" lang="zh-CN" altLang="en-US" sz="1200" dirty="0">
              <a:solidFill>
                <a:prstClr val="black"/>
              </a:solidFill>
              <a:ea typeface="黑体" panose="02010609060101010101" pitchFamily="49" charset="-122"/>
            </a:endParaRPr>
          </a:p>
        </p:txBody>
      </p:sp>
      <p:sp>
        <p:nvSpPr>
          <p:cNvPr id="93" name="椭圆 1">
            <a:extLst>
              <a:ext uri="{FF2B5EF4-FFF2-40B4-BE49-F238E27FC236}">
                <a16:creationId xmlns:a16="http://schemas.microsoft.com/office/drawing/2014/main" id="{8DBDD4E1-18AF-4D14-A19F-4055F44767CD}"/>
              </a:ext>
            </a:extLst>
          </p:cNvPr>
          <p:cNvSpPr/>
          <p:nvPr/>
        </p:nvSpPr>
        <p:spPr>
          <a:xfrm>
            <a:off x="2428879" y="2887017"/>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
        <p:nvSpPr>
          <p:cNvPr id="94" name="椭圆 60">
            <a:extLst>
              <a:ext uri="{FF2B5EF4-FFF2-40B4-BE49-F238E27FC236}">
                <a16:creationId xmlns:a16="http://schemas.microsoft.com/office/drawing/2014/main" id="{A0F9ABA1-9FCC-4898-B50F-AE6A3B9A4C6A}"/>
              </a:ext>
            </a:extLst>
          </p:cNvPr>
          <p:cNvSpPr/>
          <p:nvPr/>
        </p:nvSpPr>
        <p:spPr>
          <a:xfrm>
            <a:off x="2445588" y="2878990"/>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
        <p:nvSpPr>
          <p:cNvPr id="95" name="椭圆 61">
            <a:extLst>
              <a:ext uri="{FF2B5EF4-FFF2-40B4-BE49-F238E27FC236}">
                <a16:creationId xmlns:a16="http://schemas.microsoft.com/office/drawing/2014/main" id="{68EA6C9D-FD79-480A-9972-AF0DAF785111}"/>
              </a:ext>
            </a:extLst>
          </p:cNvPr>
          <p:cNvSpPr/>
          <p:nvPr/>
        </p:nvSpPr>
        <p:spPr>
          <a:xfrm>
            <a:off x="2428879" y="2887017"/>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
        <p:nvSpPr>
          <p:cNvPr id="96" name="椭圆 62">
            <a:extLst>
              <a:ext uri="{FF2B5EF4-FFF2-40B4-BE49-F238E27FC236}">
                <a16:creationId xmlns:a16="http://schemas.microsoft.com/office/drawing/2014/main" id="{1CD8FFC8-B61B-4EBC-9A24-EE6D88F5B623}"/>
              </a:ext>
            </a:extLst>
          </p:cNvPr>
          <p:cNvSpPr/>
          <p:nvPr/>
        </p:nvSpPr>
        <p:spPr>
          <a:xfrm>
            <a:off x="2401314" y="2858454"/>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
        <p:nvSpPr>
          <p:cNvPr id="97" name="椭圆 23">
            <a:extLst>
              <a:ext uri="{FF2B5EF4-FFF2-40B4-BE49-F238E27FC236}">
                <a16:creationId xmlns:a16="http://schemas.microsoft.com/office/drawing/2014/main" id="{18D2B790-436D-4C33-A980-7B628F8B3C0C}"/>
              </a:ext>
            </a:extLst>
          </p:cNvPr>
          <p:cNvSpPr/>
          <p:nvPr/>
        </p:nvSpPr>
        <p:spPr>
          <a:xfrm>
            <a:off x="2419491" y="2880033"/>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
        <p:nvSpPr>
          <p:cNvPr id="98" name="椭圆 25">
            <a:extLst>
              <a:ext uri="{FF2B5EF4-FFF2-40B4-BE49-F238E27FC236}">
                <a16:creationId xmlns:a16="http://schemas.microsoft.com/office/drawing/2014/main" id="{DF2CAD55-B2F6-475D-B289-2CD5E552A2F0}"/>
              </a:ext>
            </a:extLst>
          </p:cNvPr>
          <p:cNvSpPr/>
          <p:nvPr/>
        </p:nvSpPr>
        <p:spPr>
          <a:xfrm>
            <a:off x="2409669" y="2863137"/>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3358773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decel="50000" fill="remove" grpId="0" nodeType="afterEffect">
                                  <p:stCondLst>
                                    <p:cond delay="0"/>
                                  </p:stCondLst>
                                  <p:childTnLst>
                                    <p:animMotion origin="layout" path="M 4.79167E-6 4.44444E-6 L 0.55481 4.44444E-6 " pathEditMode="relative" rAng="0" ptsTypes="AA">
                                      <p:cBhvr>
                                        <p:cTn id="6" dur="2000" fill="hold"/>
                                        <p:tgtEl>
                                          <p:spTgt spid="93"/>
                                        </p:tgtEl>
                                        <p:attrNameLst>
                                          <p:attrName>ppt_x</p:attrName>
                                          <p:attrName>ppt_y</p:attrName>
                                        </p:attrNameLst>
                                      </p:cBhvr>
                                      <p:rCtr x="27734" y="0"/>
                                    </p:animMotion>
                                  </p:childTnLst>
                                </p:cTn>
                              </p:par>
                              <p:par>
                                <p:cTn id="7" presetID="0" presetClass="path" presetSubtype="0" repeatCount="indefinite" accel="50000" decel="50000" fill="hold" grpId="0" nodeType="withEffect">
                                  <p:stCondLst>
                                    <p:cond delay="500"/>
                                  </p:stCondLst>
                                  <p:childTnLst>
                                    <p:animMotion origin="layout" path="M -3.95833E-6 -1.85185E-6 L 0.55482 -1.85185E-6 " pathEditMode="relative" rAng="0" ptsTypes="AA">
                                      <p:cBhvr>
                                        <p:cTn id="8" dur="2000" fill="hold"/>
                                        <p:tgtEl>
                                          <p:spTgt spid="94"/>
                                        </p:tgtEl>
                                        <p:attrNameLst>
                                          <p:attrName>ppt_x</p:attrName>
                                          <p:attrName>ppt_y</p:attrName>
                                        </p:attrNameLst>
                                      </p:cBhvr>
                                      <p:rCtr x="27734" y="0"/>
                                    </p:animMotion>
                                  </p:childTnLst>
                                </p:cTn>
                              </p:par>
                              <p:par>
                                <p:cTn id="9" presetID="0" presetClass="path" presetSubtype="0" repeatCount="indefinite" accel="50000" decel="50000" fill="hold" grpId="0" nodeType="withEffect">
                                  <p:stCondLst>
                                    <p:cond delay="1000"/>
                                  </p:stCondLst>
                                  <p:childTnLst>
                                    <p:animMotion origin="layout" path="M 0.00143 1.85185E-6 L 0.55143 -0.00209 " pathEditMode="relative" ptsTypes="AA">
                                      <p:cBhvr>
                                        <p:cTn id="10" dur="2000" fill="hold"/>
                                        <p:tgtEl>
                                          <p:spTgt spid="97"/>
                                        </p:tgtEl>
                                        <p:attrNameLst>
                                          <p:attrName>ppt_x</p:attrName>
                                          <p:attrName>ppt_y</p:attrName>
                                        </p:attrNameLst>
                                      </p:cBhvr>
                                    </p:animMotion>
                                  </p:childTnLst>
                                </p:cTn>
                              </p:par>
                              <p:par>
                                <p:cTn id="11" presetID="0" presetClass="path" presetSubtype="0" repeatCount="indefinite" accel="50000" decel="50000" fill="hold" grpId="0" nodeType="withEffect">
                                  <p:stCondLst>
                                    <p:cond delay="1500"/>
                                  </p:stCondLst>
                                  <p:childTnLst>
                                    <p:animMotion origin="layout" path="M 0.00677 0.00232 L 0.54662 0.00232 " pathEditMode="relative" ptsTypes="AA">
                                      <p:cBhvr>
                                        <p:cTn id="12" dur="2000" fill="hold"/>
                                        <p:tgtEl>
                                          <p:spTgt spid="9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7" grpId="0" animBg="1"/>
      <p:bldP spid="9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DA69AA55-A4C8-48D0-BD92-7536564A6BBC}"/>
              </a:ext>
            </a:extLst>
          </p:cNvPr>
          <p:cNvSpPr txBox="1">
            <a:spLocks/>
          </p:cNvSpPr>
          <p:nvPr/>
        </p:nvSpPr>
        <p:spPr>
          <a:xfrm>
            <a:off x="3462263" y="1983571"/>
            <a:ext cx="4985464" cy="1082980"/>
          </a:xfrm>
          <a:prstGeom prst="rect">
            <a:avLst/>
          </a:prstGeom>
        </p:spPr>
        <p:txBody>
          <a:bodyPr vert="horz" lIns="91440" tIns="45720" rIns="91440" bIns="45720" rtlCol="0" anchor="b" anchorCtr="0">
            <a:noAutofit/>
          </a:bodyPr>
          <a:lstStyle>
            <a:lvl1pPr marL="1030288" indent="-1030288" algn="l" defTabSz="914400" rtl="0" eaLnBrk="1" latinLnBrk="0" hangingPunct="1">
              <a:lnSpc>
                <a:spcPct val="90000"/>
              </a:lnSpc>
              <a:spcBef>
                <a:spcPct val="0"/>
              </a:spcBef>
              <a:spcAft>
                <a:spcPts val="600"/>
              </a:spcAft>
              <a:buSzPct val="130000"/>
              <a:buFontTx/>
              <a:buBlip>
                <a:blip r:embed="rId3"/>
              </a:buBlip>
              <a:defRPr lang="en-US" sz="4000" b="1" kern="1200" cap="all" spc="200" baseline="0" dirty="0">
                <a:solidFill>
                  <a:schemeClr val="bg2"/>
                </a:solidFill>
                <a:latin typeface="+mn-lt"/>
                <a:ea typeface="+mn-ea"/>
                <a:cs typeface="+mn-cs"/>
              </a:defRPr>
            </a:lvl1pPr>
          </a:lstStyle>
          <a:p>
            <a:pPr marL="0" indent="0">
              <a:buNone/>
            </a:pPr>
            <a:r>
              <a:rPr lang="zh-CN" altLang="en-US" sz="5400" dirty="0">
                <a:solidFill>
                  <a:schemeClr val="accent1">
                    <a:lumMod val="50000"/>
                  </a:schemeClr>
                </a:solidFill>
              </a:rPr>
              <a:t>感谢您的聆听！</a:t>
            </a:r>
          </a:p>
        </p:txBody>
      </p:sp>
      <p:pic>
        <p:nvPicPr>
          <p:cNvPr id="7" name="Picture 6">
            <a:extLst>
              <a:ext uri="{FF2B5EF4-FFF2-40B4-BE49-F238E27FC236}">
                <a16:creationId xmlns:a16="http://schemas.microsoft.com/office/drawing/2014/main" id="{69AE6FA1-5AEE-4026-977F-0535D0A9317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1948" y="319340"/>
            <a:ext cx="1335187" cy="993180"/>
          </a:xfrm>
          <a:prstGeom prst="rect">
            <a:avLst/>
          </a:prstGeom>
        </p:spPr>
      </p:pic>
      <p:sp>
        <p:nvSpPr>
          <p:cNvPr id="4" name="文本框 3">
            <a:extLst>
              <a:ext uri="{FF2B5EF4-FFF2-40B4-BE49-F238E27FC236}">
                <a16:creationId xmlns:a16="http://schemas.microsoft.com/office/drawing/2014/main" id="{F94D7B34-7B9C-4CC2-9612-4B71B233AA71}"/>
              </a:ext>
            </a:extLst>
          </p:cNvPr>
          <p:cNvSpPr txBox="1"/>
          <p:nvPr/>
        </p:nvSpPr>
        <p:spPr>
          <a:xfrm>
            <a:off x="4276490" y="3296268"/>
            <a:ext cx="3357009" cy="1200329"/>
          </a:xfrm>
          <a:prstGeom prst="rect">
            <a:avLst/>
          </a:prstGeom>
          <a:noFill/>
        </p:spPr>
        <p:txBody>
          <a:bodyPr wrap="none" rtlCol="0">
            <a:spAutoFit/>
          </a:bodyPr>
          <a:lstStyle/>
          <a:p>
            <a:r>
              <a:rPr lang="zh-CN" altLang="en-US" sz="2400" b="1" dirty="0">
                <a:solidFill>
                  <a:srgbClr val="00B0F0"/>
                </a:solidFill>
              </a:rPr>
              <a:t>于涛</a:t>
            </a:r>
            <a:endParaRPr lang="en-US" altLang="zh-CN" sz="2400" b="1" dirty="0">
              <a:solidFill>
                <a:srgbClr val="00B0F0"/>
              </a:solidFill>
            </a:endParaRPr>
          </a:p>
          <a:p>
            <a:r>
              <a:rPr lang="en-US" altLang="zh-CN" sz="2400" b="1" dirty="0">
                <a:solidFill>
                  <a:srgbClr val="00B0F0"/>
                </a:solidFill>
                <a:hlinkClick r:id="rId5">
                  <a:extLst>
                    <a:ext uri="{A12FA001-AC4F-418D-AE19-62706E023703}">
                      <ahyp:hlinkClr xmlns:ahyp="http://schemas.microsoft.com/office/drawing/2018/hyperlinkcolor" val="tx"/>
                    </a:ext>
                  </a:extLst>
                </a:hlinkClick>
              </a:rPr>
              <a:t>tao.yu@keysight.com</a:t>
            </a:r>
            <a:endParaRPr lang="en-US" altLang="zh-CN" sz="2400" b="1" dirty="0">
              <a:solidFill>
                <a:srgbClr val="00B0F0"/>
              </a:solidFill>
            </a:endParaRPr>
          </a:p>
          <a:p>
            <a:r>
              <a:rPr lang="en-US" altLang="zh-CN" sz="2400" b="1" dirty="0">
                <a:solidFill>
                  <a:srgbClr val="00B0F0"/>
                </a:solidFill>
              </a:rPr>
              <a:t>189 8875 6718</a:t>
            </a:r>
            <a:r>
              <a:rPr lang="zh-CN" altLang="en-US" sz="2400" b="1" dirty="0">
                <a:solidFill>
                  <a:srgbClr val="00B0F0"/>
                </a:solidFill>
              </a:rPr>
              <a:t> </a:t>
            </a:r>
          </a:p>
        </p:txBody>
      </p:sp>
    </p:spTree>
    <p:extLst>
      <p:ext uri="{BB962C8B-B14F-4D97-AF65-F5344CB8AC3E}">
        <p14:creationId xmlns:p14="http://schemas.microsoft.com/office/powerpoint/2010/main" val="2260650690"/>
      </p:ext>
    </p:extLst>
  </p:cSld>
  <p:clrMapOvr>
    <a:masterClrMapping/>
  </p:clrMapOvr>
  <p:transition spd="slow">
    <p:strips dir="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TextBox 226">
            <a:extLst>
              <a:ext uri="{FF2B5EF4-FFF2-40B4-BE49-F238E27FC236}">
                <a16:creationId xmlns:a16="http://schemas.microsoft.com/office/drawing/2014/main" id="{AB2D4CA2-6E48-4232-893F-9BC1AF1488EF}"/>
              </a:ext>
            </a:extLst>
          </p:cNvPr>
          <p:cNvSpPr txBox="1"/>
          <p:nvPr/>
        </p:nvSpPr>
        <p:spPr>
          <a:xfrm>
            <a:off x="1429534" y="984739"/>
            <a:ext cx="184666" cy="369332"/>
          </a:xfrm>
          <a:prstGeom prst="rect">
            <a:avLst/>
          </a:prstGeom>
          <a:noFill/>
        </p:spPr>
        <p:txBody>
          <a:bodyPr wrap="none" rtlCol="0">
            <a:spAutoFit/>
          </a:bodyPr>
          <a:lstStyle/>
          <a:p>
            <a:endParaRPr lang="en-US" dirty="0">
              <a:solidFill>
                <a:prstClr val="black"/>
              </a:solidFill>
              <a:latin typeface="Calibri"/>
            </a:endParaRPr>
          </a:p>
        </p:txBody>
      </p:sp>
      <p:sp>
        <p:nvSpPr>
          <p:cNvPr id="231" name="Title 1">
            <a:extLst>
              <a:ext uri="{FF2B5EF4-FFF2-40B4-BE49-F238E27FC236}">
                <a16:creationId xmlns:a16="http://schemas.microsoft.com/office/drawing/2014/main" id="{BEE76CC7-88C8-44CD-8ACD-79704375F182}"/>
              </a:ext>
            </a:extLst>
          </p:cNvPr>
          <p:cNvSpPr>
            <a:spLocks noGrp="1"/>
          </p:cNvSpPr>
          <p:nvPr>
            <p:ph type="title"/>
          </p:nvPr>
        </p:nvSpPr>
        <p:spPr>
          <a:xfrm>
            <a:off x="426720" y="127001"/>
            <a:ext cx="11338560" cy="641315"/>
          </a:xfrm>
        </p:spPr>
        <p:txBody>
          <a:bodyPr/>
          <a:lstStyle/>
          <a:p>
            <a:r>
              <a:rPr lang="zh-CN" altLang="en-US" dirty="0">
                <a:latin typeface="微软雅黑"/>
                <a:ea typeface="微软雅黑"/>
                <a:cs typeface="微软雅黑"/>
              </a:rPr>
              <a:t>设备出现故障时</a:t>
            </a:r>
          </a:p>
        </p:txBody>
      </p:sp>
      <p:pic>
        <p:nvPicPr>
          <p:cNvPr id="58" name="Picture 28" descr="图标10">
            <a:extLst>
              <a:ext uri="{FF2B5EF4-FFF2-40B4-BE49-F238E27FC236}">
                <a16:creationId xmlns:a16="http://schemas.microsoft.com/office/drawing/2014/main" id="{3264A34B-33E5-4045-93A1-E542B158776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12100" y="2559046"/>
            <a:ext cx="884868" cy="814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10" descr="tubiao更改图形1(9">
            <a:extLst>
              <a:ext uri="{FF2B5EF4-FFF2-40B4-BE49-F238E27FC236}">
                <a16:creationId xmlns:a16="http://schemas.microsoft.com/office/drawing/2014/main" id="{3024EE8F-BA87-49EB-BB21-4937FF5FD2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2508" y="2553603"/>
            <a:ext cx="757238"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0" name="组合 27">
            <a:extLst>
              <a:ext uri="{FF2B5EF4-FFF2-40B4-BE49-F238E27FC236}">
                <a16:creationId xmlns:a16="http://schemas.microsoft.com/office/drawing/2014/main" id="{5840A465-BE98-42AD-8F32-232CBD6175DD}"/>
              </a:ext>
            </a:extLst>
          </p:cNvPr>
          <p:cNvGrpSpPr/>
          <p:nvPr/>
        </p:nvGrpSpPr>
        <p:grpSpPr>
          <a:xfrm>
            <a:off x="9309374" y="2412606"/>
            <a:ext cx="1219200" cy="1493838"/>
            <a:chOff x="9664909" y="1625183"/>
            <a:chExt cx="1219200" cy="1493838"/>
          </a:xfrm>
        </p:grpSpPr>
        <p:sp>
          <p:nvSpPr>
            <p:cNvPr id="61" name="Rectangle 10">
              <a:extLst>
                <a:ext uri="{FF2B5EF4-FFF2-40B4-BE49-F238E27FC236}">
                  <a16:creationId xmlns:a16="http://schemas.microsoft.com/office/drawing/2014/main" id="{C13C72A1-EAC7-4F23-9B30-C53459505D19}"/>
                </a:ext>
              </a:extLst>
            </p:cNvPr>
            <p:cNvSpPr>
              <a:spLocks noChangeArrowheads="1"/>
            </p:cNvSpPr>
            <p:nvPr/>
          </p:nvSpPr>
          <p:spPr bwMode="auto">
            <a:xfrm>
              <a:off x="9741109" y="2844383"/>
              <a:ext cx="793750" cy="274638"/>
            </a:xfrm>
            <a:prstGeom prst="rect">
              <a:avLst/>
            </a:prstGeom>
            <a:noFill/>
            <a:ln>
              <a:noFill/>
            </a:ln>
            <a:effectLst/>
            <a:extLst>
              <a:ext uri="{909E8E84-426E-40DD-AFC4-6F175D3DCCD1}">
                <a14:hiddenFill xmlns:a14="http://schemas.microsoft.com/office/drawing/2010/main">
                  <a:solidFill>
                    <a:srgbClr val="3366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457200">
                <a:spcBef>
                  <a:spcPct val="0"/>
                </a:spcBef>
                <a:buFontTx/>
                <a:buNone/>
              </a:pPr>
              <a:r>
                <a:rPr lang="zh-CN" altLang="en-US" sz="1200">
                  <a:solidFill>
                    <a:prstClr val="black"/>
                  </a:solidFill>
                  <a:latin typeface="宋体" panose="02010600030101010101" pitchFamily="2" charset="-122"/>
                </a:rPr>
                <a:t>服务器群</a:t>
              </a:r>
            </a:p>
          </p:txBody>
        </p:sp>
        <p:pic>
          <p:nvPicPr>
            <p:cNvPr id="62" name="Picture 16" descr="tubiao更改图形1(9">
              <a:extLst>
                <a:ext uri="{FF2B5EF4-FFF2-40B4-BE49-F238E27FC236}">
                  <a16:creationId xmlns:a16="http://schemas.microsoft.com/office/drawing/2014/main" id="{FECF4341-AB37-46E7-90A0-92FAE28163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4909" y="1625183"/>
              <a:ext cx="1219200"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63" name="直线连接符 31">
            <a:extLst>
              <a:ext uri="{FF2B5EF4-FFF2-40B4-BE49-F238E27FC236}">
                <a16:creationId xmlns:a16="http://schemas.microsoft.com/office/drawing/2014/main" id="{34CA8EF3-883D-413E-AB53-21AC7260CED0}"/>
              </a:ext>
            </a:extLst>
          </p:cNvPr>
          <p:cNvCxnSpPr>
            <a:cxnSpLocks/>
            <a:stCxn id="59" idx="3"/>
            <a:endCxn id="58" idx="1"/>
          </p:cNvCxnSpPr>
          <p:nvPr/>
        </p:nvCxnSpPr>
        <p:spPr>
          <a:xfrm flipV="1">
            <a:off x="4419746" y="2966454"/>
            <a:ext cx="2992354" cy="20537"/>
          </a:xfrm>
          <a:prstGeom prst="line">
            <a:avLst/>
          </a:prstGeom>
          <a:noFill/>
          <a:ln w="6350" cap="flat" cmpd="sng" algn="ctr">
            <a:solidFill>
              <a:sysClr val="windowText" lastClr="000000"/>
            </a:solidFill>
            <a:prstDash val="solid"/>
            <a:miter lim="800000"/>
          </a:ln>
          <a:effectLst/>
        </p:spPr>
      </p:cxnSp>
      <p:cxnSp>
        <p:nvCxnSpPr>
          <p:cNvPr id="64" name="直线连接符 32">
            <a:extLst>
              <a:ext uri="{FF2B5EF4-FFF2-40B4-BE49-F238E27FC236}">
                <a16:creationId xmlns:a16="http://schemas.microsoft.com/office/drawing/2014/main" id="{BE4A62CA-713C-4685-9224-09E637B2FADB}"/>
              </a:ext>
            </a:extLst>
          </p:cNvPr>
          <p:cNvCxnSpPr>
            <a:cxnSpLocks/>
            <a:stCxn id="70" idx="3"/>
            <a:endCxn id="59" idx="1"/>
          </p:cNvCxnSpPr>
          <p:nvPr/>
        </p:nvCxnSpPr>
        <p:spPr>
          <a:xfrm flipV="1">
            <a:off x="2545218" y="2986991"/>
            <a:ext cx="1117290" cy="2084"/>
          </a:xfrm>
          <a:prstGeom prst="line">
            <a:avLst/>
          </a:prstGeom>
          <a:noFill/>
          <a:ln w="6350" cap="flat" cmpd="sng" algn="ctr">
            <a:solidFill>
              <a:sysClr val="windowText" lastClr="000000"/>
            </a:solidFill>
            <a:prstDash val="solid"/>
            <a:miter lim="800000"/>
          </a:ln>
          <a:effectLst/>
        </p:spPr>
      </p:cxnSp>
      <p:cxnSp>
        <p:nvCxnSpPr>
          <p:cNvPr id="65" name="直线连接符 33">
            <a:extLst>
              <a:ext uri="{FF2B5EF4-FFF2-40B4-BE49-F238E27FC236}">
                <a16:creationId xmlns:a16="http://schemas.microsoft.com/office/drawing/2014/main" id="{99B8EEB5-1656-4832-BFE4-E3F01924436B}"/>
              </a:ext>
            </a:extLst>
          </p:cNvPr>
          <p:cNvCxnSpPr>
            <a:stCxn id="58" idx="3"/>
            <a:endCxn id="62" idx="1"/>
          </p:cNvCxnSpPr>
          <p:nvPr/>
        </p:nvCxnSpPr>
        <p:spPr>
          <a:xfrm>
            <a:off x="8296968" y="2966454"/>
            <a:ext cx="1012406" cy="6540"/>
          </a:xfrm>
          <a:prstGeom prst="line">
            <a:avLst/>
          </a:prstGeom>
          <a:noFill/>
          <a:ln w="6350" cap="flat" cmpd="sng" algn="ctr">
            <a:solidFill>
              <a:sysClr val="windowText" lastClr="000000"/>
            </a:solidFill>
            <a:prstDash val="solid"/>
            <a:miter lim="800000"/>
          </a:ln>
          <a:effectLst/>
        </p:spPr>
      </p:cxnSp>
      <p:pic>
        <p:nvPicPr>
          <p:cNvPr id="68" name="Picture 88" descr="gray_VPN">
            <a:extLst>
              <a:ext uri="{FF2B5EF4-FFF2-40B4-BE49-F238E27FC236}">
                <a16:creationId xmlns:a16="http://schemas.microsoft.com/office/drawing/2014/main" id="{104F463C-9887-428D-94EF-1025DE4833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77889" y="2601317"/>
            <a:ext cx="1081087"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9" name="组合 37">
            <a:extLst>
              <a:ext uri="{FF2B5EF4-FFF2-40B4-BE49-F238E27FC236}">
                <a16:creationId xmlns:a16="http://schemas.microsoft.com/office/drawing/2014/main" id="{E9D018D2-EC4D-4A00-9EC4-EA6F4B10567A}"/>
              </a:ext>
            </a:extLst>
          </p:cNvPr>
          <p:cNvGrpSpPr/>
          <p:nvPr/>
        </p:nvGrpSpPr>
        <p:grpSpPr>
          <a:xfrm>
            <a:off x="1100639" y="2502694"/>
            <a:ext cx="1444579" cy="972761"/>
            <a:chOff x="411598" y="1773197"/>
            <a:chExt cx="1444579" cy="972761"/>
          </a:xfrm>
        </p:grpSpPr>
        <p:pic>
          <p:nvPicPr>
            <p:cNvPr id="70" name="Picture 28" descr="cloud">
              <a:extLst>
                <a:ext uri="{FF2B5EF4-FFF2-40B4-BE49-F238E27FC236}">
                  <a16:creationId xmlns:a16="http://schemas.microsoft.com/office/drawing/2014/main" id="{691208F3-6D7A-4962-86F8-D2384210018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1598" y="1773197"/>
              <a:ext cx="1444579" cy="972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文本框 39">
              <a:extLst>
                <a:ext uri="{FF2B5EF4-FFF2-40B4-BE49-F238E27FC236}">
                  <a16:creationId xmlns:a16="http://schemas.microsoft.com/office/drawing/2014/main" id="{AAF736F5-F04B-4F01-98C6-5A5F6F70065A}"/>
                </a:ext>
              </a:extLst>
            </p:cNvPr>
            <p:cNvSpPr txBox="1"/>
            <p:nvPr/>
          </p:nvSpPr>
          <p:spPr>
            <a:xfrm>
              <a:off x="771789" y="2074911"/>
              <a:ext cx="724196" cy="369332"/>
            </a:xfrm>
            <a:prstGeom prst="rect">
              <a:avLst/>
            </a:prstGeom>
            <a:noFill/>
          </p:spPr>
          <p:txBody>
            <a:bodyPr wrap="square" rtlCol="0">
              <a:spAutoFit/>
            </a:bodyPr>
            <a:lstStyle/>
            <a:p>
              <a:pPr defTabSz="457200"/>
              <a:r>
                <a:rPr kumimoji="1" lang="zh-Hans" altLang="en-US" dirty="0">
                  <a:solidFill>
                    <a:prstClr val="black"/>
                  </a:solidFill>
                  <a:ea typeface="黑体" panose="02010609060101010101" pitchFamily="49" charset="-122"/>
                </a:rPr>
                <a:t>外网</a:t>
              </a:r>
              <a:endParaRPr kumimoji="1" lang="zh-CN" altLang="en-US" dirty="0">
                <a:solidFill>
                  <a:prstClr val="black"/>
                </a:solidFill>
                <a:ea typeface="黑体" panose="02010609060101010101" pitchFamily="49" charset="-122"/>
              </a:endParaRPr>
            </a:p>
          </p:txBody>
        </p:sp>
      </p:grpSp>
      <p:sp>
        <p:nvSpPr>
          <p:cNvPr id="72" name="文本框 40">
            <a:extLst>
              <a:ext uri="{FF2B5EF4-FFF2-40B4-BE49-F238E27FC236}">
                <a16:creationId xmlns:a16="http://schemas.microsoft.com/office/drawing/2014/main" id="{11FFE8A1-E330-4687-88AC-2CFF6903A575}"/>
              </a:ext>
            </a:extLst>
          </p:cNvPr>
          <p:cNvSpPr txBox="1"/>
          <p:nvPr/>
        </p:nvSpPr>
        <p:spPr>
          <a:xfrm>
            <a:off x="3662508" y="2272396"/>
            <a:ext cx="757238" cy="276999"/>
          </a:xfrm>
          <a:prstGeom prst="rect">
            <a:avLst/>
          </a:prstGeom>
          <a:noFill/>
        </p:spPr>
        <p:txBody>
          <a:bodyPr wrap="square" rtlCol="0">
            <a:spAutoFit/>
          </a:bodyPr>
          <a:lstStyle/>
          <a:p>
            <a:pPr defTabSz="457200"/>
            <a:r>
              <a:rPr kumimoji="1" lang="zh-Hans" altLang="en-US" sz="1200" dirty="0">
                <a:solidFill>
                  <a:prstClr val="black"/>
                </a:solidFill>
                <a:ea typeface="黑体" panose="02010609060101010101" pitchFamily="49" charset="-122"/>
              </a:rPr>
              <a:t>路由器</a:t>
            </a:r>
            <a:endParaRPr kumimoji="1" lang="zh-CN" altLang="en-US" sz="1200" dirty="0">
              <a:solidFill>
                <a:prstClr val="black"/>
              </a:solidFill>
              <a:ea typeface="黑体" panose="02010609060101010101" pitchFamily="49" charset="-122"/>
            </a:endParaRPr>
          </a:p>
        </p:txBody>
      </p:sp>
      <p:sp>
        <p:nvSpPr>
          <p:cNvPr id="73" name="文本框 41">
            <a:extLst>
              <a:ext uri="{FF2B5EF4-FFF2-40B4-BE49-F238E27FC236}">
                <a16:creationId xmlns:a16="http://schemas.microsoft.com/office/drawing/2014/main" id="{5077C56F-4C9E-4E89-A4D1-9E6BDB80CF67}"/>
              </a:ext>
            </a:extLst>
          </p:cNvPr>
          <p:cNvSpPr txBox="1"/>
          <p:nvPr/>
        </p:nvSpPr>
        <p:spPr>
          <a:xfrm>
            <a:off x="7592786" y="2272396"/>
            <a:ext cx="763464" cy="276999"/>
          </a:xfrm>
          <a:prstGeom prst="rect">
            <a:avLst/>
          </a:prstGeom>
          <a:noFill/>
        </p:spPr>
        <p:txBody>
          <a:bodyPr wrap="square" rtlCol="0">
            <a:spAutoFit/>
          </a:bodyPr>
          <a:lstStyle/>
          <a:p>
            <a:pPr defTabSz="457200"/>
            <a:r>
              <a:rPr kumimoji="1" lang="zh-Hans" altLang="en-US" sz="1200" dirty="0">
                <a:solidFill>
                  <a:prstClr val="black"/>
                </a:solidFill>
                <a:ea typeface="黑体" panose="02010609060101010101" pitchFamily="49" charset="-122"/>
              </a:rPr>
              <a:t>交换机</a:t>
            </a:r>
            <a:endParaRPr kumimoji="1" lang="zh-CN" altLang="en-US" sz="1200" dirty="0">
              <a:solidFill>
                <a:prstClr val="black"/>
              </a:solidFill>
              <a:ea typeface="黑体" panose="02010609060101010101" pitchFamily="49" charset="-122"/>
            </a:endParaRPr>
          </a:p>
        </p:txBody>
      </p:sp>
      <p:sp>
        <p:nvSpPr>
          <p:cNvPr id="74" name="椭圆 42">
            <a:extLst>
              <a:ext uri="{FF2B5EF4-FFF2-40B4-BE49-F238E27FC236}">
                <a16:creationId xmlns:a16="http://schemas.microsoft.com/office/drawing/2014/main" id="{1EA101ED-3965-4CFD-A291-7CB25EE67ABD}"/>
              </a:ext>
            </a:extLst>
          </p:cNvPr>
          <p:cNvSpPr/>
          <p:nvPr/>
        </p:nvSpPr>
        <p:spPr>
          <a:xfrm>
            <a:off x="2428879" y="2887017"/>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
        <p:nvSpPr>
          <p:cNvPr id="75" name="椭圆 43">
            <a:extLst>
              <a:ext uri="{FF2B5EF4-FFF2-40B4-BE49-F238E27FC236}">
                <a16:creationId xmlns:a16="http://schemas.microsoft.com/office/drawing/2014/main" id="{F6789B46-C3C5-40A7-8A10-411FF1A22878}"/>
              </a:ext>
            </a:extLst>
          </p:cNvPr>
          <p:cNvSpPr/>
          <p:nvPr/>
        </p:nvSpPr>
        <p:spPr>
          <a:xfrm>
            <a:off x="2445588" y="2878990"/>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
        <p:nvSpPr>
          <p:cNvPr id="76" name="椭圆 44">
            <a:extLst>
              <a:ext uri="{FF2B5EF4-FFF2-40B4-BE49-F238E27FC236}">
                <a16:creationId xmlns:a16="http://schemas.microsoft.com/office/drawing/2014/main" id="{05D6C73A-5DCA-48F9-BAE6-D2B041008A31}"/>
              </a:ext>
            </a:extLst>
          </p:cNvPr>
          <p:cNvSpPr/>
          <p:nvPr/>
        </p:nvSpPr>
        <p:spPr>
          <a:xfrm>
            <a:off x="2428879" y="2887017"/>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
        <p:nvSpPr>
          <p:cNvPr id="77" name="椭圆 63">
            <a:extLst>
              <a:ext uri="{FF2B5EF4-FFF2-40B4-BE49-F238E27FC236}">
                <a16:creationId xmlns:a16="http://schemas.microsoft.com/office/drawing/2014/main" id="{1A01E567-6E3B-418B-8E4F-13FADBB0F2CA}"/>
              </a:ext>
            </a:extLst>
          </p:cNvPr>
          <p:cNvSpPr/>
          <p:nvPr/>
        </p:nvSpPr>
        <p:spPr>
          <a:xfrm>
            <a:off x="2401314" y="2858454"/>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
        <p:nvSpPr>
          <p:cNvPr id="78" name="乘 64">
            <a:extLst>
              <a:ext uri="{FF2B5EF4-FFF2-40B4-BE49-F238E27FC236}">
                <a16:creationId xmlns:a16="http://schemas.microsoft.com/office/drawing/2014/main" id="{D6911D36-F929-4D72-8186-3DCA91482123}"/>
              </a:ext>
            </a:extLst>
          </p:cNvPr>
          <p:cNvSpPr/>
          <p:nvPr/>
        </p:nvSpPr>
        <p:spPr>
          <a:xfrm>
            <a:off x="5385774" y="2453672"/>
            <a:ext cx="1076418" cy="1091006"/>
          </a:xfrm>
          <a:prstGeom prst="mathMultiply">
            <a:avLst/>
          </a:prstGeom>
          <a:solidFill>
            <a:srgbClr val="FF0000"/>
          </a:solidFill>
          <a:ln w="3175"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panose="020B0604020202020204"/>
              <a:ea typeface="黑体" panose="02010609060101010101" pitchFamily="49" charset="-122"/>
              <a:cs typeface="+mn-cs"/>
            </a:endParaRPr>
          </a:p>
        </p:txBody>
      </p:sp>
      <p:sp>
        <p:nvSpPr>
          <p:cNvPr id="79" name="椭圆 65">
            <a:extLst>
              <a:ext uri="{FF2B5EF4-FFF2-40B4-BE49-F238E27FC236}">
                <a16:creationId xmlns:a16="http://schemas.microsoft.com/office/drawing/2014/main" id="{BB34CAC9-24B0-4028-B1E5-25537061BFB2}"/>
              </a:ext>
            </a:extLst>
          </p:cNvPr>
          <p:cNvSpPr/>
          <p:nvPr/>
        </p:nvSpPr>
        <p:spPr>
          <a:xfrm>
            <a:off x="2450647" y="2876131"/>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
        <p:nvSpPr>
          <p:cNvPr id="80" name="椭圆 66">
            <a:extLst>
              <a:ext uri="{FF2B5EF4-FFF2-40B4-BE49-F238E27FC236}">
                <a16:creationId xmlns:a16="http://schemas.microsoft.com/office/drawing/2014/main" id="{E9CAACA8-150F-4554-9B93-BC5648BF6CA1}"/>
              </a:ext>
            </a:extLst>
          </p:cNvPr>
          <p:cNvSpPr/>
          <p:nvPr/>
        </p:nvSpPr>
        <p:spPr>
          <a:xfrm>
            <a:off x="2467356" y="2868104"/>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
        <p:nvSpPr>
          <p:cNvPr id="81" name="椭圆 67">
            <a:extLst>
              <a:ext uri="{FF2B5EF4-FFF2-40B4-BE49-F238E27FC236}">
                <a16:creationId xmlns:a16="http://schemas.microsoft.com/office/drawing/2014/main" id="{48761629-6F7B-4EA0-8CEE-E57AEA0D4CBF}"/>
              </a:ext>
            </a:extLst>
          </p:cNvPr>
          <p:cNvSpPr/>
          <p:nvPr/>
        </p:nvSpPr>
        <p:spPr>
          <a:xfrm>
            <a:off x="2450647" y="2876131"/>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
        <p:nvSpPr>
          <p:cNvPr id="82" name="椭圆 68">
            <a:extLst>
              <a:ext uri="{FF2B5EF4-FFF2-40B4-BE49-F238E27FC236}">
                <a16:creationId xmlns:a16="http://schemas.microsoft.com/office/drawing/2014/main" id="{1769F724-AA3B-4672-97E3-3CF124E877A3}"/>
              </a:ext>
            </a:extLst>
          </p:cNvPr>
          <p:cNvSpPr/>
          <p:nvPr/>
        </p:nvSpPr>
        <p:spPr>
          <a:xfrm>
            <a:off x="2423082" y="2847568"/>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3460160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decel="50000" fill="remove" grpId="0" nodeType="afterEffect">
                                  <p:stCondLst>
                                    <p:cond delay="0"/>
                                  </p:stCondLst>
                                  <p:endCondLst>
                                    <p:cond evt="onNext" delay="0">
                                      <p:tgtEl>
                                        <p:sldTgt/>
                                      </p:tgtEl>
                                    </p:cond>
                                  </p:endCondLst>
                                  <p:childTnLst>
                                    <p:animMotion origin="layout" path="M 4.79167E-6 4.44444E-6 L 0.55481 4.44444E-6 " pathEditMode="relative" rAng="0" ptsTypes="AA">
                                      <p:cBhvr>
                                        <p:cTn id="6" dur="2000" fill="hold"/>
                                        <p:tgtEl>
                                          <p:spTgt spid="74"/>
                                        </p:tgtEl>
                                        <p:attrNameLst>
                                          <p:attrName>ppt_x</p:attrName>
                                          <p:attrName>ppt_y</p:attrName>
                                        </p:attrNameLst>
                                      </p:cBhvr>
                                      <p:rCtr x="27734" y="0"/>
                                    </p:animMotion>
                                  </p:childTnLst>
                                  <p:subTnLst>
                                    <p:set>
                                      <p:cBhvr override="childStyle">
                                        <p:cTn dur="1" fill="hold" display="0" masterRel="nextClick" afterEffect="1"/>
                                        <p:tgtEl>
                                          <p:spTgt spid="74"/>
                                        </p:tgtEl>
                                        <p:attrNameLst>
                                          <p:attrName>style.visibility</p:attrName>
                                        </p:attrNameLst>
                                      </p:cBhvr>
                                      <p:to>
                                        <p:strVal val="hidden"/>
                                      </p:to>
                                    </p:set>
                                  </p:subTnLst>
                                </p:cTn>
                              </p:par>
                              <p:par>
                                <p:cTn id="7" presetID="0" presetClass="path" presetSubtype="0" repeatCount="indefinite" accel="50000" decel="50000" fill="hold" grpId="0" nodeType="withEffect">
                                  <p:stCondLst>
                                    <p:cond delay="500"/>
                                  </p:stCondLst>
                                  <p:endCondLst>
                                    <p:cond evt="onNext" delay="0">
                                      <p:tgtEl>
                                        <p:sldTgt/>
                                      </p:tgtEl>
                                    </p:cond>
                                  </p:endCondLst>
                                  <p:childTnLst>
                                    <p:animMotion origin="layout" path="M -3.95833E-6 -1.85185E-6 L 0.55482 -1.85185E-6 " pathEditMode="relative" rAng="0" ptsTypes="AA">
                                      <p:cBhvr>
                                        <p:cTn id="8" dur="2000" fill="hold"/>
                                        <p:tgtEl>
                                          <p:spTgt spid="75"/>
                                        </p:tgtEl>
                                        <p:attrNameLst>
                                          <p:attrName>ppt_x</p:attrName>
                                          <p:attrName>ppt_y</p:attrName>
                                        </p:attrNameLst>
                                      </p:cBhvr>
                                      <p:rCtr x="27734" y="0"/>
                                    </p:animMotion>
                                  </p:childTnLst>
                                  <p:subTnLst>
                                    <p:set>
                                      <p:cBhvr override="childStyle">
                                        <p:cTn dur="1" fill="hold" display="0" masterRel="nextClick" afterEffect="1"/>
                                        <p:tgtEl>
                                          <p:spTgt spid="75"/>
                                        </p:tgtEl>
                                        <p:attrNameLst>
                                          <p:attrName>style.visibility</p:attrName>
                                        </p:attrNameLst>
                                      </p:cBhvr>
                                      <p:to>
                                        <p:strVal val="hidden"/>
                                      </p:to>
                                    </p:set>
                                  </p:subTnLst>
                                </p:cTn>
                              </p:par>
                              <p:par>
                                <p:cTn id="9" presetID="0" presetClass="path" presetSubtype="0" repeatCount="indefinite" accel="50000" decel="50000" fill="hold" grpId="0" nodeType="withEffect">
                                  <p:stCondLst>
                                    <p:cond delay="1000"/>
                                  </p:stCondLst>
                                  <p:endCondLst>
                                    <p:cond evt="onNext" delay="0">
                                      <p:tgtEl>
                                        <p:sldTgt/>
                                      </p:tgtEl>
                                    </p:cond>
                                  </p:endCondLst>
                                  <p:childTnLst>
                                    <p:animMotion origin="layout" path="M -3.125E-6 2.96296E-6 L 0.55404 2.96296E-6 " pathEditMode="relative" rAng="0" ptsTypes="AA">
                                      <p:cBhvr>
                                        <p:cTn id="10" dur="2000" fill="hold"/>
                                        <p:tgtEl>
                                          <p:spTgt spid="76"/>
                                        </p:tgtEl>
                                        <p:attrNameLst>
                                          <p:attrName>ppt_x</p:attrName>
                                          <p:attrName>ppt_y</p:attrName>
                                        </p:attrNameLst>
                                      </p:cBhvr>
                                      <p:rCtr x="27695" y="0"/>
                                    </p:animMotion>
                                  </p:childTnLst>
                                  <p:subTnLst>
                                    <p:set>
                                      <p:cBhvr override="childStyle">
                                        <p:cTn dur="1" fill="hold" display="0" masterRel="nextClick" afterEffect="1"/>
                                        <p:tgtEl>
                                          <p:spTgt spid="76"/>
                                        </p:tgtEl>
                                        <p:attrNameLst>
                                          <p:attrName>style.visibility</p:attrName>
                                        </p:attrNameLst>
                                      </p:cBhvr>
                                      <p:to>
                                        <p:strVal val="hidden"/>
                                      </p:to>
                                    </p:set>
                                  </p:subTnLst>
                                </p:cTn>
                              </p:par>
                              <p:par>
                                <p:cTn id="11" presetID="0" presetClass="path" presetSubtype="0" repeatCount="indefinite" accel="50000" decel="50000" fill="hold" grpId="0" nodeType="withEffect">
                                  <p:stCondLst>
                                    <p:cond delay="1500"/>
                                  </p:stCondLst>
                                  <p:endCondLst>
                                    <p:cond evt="onNext" delay="0">
                                      <p:tgtEl>
                                        <p:sldTgt/>
                                      </p:tgtEl>
                                    </p:cond>
                                  </p:endCondLst>
                                  <p:childTnLst>
                                    <p:animMotion origin="layout" path="M 6.25E-7 1.11111E-6 L 0.55404 1.11111E-6 " pathEditMode="fixed" rAng="0" ptsTypes="AA">
                                      <p:cBhvr>
                                        <p:cTn id="12" dur="2000" fill="hold"/>
                                        <p:tgtEl>
                                          <p:spTgt spid="77"/>
                                        </p:tgtEl>
                                        <p:attrNameLst>
                                          <p:attrName>ppt_x</p:attrName>
                                          <p:attrName>ppt_y</p:attrName>
                                        </p:attrNameLst>
                                      </p:cBhvr>
                                      <p:rCtr x="27695" y="0"/>
                                    </p:animMotion>
                                  </p:childTnLst>
                                  <p:subTnLst>
                                    <p:set>
                                      <p:cBhvr override="childStyle">
                                        <p:cTn dur="1" fill="hold" display="0" masterRel="nextClick" afterEffect="1"/>
                                        <p:tgtEl>
                                          <p:spTgt spid="77"/>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8"/>
                                        </p:tgtEl>
                                        <p:attrNameLst>
                                          <p:attrName>style.visibility</p:attrName>
                                        </p:attrNameLst>
                                      </p:cBhvr>
                                      <p:to>
                                        <p:strVal val="visible"/>
                                      </p:to>
                                    </p:set>
                                  </p:childTnLst>
                                </p:cTn>
                              </p:par>
                            </p:childTnLst>
                          </p:cTn>
                        </p:par>
                        <p:par>
                          <p:cTn id="17" fill="hold">
                            <p:stCondLst>
                              <p:cond delay="0"/>
                            </p:stCondLst>
                            <p:childTnLst>
                              <p:par>
                                <p:cTn id="18" presetID="50" presetClass="path" presetSubtype="0" repeatCount="indefinite" accel="50000" decel="50000" grpId="0" nodeType="afterEffect">
                                  <p:stCondLst>
                                    <p:cond delay="0"/>
                                  </p:stCondLst>
                                  <p:childTnLst>
                                    <p:animMotion origin="layout" path="M 4.16667E-6 4.81481E-6 L 0.15989 4.81481E-6 C 0.23151 4.81481E-6 0.31979 0.06898 0.31979 0.125 L 0.31979 0.25 " pathEditMode="relative" rAng="0" ptsTypes="AAAA">
                                      <p:cBhvr>
                                        <p:cTn id="19" dur="2000" fill="hold"/>
                                        <p:tgtEl>
                                          <p:spTgt spid="79"/>
                                        </p:tgtEl>
                                        <p:attrNameLst>
                                          <p:attrName>ppt_x</p:attrName>
                                          <p:attrName>ppt_y</p:attrName>
                                        </p:attrNameLst>
                                      </p:cBhvr>
                                      <p:rCtr x="15990" y="12500"/>
                                    </p:animMotion>
                                  </p:childTnLst>
                                  <p:subTnLst>
                                    <p:set>
                                      <p:cBhvr override="childStyle">
                                        <p:cTn dur="1" fill="hold" display="0" masterRel="nextClick" afterEffect="1"/>
                                        <p:tgtEl>
                                          <p:spTgt spid="79"/>
                                        </p:tgtEl>
                                        <p:attrNameLst>
                                          <p:attrName>style.visibility</p:attrName>
                                        </p:attrNameLst>
                                      </p:cBhvr>
                                      <p:to>
                                        <p:strVal val="hidden"/>
                                      </p:to>
                                    </p:set>
                                  </p:subTnLst>
                                </p:cTn>
                              </p:par>
                              <p:par>
                                <p:cTn id="20" presetID="50" presetClass="path" presetSubtype="0" repeatCount="indefinite" accel="50000" decel="50000" grpId="0" nodeType="withEffect">
                                  <p:stCondLst>
                                    <p:cond delay="500"/>
                                  </p:stCondLst>
                                  <p:childTnLst>
                                    <p:animMotion origin="layout" path="M 2.08333E-6 2.22222E-6 L 0.15937 2.22222E-6 C 0.23073 2.22222E-6 0.31888 0.06898 0.31888 0.125 L 0.31888 0.25 " pathEditMode="relative" rAng="0" ptsTypes="AAAA">
                                      <p:cBhvr>
                                        <p:cTn id="21" dur="2000" fill="hold"/>
                                        <p:tgtEl>
                                          <p:spTgt spid="80"/>
                                        </p:tgtEl>
                                        <p:attrNameLst>
                                          <p:attrName>ppt_x</p:attrName>
                                          <p:attrName>ppt_y</p:attrName>
                                        </p:attrNameLst>
                                      </p:cBhvr>
                                      <p:rCtr x="15937" y="12500"/>
                                    </p:animMotion>
                                  </p:childTnLst>
                                  <p:subTnLst>
                                    <p:set>
                                      <p:cBhvr override="childStyle">
                                        <p:cTn dur="1" fill="hold" display="0" masterRel="nextClick" afterEffect="1"/>
                                        <p:tgtEl>
                                          <p:spTgt spid="80"/>
                                        </p:tgtEl>
                                        <p:attrNameLst>
                                          <p:attrName>style.visibility</p:attrName>
                                        </p:attrNameLst>
                                      </p:cBhvr>
                                      <p:to>
                                        <p:strVal val="hidden"/>
                                      </p:to>
                                    </p:set>
                                  </p:subTnLst>
                                </p:cTn>
                              </p:par>
                              <p:par>
                                <p:cTn id="22" presetID="50" presetClass="path" presetSubtype="0" repeatCount="indefinite" accel="50000" decel="50000" grpId="0" nodeType="withEffect">
                                  <p:stCondLst>
                                    <p:cond delay="1000"/>
                                  </p:stCondLst>
                                  <p:childTnLst>
                                    <p:animMotion origin="layout" path="M 4.16667E-6 4.81481E-6 L 0.15833 4.81481E-6 C 0.22929 4.81481E-6 0.31679 0.06898 0.31679 0.125 L 0.31679 0.25 " pathEditMode="relative" rAng="0" ptsTypes="AAAA">
                                      <p:cBhvr>
                                        <p:cTn id="23" dur="5000" fill="hold"/>
                                        <p:tgtEl>
                                          <p:spTgt spid="81"/>
                                        </p:tgtEl>
                                        <p:attrNameLst>
                                          <p:attrName>ppt_x</p:attrName>
                                          <p:attrName>ppt_y</p:attrName>
                                        </p:attrNameLst>
                                      </p:cBhvr>
                                      <p:rCtr x="15833" y="12500"/>
                                    </p:animMotion>
                                  </p:childTnLst>
                                  <p:subTnLst>
                                    <p:set>
                                      <p:cBhvr override="childStyle">
                                        <p:cTn dur="1" fill="hold" display="0" masterRel="nextClick" afterEffect="1"/>
                                        <p:tgtEl>
                                          <p:spTgt spid="81"/>
                                        </p:tgtEl>
                                        <p:attrNameLst>
                                          <p:attrName>style.visibility</p:attrName>
                                        </p:attrNameLst>
                                      </p:cBhvr>
                                      <p:to>
                                        <p:strVal val="hidden"/>
                                      </p:to>
                                    </p:set>
                                  </p:subTnLst>
                                </p:cTn>
                              </p:par>
                              <p:par>
                                <p:cTn id="24" presetID="50" presetClass="path" presetSubtype="0" repeatCount="indefinite" accel="50000" decel="50000" grpId="0" nodeType="withEffect">
                                  <p:stCondLst>
                                    <p:cond delay="1500"/>
                                  </p:stCondLst>
                                  <p:childTnLst>
                                    <p:animMotion origin="layout" path="M -2.08333E-6 1.48148E-6 L 0.16107 1.48148E-6 C 0.23321 1.48148E-6 0.32214 0.06898 0.32214 0.125 L 0.32214 0.25 " pathEditMode="relative" rAng="0" ptsTypes="AAAA">
                                      <p:cBhvr>
                                        <p:cTn id="25" dur="5000" fill="hold"/>
                                        <p:tgtEl>
                                          <p:spTgt spid="82"/>
                                        </p:tgtEl>
                                        <p:attrNameLst>
                                          <p:attrName>ppt_x</p:attrName>
                                          <p:attrName>ppt_y</p:attrName>
                                        </p:attrNameLst>
                                      </p:cBhvr>
                                      <p:rCtr x="16107" y="12500"/>
                                    </p:animMotion>
                                  </p:childTnLst>
                                  <p:subTnLst>
                                    <p:set>
                                      <p:cBhvr override="childStyle">
                                        <p:cTn dur="1" fill="hold" display="0" masterRel="nextClick" afterEffect="1"/>
                                        <p:tgtEl>
                                          <p:spTgt spid="8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P spid="76" grpId="0" animBg="1"/>
      <p:bldP spid="77" grpId="0" animBg="1"/>
      <p:bldP spid="78" grpId="0" animBg="1"/>
      <p:bldP spid="79" grpId="0" animBg="1"/>
      <p:bldP spid="80" grpId="0" animBg="1"/>
      <p:bldP spid="81" grpId="0" animBg="1"/>
      <p:bldP spid="8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TextBox 226">
            <a:extLst>
              <a:ext uri="{FF2B5EF4-FFF2-40B4-BE49-F238E27FC236}">
                <a16:creationId xmlns:a16="http://schemas.microsoft.com/office/drawing/2014/main" id="{AB2D4CA2-6E48-4232-893F-9BC1AF1488EF}"/>
              </a:ext>
            </a:extLst>
          </p:cNvPr>
          <p:cNvSpPr txBox="1"/>
          <p:nvPr/>
        </p:nvSpPr>
        <p:spPr>
          <a:xfrm>
            <a:off x="1429534" y="984739"/>
            <a:ext cx="184666" cy="369332"/>
          </a:xfrm>
          <a:prstGeom prst="rect">
            <a:avLst/>
          </a:prstGeom>
          <a:noFill/>
        </p:spPr>
        <p:txBody>
          <a:bodyPr wrap="none" rtlCol="0">
            <a:spAutoFit/>
          </a:bodyPr>
          <a:lstStyle/>
          <a:p>
            <a:endParaRPr lang="en-US" dirty="0">
              <a:solidFill>
                <a:prstClr val="black"/>
              </a:solidFill>
              <a:latin typeface="Calibri"/>
            </a:endParaRPr>
          </a:p>
        </p:txBody>
      </p:sp>
      <p:sp>
        <p:nvSpPr>
          <p:cNvPr id="231" name="Title 1">
            <a:extLst>
              <a:ext uri="{FF2B5EF4-FFF2-40B4-BE49-F238E27FC236}">
                <a16:creationId xmlns:a16="http://schemas.microsoft.com/office/drawing/2014/main" id="{BEE76CC7-88C8-44CD-8ACD-79704375F182}"/>
              </a:ext>
            </a:extLst>
          </p:cNvPr>
          <p:cNvSpPr>
            <a:spLocks noGrp="1"/>
          </p:cNvSpPr>
          <p:nvPr>
            <p:ph type="title"/>
          </p:nvPr>
        </p:nvSpPr>
        <p:spPr>
          <a:xfrm>
            <a:off x="426720" y="127001"/>
            <a:ext cx="11338560" cy="641315"/>
          </a:xfrm>
        </p:spPr>
        <p:txBody>
          <a:bodyPr>
            <a:normAutofit/>
          </a:bodyPr>
          <a:lstStyle/>
          <a:p>
            <a:r>
              <a:rPr lang="zh-CN" altLang="en-US" dirty="0">
                <a:latin typeface="微软雅黑"/>
                <a:ea typeface="微软雅黑"/>
                <a:cs typeface="微软雅黑"/>
              </a:rPr>
              <a:t>当设备需要维护时</a:t>
            </a:r>
          </a:p>
        </p:txBody>
      </p:sp>
      <p:pic>
        <p:nvPicPr>
          <p:cNvPr id="24" name="Picture 28" descr="图标10">
            <a:extLst>
              <a:ext uri="{FF2B5EF4-FFF2-40B4-BE49-F238E27FC236}">
                <a16:creationId xmlns:a16="http://schemas.microsoft.com/office/drawing/2014/main" id="{FA4606BD-7E29-41EB-8997-C814257FAE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12100" y="2559046"/>
            <a:ext cx="884868" cy="814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0" descr="tubiao更改图形1(9">
            <a:extLst>
              <a:ext uri="{FF2B5EF4-FFF2-40B4-BE49-F238E27FC236}">
                <a16:creationId xmlns:a16="http://schemas.microsoft.com/office/drawing/2014/main" id="{AC88554D-F0D4-400E-A564-D4EF7FCAFB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2508" y="2553603"/>
            <a:ext cx="757238"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 name="组合 72">
            <a:extLst>
              <a:ext uri="{FF2B5EF4-FFF2-40B4-BE49-F238E27FC236}">
                <a16:creationId xmlns:a16="http://schemas.microsoft.com/office/drawing/2014/main" id="{3807EA26-E877-45C3-B930-B8433D8A23BC}"/>
              </a:ext>
            </a:extLst>
          </p:cNvPr>
          <p:cNvGrpSpPr/>
          <p:nvPr/>
        </p:nvGrpSpPr>
        <p:grpSpPr>
          <a:xfrm>
            <a:off x="9309374" y="2412606"/>
            <a:ext cx="1219200" cy="1493838"/>
            <a:chOff x="9664909" y="1625183"/>
            <a:chExt cx="1219200" cy="1493838"/>
          </a:xfrm>
        </p:grpSpPr>
        <p:sp>
          <p:nvSpPr>
            <p:cNvPr id="27" name="Rectangle 10">
              <a:extLst>
                <a:ext uri="{FF2B5EF4-FFF2-40B4-BE49-F238E27FC236}">
                  <a16:creationId xmlns:a16="http://schemas.microsoft.com/office/drawing/2014/main" id="{6B177536-E1CB-450F-965E-FE119C6D706F}"/>
                </a:ext>
              </a:extLst>
            </p:cNvPr>
            <p:cNvSpPr>
              <a:spLocks noChangeArrowheads="1"/>
            </p:cNvSpPr>
            <p:nvPr/>
          </p:nvSpPr>
          <p:spPr bwMode="auto">
            <a:xfrm>
              <a:off x="9741109" y="2844383"/>
              <a:ext cx="793750" cy="274638"/>
            </a:xfrm>
            <a:prstGeom prst="rect">
              <a:avLst/>
            </a:prstGeom>
            <a:noFill/>
            <a:ln>
              <a:noFill/>
            </a:ln>
            <a:effectLst/>
            <a:extLst>
              <a:ext uri="{909E8E84-426E-40DD-AFC4-6F175D3DCCD1}">
                <a14:hiddenFill xmlns:a14="http://schemas.microsoft.com/office/drawing/2010/main">
                  <a:solidFill>
                    <a:srgbClr val="3366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457200">
                <a:spcBef>
                  <a:spcPct val="0"/>
                </a:spcBef>
                <a:buFontTx/>
                <a:buNone/>
              </a:pPr>
              <a:r>
                <a:rPr lang="zh-CN" altLang="en-US" sz="1200">
                  <a:solidFill>
                    <a:prstClr val="black"/>
                  </a:solidFill>
                  <a:latin typeface="宋体" panose="02010600030101010101" pitchFamily="2" charset="-122"/>
                </a:rPr>
                <a:t>服务器群</a:t>
              </a:r>
            </a:p>
          </p:txBody>
        </p:sp>
        <p:pic>
          <p:nvPicPr>
            <p:cNvPr id="28" name="Picture 16" descr="tubiao更改图形1(9">
              <a:extLst>
                <a:ext uri="{FF2B5EF4-FFF2-40B4-BE49-F238E27FC236}">
                  <a16:creationId xmlns:a16="http://schemas.microsoft.com/office/drawing/2014/main" id="{4DA318C1-51E9-4AD6-B679-C65F772B24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4909" y="1625183"/>
              <a:ext cx="1219200"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29" name="直线连接符 75">
            <a:extLst>
              <a:ext uri="{FF2B5EF4-FFF2-40B4-BE49-F238E27FC236}">
                <a16:creationId xmlns:a16="http://schemas.microsoft.com/office/drawing/2014/main" id="{84C5DA37-C4E6-4B25-9B5E-14EFC6AB5E5A}"/>
              </a:ext>
            </a:extLst>
          </p:cNvPr>
          <p:cNvCxnSpPr>
            <a:cxnSpLocks/>
            <a:stCxn id="25" idx="3"/>
            <a:endCxn id="24" idx="1"/>
          </p:cNvCxnSpPr>
          <p:nvPr/>
        </p:nvCxnSpPr>
        <p:spPr>
          <a:xfrm flipV="1">
            <a:off x="4419746" y="2966454"/>
            <a:ext cx="2992354" cy="20537"/>
          </a:xfrm>
          <a:prstGeom prst="line">
            <a:avLst/>
          </a:prstGeom>
          <a:noFill/>
          <a:ln w="6350" cap="flat" cmpd="sng" algn="ctr">
            <a:solidFill>
              <a:sysClr val="windowText" lastClr="000000"/>
            </a:solidFill>
            <a:prstDash val="solid"/>
            <a:miter lim="800000"/>
          </a:ln>
          <a:effectLst/>
        </p:spPr>
      </p:cxnSp>
      <p:cxnSp>
        <p:nvCxnSpPr>
          <p:cNvPr id="30" name="直线连接符 76">
            <a:extLst>
              <a:ext uri="{FF2B5EF4-FFF2-40B4-BE49-F238E27FC236}">
                <a16:creationId xmlns:a16="http://schemas.microsoft.com/office/drawing/2014/main" id="{C85C81A5-23F1-4DC9-B8C0-FC180DB08350}"/>
              </a:ext>
            </a:extLst>
          </p:cNvPr>
          <p:cNvCxnSpPr>
            <a:cxnSpLocks/>
            <a:stCxn id="36" idx="3"/>
            <a:endCxn id="25" idx="1"/>
          </p:cNvCxnSpPr>
          <p:nvPr/>
        </p:nvCxnSpPr>
        <p:spPr>
          <a:xfrm flipV="1">
            <a:off x="2545218" y="2986991"/>
            <a:ext cx="1117290" cy="2084"/>
          </a:xfrm>
          <a:prstGeom prst="line">
            <a:avLst/>
          </a:prstGeom>
          <a:noFill/>
          <a:ln w="6350" cap="flat" cmpd="sng" algn="ctr">
            <a:solidFill>
              <a:sysClr val="windowText" lastClr="000000"/>
            </a:solidFill>
            <a:prstDash val="solid"/>
            <a:miter lim="800000"/>
          </a:ln>
          <a:effectLst/>
        </p:spPr>
      </p:cxnSp>
      <p:cxnSp>
        <p:nvCxnSpPr>
          <p:cNvPr id="31" name="直线连接符 77">
            <a:extLst>
              <a:ext uri="{FF2B5EF4-FFF2-40B4-BE49-F238E27FC236}">
                <a16:creationId xmlns:a16="http://schemas.microsoft.com/office/drawing/2014/main" id="{8054DB29-494B-435D-884F-3DECE58B50B3}"/>
              </a:ext>
            </a:extLst>
          </p:cNvPr>
          <p:cNvCxnSpPr>
            <a:stCxn id="24" idx="3"/>
            <a:endCxn id="28" idx="1"/>
          </p:cNvCxnSpPr>
          <p:nvPr/>
        </p:nvCxnSpPr>
        <p:spPr>
          <a:xfrm>
            <a:off x="8296968" y="2966454"/>
            <a:ext cx="1012406" cy="6540"/>
          </a:xfrm>
          <a:prstGeom prst="line">
            <a:avLst/>
          </a:prstGeom>
          <a:noFill/>
          <a:ln w="6350" cap="flat" cmpd="sng" algn="ctr">
            <a:solidFill>
              <a:sysClr val="windowText" lastClr="000000"/>
            </a:solidFill>
            <a:prstDash val="solid"/>
            <a:miter lim="800000"/>
          </a:ln>
          <a:effectLst/>
        </p:spPr>
      </p:cxnSp>
      <p:pic>
        <p:nvPicPr>
          <p:cNvPr id="34" name="Picture 88" descr="gray_VPN">
            <a:extLst>
              <a:ext uri="{FF2B5EF4-FFF2-40B4-BE49-F238E27FC236}">
                <a16:creationId xmlns:a16="http://schemas.microsoft.com/office/drawing/2014/main" id="{1308F4D9-7929-40FB-B13E-B2163FF133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77889" y="2601317"/>
            <a:ext cx="1081087"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 name="组合 81">
            <a:extLst>
              <a:ext uri="{FF2B5EF4-FFF2-40B4-BE49-F238E27FC236}">
                <a16:creationId xmlns:a16="http://schemas.microsoft.com/office/drawing/2014/main" id="{7AEA97E1-BCF1-4631-993B-47C624F1AFFA}"/>
              </a:ext>
            </a:extLst>
          </p:cNvPr>
          <p:cNvGrpSpPr/>
          <p:nvPr/>
        </p:nvGrpSpPr>
        <p:grpSpPr>
          <a:xfrm>
            <a:off x="1100639" y="2502694"/>
            <a:ext cx="1444579" cy="972761"/>
            <a:chOff x="411598" y="1773197"/>
            <a:chExt cx="1444579" cy="972761"/>
          </a:xfrm>
        </p:grpSpPr>
        <p:pic>
          <p:nvPicPr>
            <p:cNvPr id="36" name="Picture 28" descr="cloud">
              <a:extLst>
                <a:ext uri="{FF2B5EF4-FFF2-40B4-BE49-F238E27FC236}">
                  <a16:creationId xmlns:a16="http://schemas.microsoft.com/office/drawing/2014/main" id="{4B317529-CE3C-4F12-972E-CCDE7ED7C67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1598" y="1773197"/>
              <a:ext cx="1444579" cy="972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文本框 83">
              <a:extLst>
                <a:ext uri="{FF2B5EF4-FFF2-40B4-BE49-F238E27FC236}">
                  <a16:creationId xmlns:a16="http://schemas.microsoft.com/office/drawing/2014/main" id="{427E9057-F333-4C45-B728-081A58DD534A}"/>
                </a:ext>
              </a:extLst>
            </p:cNvPr>
            <p:cNvSpPr txBox="1"/>
            <p:nvPr/>
          </p:nvSpPr>
          <p:spPr>
            <a:xfrm>
              <a:off x="771789" y="2074911"/>
              <a:ext cx="724196" cy="369332"/>
            </a:xfrm>
            <a:prstGeom prst="rect">
              <a:avLst/>
            </a:prstGeom>
            <a:noFill/>
          </p:spPr>
          <p:txBody>
            <a:bodyPr wrap="square" rtlCol="0">
              <a:spAutoFit/>
            </a:bodyPr>
            <a:lstStyle/>
            <a:p>
              <a:pPr defTabSz="457200"/>
              <a:r>
                <a:rPr kumimoji="1" lang="zh-Hans" altLang="en-US" dirty="0">
                  <a:solidFill>
                    <a:prstClr val="black"/>
                  </a:solidFill>
                  <a:ea typeface="黑体" panose="02010609060101010101" pitchFamily="49" charset="-122"/>
                </a:rPr>
                <a:t>外网</a:t>
              </a:r>
              <a:endParaRPr kumimoji="1" lang="zh-CN" altLang="en-US" dirty="0">
                <a:solidFill>
                  <a:prstClr val="black"/>
                </a:solidFill>
                <a:ea typeface="黑体" panose="02010609060101010101" pitchFamily="49" charset="-122"/>
              </a:endParaRPr>
            </a:p>
          </p:txBody>
        </p:sp>
      </p:grpSp>
      <p:sp>
        <p:nvSpPr>
          <p:cNvPr id="38" name="文本框 84">
            <a:extLst>
              <a:ext uri="{FF2B5EF4-FFF2-40B4-BE49-F238E27FC236}">
                <a16:creationId xmlns:a16="http://schemas.microsoft.com/office/drawing/2014/main" id="{4BE69A9E-9DC0-402D-AE15-4656012B2417}"/>
              </a:ext>
            </a:extLst>
          </p:cNvPr>
          <p:cNvSpPr txBox="1"/>
          <p:nvPr/>
        </p:nvSpPr>
        <p:spPr>
          <a:xfrm>
            <a:off x="3662508" y="2272396"/>
            <a:ext cx="757238" cy="276999"/>
          </a:xfrm>
          <a:prstGeom prst="rect">
            <a:avLst/>
          </a:prstGeom>
          <a:noFill/>
        </p:spPr>
        <p:txBody>
          <a:bodyPr wrap="square" rtlCol="0">
            <a:spAutoFit/>
          </a:bodyPr>
          <a:lstStyle/>
          <a:p>
            <a:pPr defTabSz="457200"/>
            <a:r>
              <a:rPr kumimoji="1" lang="zh-Hans" altLang="en-US" sz="1200" dirty="0">
                <a:solidFill>
                  <a:prstClr val="black"/>
                </a:solidFill>
                <a:ea typeface="黑体" panose="02010609060101010101" pitchFamily="49" charset="-122"/>
              </a:rPr>
              <a:t>路由器</a:t>
            </a:r>
            <a:endParaRPr kumimoji="1" lang="zh-CN" altLang="en-US" sz="1200" dirty="0">
              <a:solidFill>
                <a:prstClr val="black"/>
              </a:solidFill>
              <a:ea typeface="黑体" panose="02010609060101010101" pitchFamily="49" charset="-122"/>
            </a:endParaRPr>
          </a:p>
        </p:txBody>
      </p:sp>
      <p:sp>
        <p:nvSpPr>
          <p:cNvPr id="39" name="文本框 85">
            <a:extLst>
              <a:ext uri="{FF2B5EF4-FFF2-40B4-BE49-F238E27FC236}">
                <a16:creationId xmlns:a16="http://schemas.microsoft.com/office/drawing/2014/main" id="{5B86276A-81F7-4989-8CFD-A963E31F217F}"/>
              </a:ext>
            </a:extLst>
          </p:cNvPr>
          <p:cNvSpPr txBox="1"/>
          <p:nvPr/>
        </p:nvSpPr>
        <p:spPr>
          <a:xfrm>
            <a:off x="7592786" y="2272396"/>
            <a:ext cx="763464" cy="276999"/>
          </a:xfrm>
          <a:prstGeom prst="rect">
            <a:avLst/>
          </a:prstGeom>
          <a:noFill/>
        </p:spPr>
        <p:txBody>
          <a:bodyPr wrap="square" rtlCol="0">
            <a:spAutoFit/>
          </a:bodyPr>
          <a:lstStyle/>
          <a:p>
            <a:pPr defTabSz="457200"/>
            <a:r>
              <a:rPr kumimoji="1" lang="zh-Hans" altLang="en-US" sz="1200" dirty="0">
                <a:solidFill>
                  <a:prstClr val="black"/>
                </a:solidFill>
                <a:ea typeface="黑体" panose="02010609060101010101" pitchFamily="49" charset="-122"/>
              </a:rPr>
              <a:t>交换机</a:t>
            </a:r>
            <a:endParaRPr kumimoji="1" lang="zh-CN" altLang="en-US" sz="1200" dirty="0">
              <a:solidFill>
                <a:prstClr val="black"/>
              </a:solidFill>
              <a:ea typeface="黑体" panose="02010609060101010101" pitchFamily="49" charset="-122"/>
            </a:endParaRPr>
          </a:p>
        </p:txBody>
      </p:sp>
      <p:pic>
        <p:nvPicPr>
          <p:cNvPr id="40" name="图片 95">
            <a:extLst>
              <a:ext uri="{FF2B5EF4-FFF2-40B4-BE49-F238E27FC236}">
                <a16:creationId xmlns:a16="http://schemas.microsoft.com/office/drawing/2014/main" id="{FD896D83-55BB-4A4B-A75E-B56134499C0B}"/>
              </a:ext>
            </a:extLst>
          </p:cNvPr>
          <p:cNvPicPr>
            <a:picLocks noChangeAspect="1"/>
          </p:cNvPicPr>
          <p:nvPr/>
        </p:nvPicPr>
        <p:blipFill>
          <a:blip r:embed="rId8">
            <a:alphaModFix amt="70000"/>
            <a:extLst>
              <a:ext uri="{BEBA8EAE-BF5A-486C-A8C5-ECC9F3942E4B}">
                <a14:imgProps xmlns:a14="http://schemas.microsoft.com/office/drawing/2010/main">
                  <a14:imgLayer>
                    <a14:imgEffect>
                      <a14:artisticPhotocopy/>
                    </a14:imgEffect>
                  </a14:imgLayer>
                </a14:imgProps>
              </a:ext>
            </a:extLst>
          </a:blip>
          <a:stretch>
            <a:fillRect/>
          </a:stretch>
        </p:blipFill>
        <p:spPr>
          <a:xfrm>
            <a:off x="5339614" y="2549395"/>
            <a:ext cx="1201295" cy="941815"/>
          </a:xfrm>
          <a:prstGeom prst="rect">
            <a:avLst/>
          </a:prstGeom>
          <a:noFill/>
        </p:spPr>
      </p:pic>
      <p:sp>
        <p:nvSpPr>
          <p:cNvPr id="41" name="乘 96">
            <a:extLst>
              <a:ext uri="{FF2B5EF4-FFF2-40B4-BE49-F238E27FC236}">
                <a16:creationId xmlns:a16="http://schemas.microsoft.com/office/drawing/2014/main" id="{29674A8B-59C8-4186-B314-B3E1708F2550}"/>
              </a:ext>
            </a:extLst>
          </p:cNvPr>
          <p:cNvSpPr/>
          <p:nvPr/>
        </p:nvSpPr>
        <p:spPr>
          <a:xfrm>
            <a:off x="4616390" y="2724904"/>
            <a:ext cx="420621" cy="540225"/>
          </a:xfrm>
          <a:prstGeom prst="mathMultiply">
            <a:avLst/>
          </a:prstGeom>
          <a:solidFill>
            <a:srgbClr val="FF0000"/>
          </a:solidFill>
          <a:ln w="3175"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panose="020B0604020202020204"/>
              <a:ea typeface="黑体" panose="02010609060101010101" pitchFamily="49" charset="-122"/>
              <a:cs typeface="+mn-cs"/>
            </a:endParaRPr>
          </a:p>
        </p:txBody>
      </p:sp>
      <p:sp>
        <p:nvSpPr>
          <p:cNvPr id="42" name="乘 97">
            <a:extLst>
              <a:ext uri="{FF2B5EF4-FFF2-40B4-BE49-F238E27FC236}">
                <a16:creationId xmlns:a16="http://schemas.microsoft.com/office/drawing/2014/main" id="{7CF4624C-C2AD-432A-ABFB-A1A4C5AF68C4}"/>
              </a:ext>
            </a:extLst>
          </p:cNvPr>
          <p:cNvSpPr/>
          <p:nvPr/>
        </p:nvSpPr>
        <p:spPr>
          <a:xfrm>
            <a:off x="6691099" y="2716877"/>
            <a:ext cx="420621" cy="540225"/>
          </a:xfrm>
          <a:prstGeom prst="mathMultiply">
            <a:avLst/>
          </a:prstGeom>
          <a:solidFill>
            <a:srgbClr val="FF0000"/>
          </a:solidFill>
          <a:ln w="3175"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panose="020B0604020202020204"/>
              <a:ea typeface="黑体" panose="02010609060101010101" pitchFamily="49" charset="-122"/>
              <a:cs typeface="+mn-cs"/>
            </a:endParaRPr>
          </a:p>
        </p:txBody>
      </p:sp>
      <p:sp>
        <p:nvSpPr>
          <p:cNvPr id="43" name="文本框 2">
            <a:extLst>
              <a:ext uri="{FF2B5EF4-FFF2-40B4-BE49-F238E27FC236}">
                <a16:creationId xmlns:a16="http://schemas.microsoft.com/office/drawing/2014/main" id="{68E0D15B-7368-457D-93AB-8F370296423E}"/>
              </a:ext>
            </a:extLst>
          </p:cNvPr>
          <p:cNvSpPr txBox="1"/>
          <p:nvPr/>
        </p:nvSpPr>
        <p:spPr>
          <a:xfrm>
            <a:off x="7111720" y="4220010"/>
            <a:ext cx="3416854" cy="276999"/>
          </a:xfrm>
          <a:prstGeom prst="rect">
            <a:avLst/>
          </a:prstGeom>
          <a:noFill/>
        </p:spPr>
        <p:txBody>
          <a:bodyPr wrap="square" lIns="0" tIns="0" rIns="0" bIns="0" rtlCol="0">
            <a:spAutoFit/>
          </a:bodyPr>
          <a:lstStyle/>
          <a:p>
            <a:pPr defTabSz="457200"/>
            <a:r>
              <a:rPr kumimoji="1" lang="zh-CN" altLang="en-US" dirty="0">
                <a:solidFill>
                  <a:srgbClr val="C00000"/>
                </a:solidFill>
                <a:ea typeface="黑体" panose="02010609060101010101" pitchFamily="49" charset="-122"/>
              </a:rPr>
              <a:t>一次维护需要两次断网割接！！</a:t>
            </a:r>
          </a:p>
        </p:txBody>
      </p:sp>
    </p:spTree>
    <p:extLst>
      <p:ext uri="{BB962C8B-B14F-4D97-AF65-F5344CB8AC3E}">
        <p14:creationId xmlns:p14="http://schemas.microsoft.com/office/powerpoint/2010/main" val="2811833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grpId="1" nodeType="clickEffect">
                                  <p:stCondLst>
                                    <p:cond delay="0"/>
                                  </p:stCondLst>
                                  <p:childTnLst>
                                    <p:animEffect transition="out" filter="dissolve">
                                      <p:cBhvr>
                                        <p:cTn id="12" dur="500"/>
                                        <p:tgtEl>
                                          <p:spTgt spid="41"/>
                                        </p:tgtEl>
                                      </p:cBhvr>
                                    </p:animEffect>
                                    <p:set>
                                      <p:cBhvr>
                                        <p:cTn id="13" dur="1" fill="hold">
                                          <p:stCondLst>
                                            <p:cond delay="499"/>
                                          </p:stCondLst>
                                        </p:cTn>
                                        <p:tgtEl>
                                          <p:spTgt spid="41"/>
                                        </p:tgtEl>
                                        <p:attrNameLst>
                                          <p:attrName>style.visibility</p:attrName>
                                        </p:attrNameLst>
                                      </p:cBhvr>
                                      <p:to>
                                        <p:strVal val="hidden"/>
                                      </p:to>
                                    </p:set>
                                  </p:childTnLst>
                                </p:cTn>
                              </p:par>
                              <p:par>
                                <p:cTn id="14" presetID="9" presetClass="exit" presetSubtype="0" fill="hold" grpId="1" nodeType="withEffect">
                                  <p:stCondLst>
                                    <p:cond delay="0"/>
                                  </p:stCondLst>
                                  <p:childTnLst>
                                    <p:animEffect transition="out" filter="dissolve">
                                      <p:cBhvr>
                                        <p:cTn id="15" dur="500"/>
                                        <p:tgtEl>
                                          <p:spTgt spid="42"/>
                                        </p:tgtEl>
                                      </p:cBhvr>
                                    </p:animEffect>
                                    <p:set>
                                      <p:cBhvr>
                                        <p:cTn id="16" dur="1" fill="hold">
                                          <p:stCondLst>
                                            <p:cond delay="499"/>
                                          </p:stCondLst>
                                        </p:cTn>
                                        <p:tgtEl>
                                          <p:spTgt spid="4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4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2" nodeType="click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2"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9" presetClass="exit" presetSubtype="0" fill="hold" grpId="3" nodeType="clickEffect">
                                  <p:stCondLst>
                                    <p:cond delay="0"/>
                                  </p:stCondLst>
                                  <p:childTnLst>
                                    <p:animEffect transition="out" filter="dissolve">
                                      <p:cBhvr>
                                        <p:cTn id="34" dur="500"/>
                                        <p:tgtEl>
                                          <p:spTgt spid="42"/>
                                        </p:tgtEl>
                                      </p:cBhvr>
                                    </p:animEffect>
                                    <p:set>
                                      <p:cBhvr>
                                        <p:cTn id="35" dur="1" fill="hold">
                                          <p:stCondLst>
                                            <p:cond delay="499"/>
                                          </p:stCondLst>
                                        </p:cTn>
                                        <p:tgtEl>
                                          <p:spTgt spid="42"/>
                                        </p:tgtEl>
                                        <p:attrNameLst>
                                          <p:attrName>style.visibility</p:attrName>
                                        </p:attrNameLst>
                                      </p:cBhvr>
                                      <p:to>
                                        <p:strVal val="hidden"/>
                                      </p:to>
                                    </p:set>
                                  </p:childTnLst>
                                </p:cTn>
                              </p:par>
                              <p:par>
                                <p:cTn id="36" presetID="9" presetClass="exit" presetSubtype="0" fill="hold" grpId="3" nodeType="withEffect">
                                  <p:stCondLst>
                                    <p:cond delay="0"/>
                                  </p:stCondLst>
                                  <p:childTnLst>
                                    <p:animEffect transition="out" filter="dissolve">
                                      <p:cBhvr>
                                        <p:cTn id="37" dur="500"/>
                                        <p:tgtEl>
                                          <p:spTgt spid="41"/>
                                        </p:tgtEl>
                                      </p:cBhvr>
                                    </p:animEffect>
                                    <p:set>
                                      <p:cBhvr>
                                        <p:cTn id="38" dur="1" fill="hold">
                                          <p:stCondLst>
                                            <p:cond delay="499"/>
                                          </p:stCondLst>
                                        </p:cTn>
                                        <p:tgtEl>
                                          <p:spTgt spid="4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blinds(horizontal)">
                                      <p:cBhvr>
                                        <p:cTn id="4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41" grpId="2" animBg="1"/>
      <p:bldP spid="41" grpId="3" animBg="1"/>
      <p:bldP spid="42" grpId="0" animBg="1"/>
      <p:bldP spid="42" grpId="1" animBg="1"/>
      <p:bldP spid="42" grpId="2" animBg="1"/>
      <p:bldP spid="42" grpId="3" animBg="1"/>
      <p:bldP spid="4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TextBox 226">
            <a:extLst>
              <a:ext uri="{FF2B5EF4-FFF2-40B4-BE49-F238E27FC236}">
                <a16:creationId xmlns:a16="http://schemas.microsoft.com/office/drawing/2014/main" id="{AB2D4CA2-6E48-4232-893F-9BC1AF1488EF}"/>
              </a:ext>
            </a:extLst>
          </p:cNvPr>
          <p:cNvSpPr txBox="1"/>
          <p:nvPr/>
        </p:nvSpPr>
        <p:spPr>
          <a:xfrm>
            <a:off x="1429534" y="984739"/>
            <a:ext cx="184666" cy="369332"/>
          </a:xfrm>
          <a:prstGeom prst="rect">
            <a:avLst/>
          </a:prstGeom>
          <a:noFill/>
        </p:spPr>
        <p:txBody>
          <a:bodyPr wrap="none" rtlCol="0">
            <a:spAutoFit/>
          </a:bodyPr>
          <a:lstStyle/>
          <a:p>
            <a:endParaRPr lang="en-US" dirty="0">
              <a:solidFill>
                <a:prstClr val="black"/>
              </a:solidFill>
              <a:latin typeface="Calibri"/>
            </a:endParaRPr>
          </a:p>
        </p:txBody>
      </p:sp>
      <p:sp>
        <p:nvSpPr>
          <p:cNvPr id="231" name="Title 1">
            <a:extLst>
              <a:ext uri="{FF2B5EF4-FFF2-40B4-BE49-F238E27FC236}">
                <a16:creationId xmlns:a16="http://schemas.microsoft.com/office/drawing/2014/main" id="{BEE76CC7-88C8-44CD-8ACD-79704375F182}"/>
              </a:ext>
            </a:extLst>
          </p:cNvPr>
          <p:cNvSpPr>
            <a:spLocks noGrp="1"/>
          </p:cNvSpPr>
          <p:nvPr>
            <p:ph type="title"/>
          </p:nvPr>
        </p:nvSpPr>
        <p:spPr>
          <a:xfrm>
            <a:off x="426720" y="127001"/>
            <a:ext cx="11338560" cy="641315"/>
          </a:xfrm>
        </p:spPr>
        <p:txBody>
          <a:bodyPr>
            <a:normAutofit/>
          </a:bodyPr>
          <a:lstStyle/>
          <a:p>
            <a:r>
              <a:rPr lang="zh-CN" altLang="en-US" dirty="0">
                <a:latin typeface="微软雅黑"/>
                <a:ea typeface="微软雅黑"/>
                <a:cs typeface="微软雅黑"/>
              </a:rPr>
              <a:t>当设备需要升级时</a:t>
            </a:r>
          </a:p>
        </p:txBody>
      </p:sp>
      <p:pic>
        <p:nvPicPr>
          <p:cNvPr id="4" name="Picture 28" descr="图标10">
            <a:extLst>
              <a:ext uri="{FF2B5EF4-FFF2-40B4-BE49-F238E27FC236}">
                <a16:creationId xmlns:a16="http://schemas.microsoft.com/office/drawing/2014/main" id="{B0793364-DF12-4F60-A01E-69FEDFA665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12100" y="2559046"/>
            <a:ext cx="884868" cy="814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descr="tubiao更改图形1(9">
            <a:extLst>
              <a:ext uri="{FF2B5EF4-FFF2-40B4-BE49-F238E27FC236}">
                <a16:creationId xmlns:a16="http://schemas.microsoft.com/office/drawing/2014/main" id="{C724DD52-8883-4013-BFEB-44B8BB1826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2508" y="2553603"/>
            <a:ext cx="757238"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组合 25">
            <a:extLst>
              <a:ext uri="{FF2B5EF4-FFF2-40B4-BE49-F238E27FC236}">
                <a16:creationId xmlns:a16="http://schemas.microsoft.com/office/drawing/2014/main" id="{004B4C51-F456-41D1-B268-9A9600B1AFAE}"/>
              </a:ext>
            </a:extLst>
          </p:cNvPr>
          <p:cNvGrpSpPr/>
          <p:nvPr/>
        </p:nvGrpSpPr>
        <p:grpSpPr>
          <a:xfrm>
            <a:off x="9309374" y="2412606"/>
            <a:ext cx="1219200" cy="1493838"/>
            <a:chOff x="9664909" y="1625183"/>
            <a:chExt cx="1219200" cy="1493838"/>
          </a:xfrm>
        </p:grpSpPr>
        <p:sp>
          <p:nvSpPr>
            <p:cNvPr id="7" name="Rectangle 10">
              <a:extLst>
                <a:ext uri="{FF2B5EF4-FFF2-40B4-BE49-F238E27FC236}">
                  <a16:creationId xmlns:a16="http://schemas.microsoft.com/office/drawing/2014/main" id="{05564219-0D83-4FF0-B248-5159D6103B07}"/>
                </a:ext>
              </a:extLst>
            </p:cNvPr>
            <p:cNvSpPr>
              <a:spLocks noChangeArrowheads="1"/>
            </p:cNvSpPr>
            <p:nvPr/>
          </p:nvSpPr>
          <p:spPr bwMode="auto">
            <a:xfrm>
              <a:off x="9741109" y="2844383"/>
              <a:ext cx="793750" cy="274638"/>
            </a:xfrm>
            <a:prstGeom prst="rect">
              <a:avLst/>
            </a:prstGeom>
            <a:noFill/>
            <a:ln>
              <a:noFill/>
            </a:ln>
            <a:effectLst/>
            <a:extLst>
              <a:ext uri="{909E8E84-426E-40DD-AFC4-6F175D3DCCD1}">
                <a14:hiddenFill xmlns:a14="http://schemas.microsoft.com/office/drawing/2010/main">
                  <a:solidFill>
                    <a:srgbClr val="3366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200">
                  <a:latin typeface="宋体" panose="02010600030101010101" pitchFamily="2" charset="-122"/>
                </a:rPr>
                <a:t>服务器群</a:t>
              </a:r>
            </a:p>
          </p:txBody>
        </p:sp>
        <p:pic>
          <p:nvPicPr>
            <p:cNvPr id="8" name="Picture 16" descr="tubiao更改图形1(9">
              <a:extLst>
                <a:ext uri="{FF2B5EF4-FFF2-40B4-BE49-F238E27FC236}">
                  <a16:creationId xmlns:a16="http://schemas.microsoft.com/office/drawing/2014/main" id="{945E04C7-FC6C-434A-95B7-D1F52CA4EF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4909" y="1625183"/>
              <a:ext cx="1219200"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9" name="直线连接符 28">
            <a:extLst>
              <a:ext uri="{FF2B5EF4-FFF2-40B4-BE49-F238E27FC236}">
                <a16:creationId xmlns:a16="http://schemas.microsoft.com/office/drawing/2014/main" id="{77998BDF-7216-4387-A46D-74C90412E8F2}"/>
              </a:ext>
            </a:extLst>
          </p:cNvPr>
          <p:cNvCxnSpPr>
            <a:cxnSpLocks/>
            <a:stCxn id="5" idx="3"/>
            <a:endCxn id="4" idx="1"/>
          </p:cNvCxnSpPr>
          <p:nvPr/>
        </p:nvCxnSpPr>
        <p:spPr>
          <a:xfrm flipV="1">
            <a:off x="4419746" y="2966454"/>
            <a:ext cx="2992354" cy="20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线连接符 29">
            <a:extLst>
              <a:ext uri="{FF2B5EF4-FFF2-40B4-BE49-F238E27FC236}">
                <a16:creationId xmlns:a16="http://schemas.microsoft.com/office/drawing/2014/main" id="{57669B44-1A6E-40EA-9220-1C3677A3F547}"/>
              </a:ext>
            </a:extLst>
          </p:cNvPr>
          <p:cNvCxnSpPr>
            <a:cxnSpLocks/>
            <a:stCxn id="16" idx="3"/>
            <a:endCxn id="5" idx="1"/>
          </p:cNvCxnSpPr>
          <p:nvPr/>
        </p:nvCxnSpPr>
        <p:spPr>
          <a:xfrm flipV="1">
            <a:off x="2545218" y="2986991"/>
            <a:ext cx="1117290" cy="20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线连接符 30">
            <a:extLst>
              <a:ext uri="{FF2B5EF4-FFF2-40B4-BE49-F238E27FC236}">
                <a16:creationId xmlns:a16="http://schemas.microsoft.com/office/drawing/2014/main" id="{995E04A6-E59E-433D-9D0E-F78E75AD5C0F}"/>
              </a:ext>
            </a:extLst>
          </p:cNvPr>
          <p:cNvCxnSpPr>
            <a:stCxn id="4" idx="3"/>
            <a:endCxn id="8" idx="1"/>
          </p:cNvCxnSpPr>
          <p:nvPr/>
        </p:nvCxnSpPr>
        <p:spPr>
          <a:xfrm>
            <a:off x="8296968" y="2966454"/>
            <a:ext cx="1012406" cy="65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组合 31">
            <a:extLst>
              <a:ext uri="{FF2B5EF4-FFF2-40B4-BE49-F238E27FC236}">
                <a16:creationId xmlns:a16="http://schemas.microsoft.com/office/drawing/2014/main" id="{EBF18635-7248-4A3E-9FEB-E52FD2003DF1}"/>
              </a:ext>
            </a:extLst>
          </p:cNvPr>
          <p:cNvGrpSpPr/>
          <p:nvPr/>
        </p:nvGrpSpPr>
        <p:grpSpPr>
          <a:xfrm>
            <a:off x="5304864" y="2601317"/>
            <a:ext cx="1154112" cy="1081861"/>
            <a:chOff x="3163888" y="3294063"/>
            <a:chExt cx="1154112" cy="1081861"/>
          </a:xfrm>
        </p:grpSpPr>
        <p:sp>
          <p:nvSpPr>
            <p:cNvPr id="13" name="Text Box 87">
              <a:extLst>
                <a:ext uri="{FF2B5EF4-FFF2-40B4-BE49-F238E27FC236}">
                  <a16:creationId xmlns:a16="http://schemas.microsoft.com/office/drawing/2014/main" id="{F43B3F93-8424-4FE5-92DB-3CDC32376D9C}"/>
                </a:ext>
              </a:extLst>
            </p:cNvPr>
            <p:cNvSpPr txBox="1">
              <a:spLocks noChangeArrowheads="1"/>
            </p:cNvSpPr>
            <p:nvPr/>
          </p:nvSpPr>
          <p:spPr bwMode="auto">
            <a:xfrm>
              <a:off x="3163888" y="4098925"/>
              <a:ext cx="11525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1200" dirty="0"/>
                <a:t>低性能设备</a:t>
              </a:r>
              <a:endParaRPr lang="en-US" altLang="zh-CN" sz="1200" dirty="0"/>
            </a:p>
          </p:txBody>
        </p:sp>
        <p:pic>
          <p:nvPicPr>
            <p:cNvPr id="14" name="Picture 88" descr="gray_VPN">
              <a:extLst>
                <a:ext uri="{FF2B5EF4-FFF2-40B4-BE49-F238E27FC236}">
                  <a16:creationId xmlns:a16="http://schemas.microsoft.com/office/drawing/2014/main" id="{D6E36CC0-2EB5-44E2-B932-ABEE5555AC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6913" y="3294063"/>
              <a:ext cx="1081087"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 name="组合 34">
            <a:extLst>
              <a:ext uri="{FF2B5EF4-FFF2-40B4-BE49-F238E27FC236}">
                <a16:creationId xmlns:a16="http://schemas.microsoft.com/office/drawing/2014/main" id="{2E699266-57D6-489D-AF36-84EFA4AF5EC4}"/>
              </a:ext>
            </a:extLst>
          </p:cNvPr>
          <p:cNvGrpSpPr/>
          <p:nvPr/>
        </p:nvGrpSpPr>
        <p:grpSpPr>
          <a:xfrm>
            <a:off x="1100639" y="2502694"/>
            <a:ext cx="1444579" cy="972761"/>
            <a:chOff x="411598" y="1773197"/>
            <a:chExt cx="1444579" cy="972761"/>
          </a:xfrm>
        </p:grpSpPr>
        <p:pic>
          <p:nvPicPr>
            <p:cNvPr id="16" name="Picture 28" descr="cloud">
              <a:extLst>
                <a:ext uri="{FF2B5EF4-FFF2-40B4-BE49-F238E27FC236}">
                  <a16:creationId xmlns:a16="http://schemas.microsoft.com/office/drawing/2014/main" id="{DF60BE5C-17B7-4C75-B16D-8686AAB6A3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1598" y="1773197"/>
              <a:ext cx="1444579" cy="972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文本框 36">
              <a:extLst>
                <a:ext uri="{FF2B5EF4-FFF2-40B4-BE49-F238E27FC236}">
                  <a16:creationId xmlns:a16="http://schemas.microsoft.com/office/drawing/2014/main" id="{86F4380D-D870-4E52-A318-17B1F5C448B6}"/>
                </a:ext>
              </a:extLst>
            </p:cNvPr>
            <p:cNvSpPr txBox="1"/>
            <p:nvPr/>
          </p:nvSpPr>
          <p:spPr>
            <a:xfrm>
              <a:off x="771789" y="2074911"/>
              <a:ext cx="724196" cy="369332"/>
            </a:xfrm>
            <a:prstGeom prst="rect">
              <a:avLst/>
            </a:prstGeom>
            <a:noFill/>
          </p:spPr>
          <p:txBody>
            <a:bodyPr wrap="square" rtlCol="0">
              <a:spAutoFit/>
            </a:bodyPr>
            <a:lstStyle/>
            <a:p>
              <a:r>
                <a:rPr kumimoji="1" lang="zh-Hans" altLang="en-US" dirty="0"/>
                <a:t>外网</a:t>
              </a:r>
              <a:endParaRPr kumimoji="1" lang="zh-CN" altLang="en-US" dirty="0"/>
            </a:p>
          </p:txBody>
        </p:sp>
      </p:grpSp>
      <p:sp>
        <p:nvSpPr>
          <p:cNvPr id="18" name="文本框 37">
            <a:extLst>
              <a:ext uri="{FF2B5EF4-FFF2-40B4-BE49-F238E27FC236}">
                <a16:creationId xmlns:a16="http://schemas.microsoft.com/office/drawing/2014/main" id="{F5CC19E1-5330-4C1D-A248-00B2787B21E6}"/>
              </a:ext>
            </a:extLst>
          </p:cNvPr>
          <p:cNvSpPr txBox="1"/>
          <p:nvPr/>
        </p:nvSpPr>
        <p:spPr>
          <a:xfrm>
            <a:off x="3662508" y="2272396"/>
            <a:ext cx="757238" cy="276999"/>
          </a:xfrm>
          <a:prstGeom prst="rect">
            <a:avLst/>
          </a:prstGeom>
          <a:noFill/>
        </p:spPr>
        <p:txBody>
          <a:bodyPr wrap="square" rtlCol="0">
            <a:spAutoFit/>
          </a:bodyPr>
          <a:lstStyle/>
          <a:p>
            <a:r>
              <a:rPr kumimoji="1" lang="zh-Hans" altLang="en-US" sz="1200" dirty="0"/>
              <a:t>路由器</a:t>
            </a:r>
            <a:endParaRPr kumimoji="1" lang="zh-CN" altLang="en-US" sz="1200" dirty="0"/>
          </a:p>
        </p:txBody>
      </p:sp>
      <p:sp>
        <p:nvSpPr>
          <p:cNvPr id="19" name="文本框 38">
            <a:extLst>
              <a:ext uri="{FF2B5EF4-FFF2-40B4-BE49-F238E27FC236}">
                <a16:creationId xmlns:a16="http://schemas.microsoft.com/office/drawing/2014/main" id="{EBB6DC80-364E-4693-8C28-FEF47DE104DA}"/>
              </a:ext>
            </a:extLst>
          </p:cNvPr>
          <p:cNvSpPr txBox="1"/>
          <p:nvPr/>
        </p:nvSpPr>
        <p:spPr>
          <a:xfrm>
            <a:off x="7592786" y="2272396"/>
            <a:ext cx="763464" cy="276999"/>
          </a:xfrm>
          <a:prstGeom prst="rect">
            <a:avLst/>
          </a:prstGeom>
          <a:noFill/>
        </p:spPr>
        <p:txBody>
          <a:bodyPr wrap="square" rtlCol="0">
            <a:spAutoFit/>
          </a:bodyPr>
          <a:lstStyle/>
          <a:p>
            <a:r>
              <a:rPr kumimoji="1" lang="zh-Hans" altLang="en-US" sz="1200" dirty="0"/>
              <a:t>交换机</a:t>
            </a:r>
            <a:endParaRPr kumimoji="1" lang="zh-CN" altLang="en-US" sz="1200" dirty="0"/>
          </a:p>
        </p:txBody>
      </p:sp>
      <p:grpSp>
        <p:nvGrpSpPr>
          <p:cNvPr id="20" name="组合 43">
            <a:extLst>
              <a:ext uri="{FF2B5EF4-FFF2-40B4-BE49-F238E27FC236}">
                <a16:creationId xmlns:a16="http://schemas.microsoft.com/office/drawing/2014/main" id="{BD599FFD-7ACC-47F9-B994-3FEDABC536DA}"/>
              </a:ext>
            </a:extLst>
          </p:cNvPr>
          <p:cNvGrpSpPr/>
          <p:nvPr/>
        </p:nvGrpSpPr>
        <p:grpSpPr>
          <a:xfrm>
            <a:off x="4975932" y="211743"/>
            <a:ext cx="1810387" cy="1587130"/>
            <a:chOff x="3164681" y="3368915"/>
            <a:chExt cx="1152525" cy="956839"/>
          </a:xfrm>
        </p:grpSpPr>
        <p:sp>
          <p:nvSpPr>
            <p:cNvPr id="21" name="Text Box 87">
              <a:extLst>
                <a:ext uri="{FF2B5EF4-FFF2-40B4-BE49-F238E27FC236}">
                  <a16:creationId xmlns:a16="http://schemas.microsoft.com/office/drawing/2014/main" id="{6156E8CE-DABE-4369-B91D-5022008EBA87}"/>
                </a:ext>
              </a:extLst>
            </p:cNvPr>
            <p:cNvSpPr txBox="1">
              <a:spLocks noChangeArrowheads="1"/>
            </p:cNvSpPr>
            <p:nvPr/>
          </p:nvSpPr>
          <p:spPr bwMode="auto">
            <a:xfrm>
              <a:off x="3164681" y="4158759"/>
              <a:ext cx="1152525" cy="166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1200" dirty="0"/>
                <a:t>高性能设备</a:t>
              </a:r>
              <a:endParaRPr lang="en-US" altLang="zh-CN" sz="1200" dirty="0"/>
            </a:p>
          </p:txBody>
        </p:sp>
        <p:pic>
          <p:nvPicPr>
            <p:cNvPr id="22" name="Picture 88" descr="gray_VPN">
              <a:extLst>
                <a:ext uri="{FF2B5EF4-FFF2-40B4-BE49-F238E27FC236}">
                  <a16:creationId xmlns:a16="http://schemas.microsoft.com/office/drawing/2014/main" id="{F384263C-DD7E-427C-B9AE-AD573A1254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22553" y="3368915"/>
              <a:ext cx="1081087"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 name="文本框 1">
            <a:extLst>
              <a:ext uri="{FF2B5EF4-FFF2-40B4-BE49-F238E27FC236}">
                <a16:creationId xmlns:a16="http://schemas.microsoft.com/office/drawing/2014/main" id="{00C323E3-BAF7-4F00-B25B-81E4BED5B9FB}"/>
              </a:ext>
            </a:extLst>
          </p:cNvPr>
          <p:cNvSpPr txBox="1"/>
          <p:nvPr/>
        </p:nvSpPr>
        <p:spPr>
          <a:xfrm>
            <a:off x="6900619" y="4950163"/>
            <a:ext cx="3393005" cy="276999"/>
          </a:xfrm>
          <a:prstGeom prst="rect">
            <a:avLst/>
          </a:prstGeom>
          <a:noFill/>
        </p:spPr>
        <p:txBody>
          <a:bodyPr wrap="square" lIns="0" tIns="0" rIns="0" bIns="0" rtlCol="0">
            <a:spAutoFit/>
          </a:bodyPr>
          <a:lstStyle/>
          <a:p>
            <a:pPr algn="l"/>
            <a:r>
              <a:rPr kumimoji="1" lang="zh-CN" altLang="en-US" dirty="0">
                <a:solidFill>
                  <a:srgbClr val="C00000"/>
                </a:solidFill>
              </a:rPr>
              <a:t>无法利旧造成投资浪费！！</a:t>
            </a:r>
          </a:p>
        </p:txBody>
      </p:sp>
    </p:spTree>
    <p:extLst>
      <p:ext uri="{BB962C8B-B14F-4D97-AF65-F5344CB8AC3E}">
        <p14:creationId xmlns:p14="http://schemas.microsoft.com/office/powerpoint/2010/main" val="1667218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0104 0.00463 L 0.00104 0.30139 " pathEditMode="relative" rAng="0" ptsTypes="AA">
                                      <p:cBhvr>
                                        <p:cTn id="10" dur="2000" fill="hold"/>
                                        <p:tgtEl>
                                          <p:spTgt spid="12"/>
                                        </p:tgtEl>
                                        <p:attrNameLst>
                                          <p:attrName>ppt_x</p:attrName>
                                          <p:attrName>ppt_y</p:attrName>
                                        </p:attrNameLst>
                                      </p:cBhvr>
                                      <p:rCtr x="0" y="14838"/>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00104 0.00463 L 0.00104 0.30139 " pathEditMode="relative" rAng="0" ptsTypes="AA">
                                      <p:cBhvr>
                                        <p:cTn id="14" dur="2000" fill="hold"/>
                                        <p:tgtEl>
                                          <p:spTgt spid="20"/>
                                        </p:tgtEl>
                                        <p:attrNameLst>
                                          <p:attrName>ppt_x</p:attrName>
                                          <p:attrName>ppt_y</p:attrName>
                                        </p:attrNameLst>
                                      </p:cBhvr>
                                      <p:rCtr x="0" y="14838"/>
                                    </p:animMotion>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dissolv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TextBox 226">
            <a:extLst>
              <a:ext uri="{FF2B5EF4-FFF2-40B4-BE49-F238E27FC236}">
                <a16:creationId xmlns:a16="http://schemas.microsoft.com/office/drawing/2014/main" id="{AB2D4CA2-6E48-4232-893F-9BC1AF1488EF}"/>
              </a:ext>
            </a:extLst>
          </p:cNvPr>
          <p:cNvSpPr txBox="1"/>
          <p:nvPr/>
        </p:nvSpPr>
        <p:spPr>
          <a:xfrm>
            <a:off x="1429534" y="984739"/>
            <a:ext cx="184666" cy="369332"/>
          </a:xfrm>
          <a:prstGeom prst="rect">
            <a:avLst/>
          </a:prstGeom>
          <a:noFill/>
        </p:spPr>
        <p:txBody>
          <a:bodyPr wrap="none" rtlCol="0">
            <a:spAutoFit/>
          </a:bodyPr>
          <a:lstStyle/>
          <a:p>
            <a:endParaRPr lang="en-US" dirty="0">
              <a:solidFill>
                <a:prstClr val="black"/>
              </a:solidFill>
              <a:latin typeface="Calibri"/>
            </a:endParaRPr>
          </a:p>
        </p:txBody>
      </p:sp>
      <p:sp>
        <p:nvSpPr>
          <p:cNvPr id="231" name="Title 1">
            <a:extLst>
              <a:ext uri="{FF2B5EF4-FFF2-40B4-BE49-F238E27FC236}">
                <a16:creationId xmlns:a16="http://schemas.microsoft.com/office/drawing/2014/main" id="{BEE76CC7-88C8-44CD-8ACD-79704375F182}"/>
              </a:ext>
            </a:extLst>
          </p:cNvPr>
          <p:cNvSpPr>
            <a:spLocks noGrp="1"/>
          </p:cNvSpPr>
          <p:nvPr>
            <p:ph type="title"/>
          </p:nvPr>
        </p:nvSpPr>
        <p:spPr>
          <a:xfrm>
            <a:off x="426720" y="127001"/>
            <a:ext cx="11338560" cy="641315"/>
          </a:xfrm>
        </p:spPr>
        <p:txBody>
          <a:bodyPr>
            <a:normAutofit/>
          </a:bodyPr>
          <a:lstStyle/>
          <a:p>
            <a:r>
              <a:rPr lang="zh-CN" altLang="en-US" dirty="0">
                <a:latin typeface="微软雅黑"/>
                <a:ea typeface="微软雅黑"/>
                <a:cs typeface="微软雅黑"/>
              </a:rPr>
              <a:t>是时候开始改变了。。。。</a:t>
            </a:r>
          </a:p>
        </p:txBody>
      </p:sp>
      <p:pic>
        <p:nvPicPr>
          <p:cNvPr id="3" name="图片 2">
            <a:extLst>
              <a:ext uri="{FF2B5EF4-FFF2-40B4-BE49-F238E27FC236}">
                <a16:creationId xmlns:a16="http://schemas.microsoft.com/office/drawing/2014/main" id="{B9C6488D-34F2-A640-A345-AD57B443C4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1043" y="768316"/>
            <a:ext cx="6449914" cy="5688031"/>
          </a:xfrm>
          <a:prstGeom prst="rect">
            <a:avLst/>
          </a:prstGeom>
        </p:spPr>
      </p:pic>
    </p:spTree>
    <p:extLst>
      <p:ext uri="{BB962C8B-B14F-4D97-AF65-F5344CB8AC3E}">
        <p14:creationId xmlns:p14="http://schemas.microsoft.com/office/powerpoint/2010/main" val="41498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2395A16-855E-460C-A514-163F62467A94}"/>
              </a:ext>
            </a:extLst>
          </p:cNvPr>
          <p:cNvSpPr txBox="1">
            <a:spLocks/>
          </p:cNvSpPr>
          <p:nvPr/>
        </p:nvSpPr>
        <p:spPr>
          <a:xfrm>
            <a:off x="426720" y="127001"/>
            <a:ext cx="11338560" cy="641315"/>
          </a:xfrm>
          <a:prstGeom prst="rect">
            <a:avLst/>
          </a:prstGeom>
        </p:spPr>
        <p:txBody>
          <a:bodyPr vert="horz" lIns="91440" tIns="45720" rIns="91440" bIns="45720" rtlCol="0" anchor="b" anchorCtr="0">
            <a:normAutofit/>
          </a:bodyPr>
          <a:lstStyle>
            <a:lvl1pPr marL="0" algn="l" defTabSz="914400" rtl="0" eaLnBrk="1" latinLnBrk="0" hangingPunct="1">
              <a:lnSpc>
                <a:spcPct val="90000"/>
              </a:lnSpc>
              <a:spcBef>
                <a:spcPts val="0"/>
              </a:spcBef>
              <a:spcAft>
                <a:spcPts val="600"/>
              </a:spcAft>
              <a:buNone/>
              <a:defRPr lang="en-US" sz="3000" b="1" kern="1200" cap="all" spc="200" baseline="0">
                <a:solidFill>
                  <a:schemeClr val="bg2"/>
                </a:solidFill>
                <a:latin typeface="+mn-lt"/>
                <a:ea typeface="+mn-ea"/>
                <a:cs typeface="+mn-cs"/>
              </a:defRPr>
            </a:lvl1pPr>
          </a:lstStyle>
          <a:p>
            <a:r>
              <a:rPr lang="zh-CN" altLang="en-US" dirty="0"/>
              <a:t>只需要加一台</a:t>
            </a:r>
            <a:r>
              <a:rPr lang="en-US" altLang="zh-CN" dirty="0"/>
              <a:t>Bypass</a:t>
            </a:r>
            <a:r>
              <a:rPr lang="zh-CN" altLang="en-US" dirty="0"/>
              <a:t>交换机</a:t>
            </a:r>
            <a:endParaRPr lang="en-US" altLang="zh-CN" dirty="0"/>
          </a:p>
        </p:txBody>
      </p:sp>
      <p:pic>
        <p:nvPicPr>
          <p:cNvPr id="36" name="Picture 28" descr="图标10">
            <a:extLst>
              <a:ext uri="{FF2B5EF4-FFF2-40B4-BE49-F238E27FC236}">
                <a16:creationId xmlns:a16="http://schemas.microsoft.com/office/drawing/2014/main" id="{0906C2DB-FFB2-4D74-A34D-E8BAD7D2656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12100" y="2559046"/>
            <a:ext cx="884868" cy="814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10" descr="tubiao更改图形1(9">
            <a:extLst>
              <a:ext uri="{FF2B5EF4-FFF2-40B4-BE49-F238E27FC236}">
                <a16:creationId xmlns:a16="http://schemas.microsoft.com/office/drawing/2014/main" id="{52B7B192-837D-4344-937E-A72C6B9B9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2508" y="2553603"/>
            <a:ext cx="757238"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 name="组合 27">
            <a:extLst>
              <a:ext uri="{FF2B5EF4-FFF2-40B4-BE49-F238E27FC236}">
                <a16:creationId xmlns:a16="http://schemas.microsoft.com/office/drawing/2014/main" id="{4F4CDD39-49A7-4976-86CC-3680013CD225}"/>
              </a:ext>
            </a:extLst>
          </p:cNvPr>
          <p:cNvGrpSpPr/>
          <p:nvPr/>
        </p:nvGrpSpPr>
        <p:grpSpPr>
          <a:xfrm>
            <a:off x="9309374" y="2412606"/>
            <a:ext cx="1219200" cy="1493838"/>
            <a:chOff x="9664909" y="1625183"/>
            <a:chExt cx="1219200" cy="1493838"/>
          </a:xfrm>
        </p:grpSpPr>
        <p:sp>
          <p:nvSpPr>
            <p:cNvPr id="39" name="Rectangle 10">
              <a:extLst>
                <a:ext uri="{FF2B5EF4-FFF2-40B4-BE49-F238E27FC236}">
                  <a16:creationId xmlns:a16="http://schemas.microsoft.com/office/drawing/2014/main" id="{898E5123-5873-4ED4-A10D-7C6C9A05E95B}"/>
                </a:ext>
              </a:extLst>
            </p:cNvPr>
            <p:cNvSpPr>
              <a:spLocks noChangeArrowheads="1"/>
            </p:cNvSpPr>
            <p:nvPr/>
          </p:nvSpPr>
          <p:spPr bwMode="auto">
            <a:xfrm>
              <a:off x="9741109" y="2844383"/>
              <a:ext cx="793750" cy="274638"/>
            </a:xfrm>
            <a:prstGeom prst="rect">
              <a:avLst/>
            </a:prstGeom>
            <a:noFill/>
            <a:ln>
              <a:noFill/>
            </a:ln>
            <a:effectLst/>
            <a:extLst>
              <a:ext uri="{909E8E84-426E-40DD-AFC4-6F175D3DCCD1}">
                <a14:hiddenFill xmlns:a14="http://schemas.microsoft.com/office/drawing/2010/main">
                  <a:solidFill>
                    <a:srgbClr val="3366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defTabSz="457200">
                <a:spcBef>
                  <a:spcPct val="0"/>
                </a:spcBef>
                <a:buFontTx/>
                <a:buNone/>
              </a:pPr>
              <a:r>
                <a:rPr lang="zh-CN" altLang="en-US" sz="1200">
                  <a:solidFill>
                    <a:prstClr val="black"/>
                  </a:solidFill>
                  <a:latin typeface="宋体" panose="02010600030101010101" pitchFamily="2" charset="-122"/>
                </a:rPr>
                <a:t>服务器群</a:t>
              </a:r>
            </a:p>
          </p:txBody>
        </p:sp>
        <p:pic>
          <p:nvPicPr>
            <p:cNvPr id="40" name="Picture 16" descr="tubiao更改图形1(9">
              <a:extLst>
                <a:ext uri="{FF2B5EF4-FFF2-40B4-BE49-F238E27FC236}">
                  <a16:creationId xmlns:a16="http://schemas.microsoft.com/office/drawing/2014/main" id="{2BC9017E-24AB-4383-B10E-CBF7889733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4909" y="1625183"/>
              <a:ext cx="1219200"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41" name="直线连接符 31">
            <a:extLst>
              <a:ext uri="{FF2B5EF4-FFF2-40B4-BE49-F238E27FC236}">
                <a16:creationId xmlns:a16="http://schemas.microsoft.com/office/drawing/2014/main" id="{1A19F969-F565-4F2F-BC52-666006E060D0}"/>
              </a:ext>
            </a:extLst>
          </p:cNvPr>
          <p:cNvCxnSpPr>
            <a:cxnSpLocks/>
            <a:stCxn id="37" idx="3"/>
            <a:endCxn id="36" idx="1"/>
          </p:cNvCxnSpPr>
          <p:nvPr/>
        </p:nvCxnSpPr>
        <p:spPr>
          <a:xfrm flipV="1">
            <a:off x="4419746" y="2966454"/>
            <a:ext cx="2992354" cy="20537"/>
          </a:xfrm>
          <a:prstGeom prst="line">
            <a:avLst/>
          </a:prstGeom>
          <a:noFill/>
          <a:ln w="6350" cap="flat" cmpd="sng" algn="ctr">
            <a:solidFill>
              <a:sysClr val="windowText" lastClr="000000"/>
            </a:solidFill>
            <a:prstDash val="solid"/>
            <a:miter lim="800000"/>
          </a:ln>
          <a:effectLst/>
        </p:spPr>
      </p:cxnSp>
      <p:cxnSp>
        <p:nvCxnSpPr>
          <p:cNvPr id="42" name="直线连接符 32">
            <a:extLst>
              <a:ext uri="{FF2B5EF4-FFF2-40B4-BE49-F238E27FC236}">
                <a16:creationId xmlns:a16="http://schemas.microsoft.com/office/drawing/2014/main" id="{31816128-67F4-4FD8-B864-C6F2D053D78D}"/>
              </a:ext>
            </a:extLst>
          </p:cNvPr>
          <p:cNvCxnSpPr>
            <a:cxnSpLocks/>
            <a:stCxn id="48" idx="3"/>
            <a:endCxn id="37" idx="1"/>
          </p:cNvCxnSpPr>
          <p:nvPr/>
        </p:nvCxnSpPr>
        <p:spPr>
          <a:xfrm flipV="1">
            <a:off x="2545218" y="2986991"/>
            <a:ext cx="1117290" cy="2084"/>
          </a:xfrm>
          <a:prstGeom prst="line">
            <a:avLst/>
          </a:prstGeom>
          <a:noFill/>
          <a:ln w="6350" cap="flat" cmpd="sng" algn="ctr">
            <a:solidFill>
              <a:sysClr val="windowText" lastClr="000000"/>
            </a:solidFill>
            <a:prstDash val="solid"/>
            <a:miter lim="800000"/>
          </a:ln>
          <a:effectLst/>
        </p:spPr>
      </p:cxnSp>
      <p:cxnSp>
        <p:nvCxnSpPr>
          <p:cNvPr id="43" name="直线连接符 33">
            <a:extLst>
              <a:ext uri="{FF2B5EF4-FFF2-40B4-BE49-F238E27FC236}">
                <a16:creationId xmlns:a16="http://schemas.microsoft.com/office/drawing/2014/main" id="{2580C797-3F02-4D1F-90DC-E8C40DB6E4AD}"/>
              </a:ext>
            </a:extLst>
          </p:cNvPr>
          <p:cNvCxnSpPr>
            <a:stCxn id="36" idx="3"/>
            <a:endCxn id="40" idx="1"/>
          </p:cNvCxnSpPr>
          <p:nvPr/>
        </p:nvCxnSpPr>
        <p:spPr>
          <a:xfrm>
            <a:off x="8296968" y="2966454"/>
            <a:ext cx="1012406" cy="6540"/>
          </a:xfrm>
          <a:prstGeom prst="line">
            <a:avLst/>
          </a:prstGeom>
          <a:noFill/>
          <a:ln w="6350" cap="flat" cmpd="sng" algn="ctr">
            <a:solidFill>
              <a:sysClr val="windowText" lastClr="000000"/>
            </a:solidFill>
            <a:prstDash val="solid"/>
            <a:miter lim="800000"/>
          </a:ln>
          <a:effectLst/>
        </p:spPr>
      </p:cxnSp>
      <p:grpSp>
        <p:nvGrpSpPr>
          <p:cNvPr id="44" name="组合 34">
            <a:extLst>
              <a:ext uri="{FF2B5EF4-FFF2-40B4-BE49-F238E27FC236}">
                <a16:creationId xmlns:a16="http://schemas.microsoft.com/office/drawing/2014/main" id="{373B723F-5455-43D9-A50F-1FC75621B68B}"/>
              </a:ext>
            </a:extLst>
          </p:cNvPr>
          <p:cNvGrpSpPr/>
          <p:nvPr/>
        </p:nvGrpSpPr>
        <p:grpSpPr>
          <a:xfrm>
            <a:off x="5270185" y="3631806"/>
            <a:ext cx="1154112" cy="1081861"/>
            <a:chOff x="3163888" y="3294063"/>
            <a:chExt cx="1154112" cy="1081861"/>
          </a:xfrm>
        </p:grpSpPr>
        <p:sp>
          <p:nvSpPr>
            <p:cNvPr id="45" name="Text Box 87">
              <a:extLst>
                <a:ext uri="{FF2B5EF4-FFF2-40B4-BE49-F238E27FC236}">
                  <a16:creationId xmlns:a16="http://schemas.microsoft.com/office/drawing/2014/main" id="{21A5CC39-1C64-4EE5-B6E9-F8B91CE51E9F}"/>
                </a:ext>
              </a:extLst>
            </p:cNvPr>
            <p:cNvSpPr txBox="1">
              <a:spLocks noChangeArrowheads="1"/>
            </p:cNvSpPr>
            <p:nvPr/>
          </p:nvSpPr>
          <p:spPr bwMode="auto">
            <a:xfrm>
              <a:off x="3163888" y="4098925"/>
              <a:ext cx="11525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457200" eaLnBrk="1" fontAlgn="auto" latinLnBrk="0" hangingPunct="1">
                <a:lnSpc>
                  <a:spcPct val="100000"/>
                </a:lnSpc>
                <a:spcBef>
                  <a:spcPct val="50000"/>
                </a:spcBef>
                <a:spcAft>
                  <a:spcPts val="0"/>
                </a:spcAft>
                <a:buClrTx/>
                <a:buSzTx/>
                <a:buFontTx/>
                <a:buNone/>
                <a:tabLst/>
                <a:defRPr/>
              </a:pPr>
              <a:r>
                <a:rPr lang="zh-CN" altLang="en-US" sz="1200" kern="0" dirty="0">
                  <a:solidFill>
                    <a:prstClr val="black"/>
                  </a:solidFill>
                </a:rPr>
                <a:t>设备</a:t>
              </a:r>
              <a:endParaRPr kumimoji="0" lang="en-US" altLang="zh-CN" sz="1200" b="0"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endParaRPr>
            </a:p>
          </p:txBody>
        </p:sp>
        <p:pic>
          <p:nvPicPr>
            <p:cNvPr id="46" name="Picture 88" descr="gray_VPN">
              <a:extLst>
                <a:ext uri="{FF2B5EF4-FFF2-40B4-BE49-F238E27FC236}">
                  <a16:creationId xmlns:a16="http://schemas.microsoft.com/office/drawing/2014/main" id="{45AE7733-AD1D-40C6-ADAB-630F21D4C8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6913" y="3294063"/>
              <a:ext cx="1081087"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7" name="组合 37">
            <a:extLst>
              <a:ext uri="{FF2B5EF4-FFF2-40B4-BE49-F238E27FC236}">
                <a16:creationId xmlns:a16="http://schemas.microsoft.com/office/drawing/2014/main" id="{A1D84EC4-8E76-4FA0-9F50-81717E5F21FC}"/>
              </a:ext>
            </a:extLst>
          </p:cNvPr>
          <p:cNvGrpSpPr/>
          <p:nvPr/>
        </p:nvGrpSpPr>
        <p:grpSpPr>
          <a:xfrm>
            <a:off x="1100639" y="2502694"/>
            <a:ext cx="1444579" cy="972761"/>
            <a:chOff x="411598" y="1773197"/>
            <a:chExt cx="1444579" cy="972761"/>
          </a:xfrm>
        </p:grpSpPr>
        <p:pic>
          <p:nvPicPr>
            <p:cNvPr id="48" name="Picture 28" descr="cloud">
              <a:extLst>
                <a:ext uri="{FF2B5EF4-FFF2-40B4-BE49-F238E27FC236}">
                  <a16:creationId xmlns:a16="http://schemas.microsoft.com/office/drawing/2014/main" id="{529CBD2F-4B50-4E06-B3E6-B22280B1BE3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1598" y="1773197"/>
              <a:ext cx="1444579" cy="972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文本框 39">
              <a:extLst>
                <a:ext uri="{FF2B5EF4-FFF2-40B4-BE49-F238E27FC236}">
                  <a16:creationId xmlns:a16="http://schemas.microsoft.com/office/drawing/2014/main" id="{62FD91BB-2B8F-4246-A6CA-390EA97A221D}"/>
                </a:ext>
              </a:extLst>
            </p:cNvPr>
            <p:cNvSpPr txBox="1"/>
            <p:nvPr/>
          </p:nvSpPr>
          <p:spPr>
            <a:xfrm>
              <a:off x="771789" y="2074911"/>
              <a:ext cx="724196" cy="369332"/>
            </a:xfrm>
            <a:prstGeom prst="rect">
              <a:avLst/>
            </a:prstGeom>
            <a:noFill/>
          </p:spPr>
          <p:txBody>
            <a:bodyPr wrap="square" rtlCol="0">
              <a:spAutoFit/>
            </a:bodyPr>
            <a:lstStyle/>
            <a:p>
              <a:pPr defTabSz="457200"/>
              <a:r>
                <a:rPr kumimoji="1" lang="zh-Hans" altLang="en-US" dirty="0">
                  <a:solidFill>
                    <a:prstClr val="black"/>
                  </a:solidFill>
                  <a:ea typeface="黑体" panose="02010609060101010101" pitchFamily="49" charset="-122"/>
                </a:rPr>
                <a:t>外网</a:t>
              </a:r>
              <a:endParaRPr kumimoji="1" lang="zh-CN" altLang="en-US" dirty="0">
                <a:solidFill>
                  <a:prstClr val="black"/>
                </a:solidFill>
                <a:ea typeface="黑体" panose="02010609060101010101" pitchFamily="49" charset="-122"/>
              </a:endParaRPr>
            </a:p>
          </p:txBody>
        </p:sp>
      </p:grpSp>
      <p:sp>
        <p:nvSpPr>
          <p:cNvPr id="50" name="文本框 40">
            <a:extLst>
              <a:ext uri="{FF2B5EF4-FFF2-40B4-BE49-F238E27FC236}">
                <a16:creationId xmlns:a16="http://schemas.microsoft.com/office/drawing/2014/main" id="{7ED0E7A6-80CF-4BDB-B70F-B7B1BDF6FE8B}"/>
              </a:ext>
            </a:extLst>
          </p:cNvPr>
          <p:cNvSpPr txBox="1"/>
          <p:nvPr/>
        </p:nvSpPr>
        <p:spPr>
          <a:xfrm>
            <a:off x="3662508" y="2272396"/>
            <a:ext cx="757238" cy="276999"/>
          </a:xfrm>
          <a:prstGeom prst="rect">
            <a:avLst/>
          </a:prstGeom>
          <a:noFill/>
        </p:spPr>
        <p:txBody>
          <a:bodyPr wrap="square" rtlCol="0">
            <a:spAutoFit/>
          </a:bodyPr>
          <a:lstStyle/>
          <a:p>
            <a:pPr defTabSz="457200"/>
            <a:r>
              <a:rPr kumimoji="1" lang="zh-Hans" altLang="en-US" sz="1200" dirty="0">
                <a:solidFill>
                  <a:prstClr val="black"/>
                </a:solidFill>
                <a:ea typeface="黑体" panose="02010609060101010101" pitchFamily="49" charset="-122"/>
              </a:rPr>
              <a:t>路由器</a:t>
            </a:r>
            <a:endParaRPr kumimoji="1" lang="zh-CN" altLang="en-US" sz="1200" dirty="0">
              <a:solidFill>
                <a:prstClr val="black"/>
              </a:solidFill>
              <a:ea typeface="黑体" panose="02010609060101010101" pitchFamily="49" charset="-122"/>
            </a:endParaRPr>
          </a:p>
        </p:txBody>
      </p:sp>
      <p:sp>
        <p:nvSpPr>
          <p:cNvPr id="51" name="文本框 41">
            <a:extLst>
              <a:ext uri="{FF2B5EF4-FFF2-40B4-BE49-F238E27FC236}">
                <a16:creationId xmlns:a16="http://schemas.microsoft.com/office/drawing/2014/main" id="{A033EB31-1E9D-4FDB-9C84-58B35E05622F}"/>
              </a:ext>
            </a:extLst>
          </p:cNvPr>
          <p:cNvSpPr txBox="1"/>
          <p:nvPr/>
        </p:nvSpPr>
        <p:spPr>
          <a:xfrm>
            <a:off x="7592786" y="2272396"/>
            <a:ext cx="763464" cy="276999"/>
          </a:xfrm>
          <a:prstGeom prst="rect">
            <a:avLst/>
          </a:prstGeom>
          <a:noFill/>
        </p:spPr>
        <p:txBody>
          <a:bodyPr wrap="square" rtlCol="0">
            <a:spAutoFit/>
          </a:bodyPr>
          <a:lstStyle/>
          <a:p>
            <a:pPr defTabSz="457200"/>
            <a:r>
              <a:rPr kumimoji="1" lang="zh-Hans" altLang="en-US" sz="1200" dirty="0">
                <a:solidFill>
                  <a:prstClr val="black"/>
                </a:solidFill>
                <a:ea typeface="黑体" panose="02010609060101010101" pitchFamily="49" charset="-122"/>
              </a:rPr>
              <a:t>交换机</a:t>
            </a:r>
            <a:endParaRPr kumimoji="1" lang="zh-CN" altLang="en-US" sz="1200" dirty="0">
              <a:solidFill>
                <a:prstClr val="black"/>
              </a:solidFill>
              <a:ea typeface="黑体" panose="02010609060101010101" pitchFamily="49" charset="-122"/>
            </a:endParaRPr>
          </a:p>
        </p:txBody>
      </p:sp>
      <p:sp>
        <p:nvSpPr>
          <p:cNvPr id="52" name="椭圆 42">
            <a:extLst>
              <a:ext uri="{FF2B5EF4-FFF2-40B4-BE49-F238E27FC236}">
                <a16:creationId xmlns:a16="http://schemas.microsoft.com/office/drawing/2014/main" id="{95B15ABE-67FA-4C98-88ED-F151B2DAD04C}"/>
              </a:ext>
            </a:extLst>
          </p:cNvPr>
          <p:cNvSpPr/>
          <p:nvPr/>
        </p:nvSpPr>
        <p:spPr>
          <a:xfrm>
            <a:off x="2428879" y="2887017"/>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
        <p:nvSpPr>
          <p:cNvPr id="53" name="椭圆 43">
            <a:extLst>
              <a:ext uri="{FF2B5EF4-FFF2-40B4-BE49-F238E27FC236}">
                <a16:creationId xmlns:a16="http://schemas.microsoft.com/office/drawing/2014/main" id="{8CD4FEC1-D3CE-422E-92C3-145C48220C7D}"/>
              </a:ext>
            </a:extLst>
          </p:cNvPr>
          <p:cNvSpPr/>
          <p:nvPr/>
        </p:nvSpPr>
        <p:spPr>
          <a:xfrm>
            <a:off x="2445588" y="2878990"/>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
        <p:nvSpPr>
          <p:cNvPr id="54" name="椭圆 44">
            <a:extLst>
              <a:ext uri="{FF2B5EF4-FFF2-40B4-BE49-F238E27FC236}">
                <a16:creationId xmlns:a16="http://schemas.microsoft.com/office/drawing/2014/main" id="{53C7DC27-E355-4DB4-B045-E274970D7BA1}"/>
              </a:ext>
            </a:extLst>
          </p:cNvPr>
          <p:cNvSpPr/>
          <p:nvPr/>
        </p:nvSpPr>
        <p:spPr>
          <a:xfrm>
            <a:off x="2428879" y="2887017"/>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
        <p:nvSpPr>
          <p:cNvPr id="55" name="椭圆 63">
            <a:extLst>
              <a:ext uri="{FF2B5EF4-FFF2-40B4-BE49-F238E27FC236}">
                <a16:creationId xmlns:a16="http://schemas.microsoft.com/office/drawing/2014/main" id="{D13B8552-3442-4144-A40F-B3304B4B469F}"/>
              </a:ext>
            </a:extLst>
          </p:cNvPr>
          <p:cNvSpPr/>
          <p:nvPr/>
        </p:nvSpPr>
        <p:spPr>
          <a:xfrm>
            <a:off x="2401314" y="2858454"/>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grpSp>
        <p:nvGrpSpPr>
          <p:cNvPr id="56" name="组合 64">
            <a:extLst>
              <a:ext uri="{FF2B5EF4-FFF2-40B4-BE49-F238E27FC236}">
                <a16:creationId xmlns:a16="http://schemas.microsoft.com/office/drawing/2014/main" id="{3794ABFB-2995-4782-8AA3-FFA5897B488B}"/>
              </a:ext>
            </a:extLst>
          </p:cNvPr>
          <p:cNvGrpSpPr/>
          <p:nvPr/>
        </p:nvGrpSpPr>
        <p:grpSpPr>
          <a:xfrm>
            <a:off x="4962009" y="2502694"/>
            <a:ext cx="1780290" cy="657598"/>
            <a:chOff x="4089055" y="968016"/>
            <a:chExt cx="1780290" cy="657598"/>
          </a:xfrm>
        </p:grpSpPr>
        <p:pic>
          <p:nvPicPr>
            <p:cNvPr id="57" name="图片 65">
              <a:extLst>
                <a:ext uri="{FF2B5EF4-FFF2-40B4-BE49-F238E27FC236}">
                  <a16:creationId xmlns:a16="http://schemas.microsoft.com/office/drawing/2014/main" id="{AA477B36-5147-4B77-A1F4-8C9B1F4E3615}"/>
                </a:ext>
              </a:extLst>
            </p:cNvPr>
            <p:cNvPicPr>
              <a:picLocks noChangeAspect="1"/>
            </p:cNvPicPr>
            <p:nvPr/>
          </p:nvPicPr>
          <p:blipFill>
            <a:blip r:embed="rId7"/>
            <a:stretch>
              <a:fillRect/>
            </a:stretch>
          </p:blipFill>
          <p:spPr>
            <a:xfrm>
              <a:off x="4089055" y="1302814"/>
              <a:ext cx="1780290" cy="322800"/>
            </a:xfrm>
            <a:prstGeom prst="rect">
              <a:avLst/>
            </a:prstGeom>
          </p:spPr>
        </p:pic>
        <p:sp>
          <p:nvSpPr>
            <p:cNvPr id="58" name="文本框 66">
              <a:extLst>
                <a:ext uri="{FF2B5EF4-FFF2-40B4-BE49-F238E27FC236}">
                  <a16:creationId xmlns:a16="http://schemas.microsoft.com/office/drawing/2014/main" id="{6C0EDF8D-FE4B-4964-8B48-17CDA65E73CD}"/>
                </a:ext>
              </a:extLst>
            </p:cNvPr>
            <p:cNvSpPr txBox="1"/>
            <p:nvPr/>
          </p:nvSpPr>
          <p:spPr>
            <a:xfrm>
              <a:off x="4397231" y="968016"/>
              <a:ext cx="1272226" cy="276999"/>
            </a:xfrm>
            <a:prstGeom prst="rect">
              <a:avLst/>
            </a:prstGeom>
            <a:noFill/>
          </p:spPr>
          <p:txBody>
            <a:bodyPr wrap="square" rtlCol="0">
              <a:spAutoFit/>
            </a:bodyPr>
            <a:lstStyle/>
            <a:p>
              <a:pPr defTabSz="457200"/>
              <a:r>
                <a:rPr kumimoji="1" lang="en-US" altLang="zh-Hans" sz="1200" dirty="0">
                  <a:solidFill>
                    <a:prstClr val="black"/>
                  </a:solidFill>
                  <a:ea typeface="黑体" panose="02010609060101010101" pitchFamily="49" charset="-122"/>
                </a:rPr>
                <a:t>Bypass</a:t>
              </a:r>
              <a:r>
                <a:rPr kumimoji="1" lang="zh-Hans" altLang="en-US" sz="1200" dirty="0">
                  <a:solidFill>
                    <a:prstClr val="black"/>
                  </a:solidFill>
                  <a:ea typeface="黑体" panose="02010609060101010101" pitchFamily="49" charset="-122"/>
                </a:rPr>
                <a:t>交换机</a:t>
              </a:r>
              <a:endParaRPr kumimoji="1" lang="zh-CN" altLang="en-US" sz="1200" dirty="0">
                <a:solidFill>
                  <a:prstClr val="black"/>
                </a:solidFill>
                <a:ea typeface="黑体" panose="02010609060101010101" pitchFamily="49" charset="-122"/>
              </a:endParaRPr>
            </a:p>
          </p:txBody>
        </p:sp>
      </p:grpSp>
      <p:cxnSp>
        <p:nvCxnSpPr>
          <p:cNvPr id="59" name="直线连接符 3">
            <a:extLst>
              <a:ext uri="{FF2B5EF4-FFF2-40B4-BE49-F238E27FC236}">
                <a16:creationId xmlns:a16="http://schemas.microsoft.com/office/drawing/2014/main" id="{5E728FBD-CF41-40D5-B626-540FAE6691FA}"/>
              </a:ext>
            </a:extLst>
          </p:cNvPr>
          <p:cNvCxnSpPr/>
          <p:nvPr/>
        </p:nvCxnSpPr>
        <p:spPr>
          <a:xfrm>
            <a:off x="5568043" y="3173740"/>
            <a:ext cx="0" cy="595385"/>
          </a:xfrm>
          <a:prstGeom prst="line">
            <a:avLst/>
          </a:prstGeom>
          <a:noFill/>
          <a:ln w="19050" cap="flat" cmpd="sng" algn="ctr">
            <a:solidFill>
              <a:sysClr val="windowText" lastClr="000000">
                <a:lumMod val="75000"/>
                <a:lumOff val="25000"/>
              </a:sysClr>
            </a:solidFill>
            <a:prstDash val="solid"/>
            <a:miter lim="800000"/>
          </a:ln>
          <a:effectLst/>
        </p:spPr>
      </p:cxnSp>
      <p:cxnSp>
        <p:nvCxnSpPr>
          <p:cNvPr id="60" name="直线连接符 67">
            <a:extLst>
              <a:ext uri="{FF2B5EF4-FFF2-40B4-BE49-F238E27FC236}">
                <a16:creationId xmlns:a16="http://schemas.microsoft.com/office/drawing/2014/main" id="{E9FC7616-07A5-4533-A500-CEACE3B5FC4A}"/>
              </a:ext>
            </a:extLst>
          </p:cNvPr>
          <p:cNvCxnSpPr/>
          <p:nvPr/>
        </p:nvCxnSpPr>
        <p:spPr>
          <a:xfrm>
            <a:off x="6096000" y="3160292"/>
            <a:ext cx="0" cy="595385"/>
          </a:xfrm>
          <a:prstGeom prst="line">
            <a:avLst/>
          </a:prstGeom>
          <a:noFill/>
          <a:ln w="19050" cap="flat" cmpd="sng" algn="ctr">
            <a:solidFill>
              <a:sysClr val="windowText" lastClr="000000">
                <a:lumMod val="75000"/>
                <a:lumOff val="25000"/>
              </a:sysClr>
            </a:solidFill>
            <a:prstDash val="solid"/>
            <a:miter lim="800000"/>
          </a:ln>
          <a:effectLst/>
        </p:spPr>
      </p:cxnSp>
      <p:sp>
        <p:nvSpPr>
          <p:cNvPr id="61" name="椭圆 68">
            <a:extLst>
              <a:ext uri="{FF2B5EF4-FFF2-40B4-BE49-F238E27FC236}">
                <a16:creationId xmlns:a16="http://schemas.microsoft.com/office/drawing/2014/main" id="{81A05863-6624-4F70-B286-C27A4D4B27A1}"/>
              </a:ext>
            </a:extLst>
          </p:cNvPr>
          <p:cNvSpPr/>
          <p:nvPr/>
        </p:nvSpPr>
        <p:spPr>
          <a:xfrm>
            <a:off x="2434318" y="2892456"/>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
        <p:nvSpPr>
          <p:cNvPr id="62" name="椭圆 69">
            <a:extLst>
              <a:ext uri="{FF2B5EF4-FFF2-40B4-BE49-F238E27FC236}">
                <a16:creationId xmlns:a16="http://schemas.microsoft.com/office/drawing/2014/main" id="{05CBB01E-8174-4A6C-ABF9-1E742DF7B77C}"/>
              </a:ext>
            </a:extLst>
          </p:cNvPr>
          <p:cNvSpPr/>
          <p:nvPr/>
        </p:nvSpPr>
        <p:spPr>
          <a:xfrm>
            <a:off x="2451027" y="2884429"/>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
        <p:nvSpPr>
          <p:cNvPr id="63" name="椭圆 70">
            <a:extLst>
              <a:ext uri="{FF2B5EF4-FFF2-40B4-BE49-F238E27FC236}">
                <a16:creationId xmlns:a16="http://schemas.microsoft.com/office/drawing/2014/main" id="{4B2A230C-2D04-4838-B53E-F1087799A6A4}"/>
              </a:ext>
            </a:extLst>
          </p:cNvPr>
          <p:cNvSpPr/>
          <p:nvPr/>
        </p:nvSpPr>
        <p:spPr>
          <a:xfrm>
            <a:off x="2434318" y="2892456"/>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
        <p:nvSpPr>
          <p:cNvPr id="64" name="椭圆 71">
            <a:extLst>
              <a:ext uri="{FF2B5EF4-FFF2-40B4-BE49-F238E27FC236}">
                <a16:creationId xmlns:a16="http://schemas.microsoft.com/office/drawing/2014/main" id="{2A4F1FFB-ECCA-4CC4-8E6D-F0405CEB352C}"/>
              </a:ext>
            </a:extLst>
          </p:cNvPr>
          <p:cNvSpPr/>
          <p:nvPr/>
        </p:nvSpPr>
        <p:spPr>
          <a:xfrm>
            <a:off x="2406753" y="2863893"/>
            <a:ext cx="216000" cy="216000"/>
          </a:xfrm>
          <a:prstGeom prst="ellipse">
            <a:avLst/>
          </a:prstGeom>
          <a:solidFill>
            <a:srgbClr val="07858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err="1">
              <a:ln>
                <a:noFill/>
              </a:ln>
              <a:solidFill>
                <a:srgbClr val="FFFFFF"/>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428587449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decel="50000" fill="remove" grpId="0" nodeType="afterEffect">
                                  <p:stCondLst>
                                    <p:cond delay="0"/>
                                  </p:stCondLst>
                                  <p:endCondLst>
                                    <p:cond evt="onNext" delay="0">
                                      <p:tgtEl>
                                        <p:sldTgt/>
                                      </p:tgtEl>
                                    </p:cond>
                                  </p:endCondLst>
                                  <p:childTnLst>
                                    <p:animMotion origin="layout" path="M 4.79167E-6 4.44444E-6 L 0.55481 4.44444E-6 " pathEditMode="relative" rAng="0" ptsTypes="AA">
                                      <p:cBhvr>
                                        <p:cTn id="6" dur="2000" fill="hold"/>
                                        <p:tgtEl>
                                          <p:spTgt spid="52"/>
                                        </p:tgtEl>
                                        <p:attrNameLst>
                                          <p:attrName>ppt_x</p:attrName>
                                          <p:attrName>ppt_y</p:attrName>
                                        </p:attrNameLst>
                                      </p:cBhvr>
                                      <p:rCtr x="27734" y="0"/>
                                    </p:animMotion>
                                  </p:childTnLst>
                                  <p:subTnLst>
                                    <p:set>
                                      <p:cBhvr override="childStyle">
                                        <p:cTn dur="1" fill="hold" display="0" masterRel="nextClick" afterEffect="1"/>
                                        <p:tgtEl>
                                          <p:spTgt spid="52"/>
                                        </p:tgtEl>
                                        <p:attrNameLst>
                                          <p:attrName>style.visibility</p:attrName>
                                        </p:attrNameLst>
                                      </p:cBhvr>
                                      <p:to>
                                        <p:strVal val="hidden"/>
                                      </p:to>
                                    </p:set>
                                  </p:subTnLst>
                                </p:cTn>
                              </p:par>
                              <p:par>
                                <p:cTn id="7" presetID="0" presetClass="path" presetSubtype="0" repeatCount="indefinite" accel="50000" decel="50000" fill="hold" grpId="0" nodeType="withEffect">
                                  <p:stCondLst>
                                    <p:cond delay="500"/>
                                  </p:stCondLst>
                                  <p:endCondLst>
                                    <p:cond evt="onNext" delay="0">
                                      <p:tgtEl>
                                        <p:sldTgt/>
                                      </p:tgtEl>
                                    </p:cond>
                                  </p:endCondLst>
                                  <p:childTnLst>
                                    <p:animMotion origin="layout" path="M -3.95833E-6 -1.85185E-6 L 0.55482 -1.85185E-6 " pathEditMode="relative" rAng="0" ptsTypes="AA">
                                      <p:cBhvr>
                                        <p:cTn id="8" dur="2000" fill="hold"/>
                                        <p:tgtEl>
                                          <p:spTgt spid="53"/>
                                        </p:tgtEl>
                                        <p:attrNameLst>
                                          <p:attrName>ppt_x</p:attrName>
                                          <p:attrName>ppt_y</p:attrName>
                                        </p:attrNameLst>
                                      </p:cBhvr>
                                      <p:rCtr x="27734" y="0"/>
                                    </p:animMotion>
                                  </p:childTnLst>
                                  <p:subTnLst>
                                    <p:set>
                                      <p:cBhvr override="childStyle">
                                        <p:cTn dur="1" fill="hold" display="0" masterRel="nextClick" afterEffect="1"/>
                                        <p:tgtEl>
                                          <p:spTgt spid="53"/>
                                        </p:tgtEl>
                                        <p:attrNameLst>
                                          <p:attrName>style.visibility</p:attrName>
                                        </p:attrNameLst>
                                      </p:cBhvr>
                                      <p:to>
                                        <p:strVal val="hidden"/>
                                      </p:to>
                                    </p:set>
                                  </p:subTnLst>
                                </p:cTn>
                              </p:par>
                              <p:par>
                                <p:cTn id="9" presetID="0" presetClass="path" presetSubtype="0" repeatCount="indefinite" accel="50000" decel="50000" fill="hold" grpId="0" nodeType="withEffect">
                                  <p:stCondLst>
                                    <p:cond delay="1000"/>
                                  </p:stCondLst>
                                  <p:endCondLst>
                                    <p:cond evt="onNext" delay="0">
                                      <p:tgtEl>
                                        <p:sldTgt/>
                                      </p:tgtEl>
                                    </p:cond>
                                  </p:endCondLst>
                                  <p:childTnLst>
                                    <p:animMotion origin="layout" path="M -3.125E-6 2.96296E-6 L 0.55404 2.96296E-6 " pathEditMode="relative" rAng="0" ptsTypes="AA">
                                      <p:cBhvr>
                                        <p:cTn id="10" dur="2000" fill="hold"/>
                                        <p:tgtEl>
                                          <p:spTgt spid="54"/>
                                        </p:tgtEl>
                                        <p:attrNameLst>
                                          <p:attrName>ppt_x</p:attrName>
                                          <p:attrName>ppt_y</p:attrName>
                                        </p:attrNameLst>
                                      </p:cBhvr>
                                      <p:rCtr x="27695" y="0"/>
                                    </p:animMotion>
                                  </p:childTnLst>
                                  <p:subTnLst>
                                    <p:set>
                                      <p:cBhvr override="childStyle">
                                        <p:cTn dur="1" fill="hold" display="0" masterRel="nextClick" afterEffect="1"/>
                                        <p:tgtEl>
                                          <p:spTgt spid="54"/>
                                        </p:tgtEl>
                                        <p:attrNameLst>
                                          <p:attrName>style.visibility</p:attrName>
                                        </p:attrNameLst>
                                      </p:cBhvr>
                                      <p:to>
                                        <p:strVal val="hidden"/>
                                      </p:to>
                                    </p:set>
                                  </p:subTnLst>
                                </p:cTn>
                              </p:par>
                              <p:par>
                                <p:cTn id="11" presetID="0" presetClass="path" presetSubtype="0" repeatCount="indefinite" accel="50000" decel="50000" fill="hold" grpId="0" nodeType="withEffect">
                                  <p:stCondLst>
                                    <p:cond delay="1500"/>
                                  </p:stCondLst>
                                  <p:endCondLst>
                                    <p:cond evt="onNext" delay="0">
                                      <p:tgtEl>
                                        <p:sldTgt/>
                                      </p:tgtEl>
                                    </p:cond>
                                  </p:endCondLst>
                                  <p:childTnLst>
                                    <p:animMotion origin="layout" path="M 6.25E-7 1.11111E-6 L 0.55404 1.11111E-6 " pathEditMode="relative" rAng="0" ptsTypes="AA">
                                      <p:cBhvr>
                                        <p:cTn id="12" dur="2000" fill="hold"/>
                                        <p:tgtEl>
                                          <p:spTgt spid="55"/>
                                        </p:tgtEl>
                                        <p:attrNameLst>
                                          <p:attrName>ppt_x</p:attrName>
                                          <p:attrName>ppt_y</p:attrName>
                                        </p:attrNameLst>
                                      </p:cBhvr>
                                      <p:rCtr x="27695" y="0"/>
                                    </p:animMotion>
                                  </p:childTnLst>
                                  <p:subTnLst>
                                    <p:set>
                                      <p:cBhvr override="childStyle">
                                        <p:cTn dur="1" fill="hold" display="0" masterRel="nextClick" afterEffect="1"/>
                                        <p:tgtEl>
                                          <p:spTgt spid="55"/>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checkerboard(across)">
                                      <p:cBhvr>
                                        <p:cTn id="17" dur="500"/>
                                        <p:tgtEl>
                                          <p:spTgt spid="56"/>
                                        </p:tgtEl>
                                      </p:cBhvr>
                                    </p:animEffect>
                                  </p:childTnLst>
                                </p:cTn>
                              </p:par>
                              <p:par>
                                <p:cTn id="18" presetID="5" presetClass="entr" presetSubtype="10" fill="hold" nodeType="with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checkerboard(across)">
                                      <p:cBhvr>
                                        <p:cTn id="20" dur="500"/>
                                        <p:tgtEl>
                                          <p:spTgt spid="59"/>
                                        </p:tgtEl>
                                      </p:cBhvr>
                                    </p:animEffect>
                                  </p:childTnLst>
                                </p:cTn>
                              </p:par>
                              <p:par>
                                <p:cTn id="21" presetID="5" presetClass="entr" presetSubtype="1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checkerboard(across)">
                                      <p:cBhvr>
                                        <p:cTn id="23" dur="500"/>
                                        <p:tgtEl>
                                          <p:spTgt spid="60"/>
                                        </p:tgtEl>
                                      </p:cBhvr>
                                    </p:animEffect>
                                  </p:childTnLst>
                                </p:cTn>
                              </p:par>
                              <p:par>
                                <p:cTn id="24" presetID="5" presetClass="entr" presetSubtype="1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checkerboard(across)">
                                      <p:cBhvr>
                                        <p:cTn id="26" dur="500"/>
                                        <p:tgtEl>
                                          <p:spTgt spid="44"/>
                                        </p:tgtEl>
                                      </p:cBhvr>
                                    </p:animEffect>
                                  </p:childTnLst>
                                </p:cTn>
                              </p:par>
                            </p:childTnLst>
                          </p:cTn>
                        </p:par>
                        <p:par>
                          <p:cTn id="27" fill="hold">
                            <p:stCondLst>
                              <p:cond delay="500"/>
                            </p:stCondLst>
                            <p:childTnLst>
                              <p:par>
                                <p:cTn id="28" presetID="0" presetClass="path" presetSubtype="0" repeatCount="indefinite" accel="50000" decel="50000" fill="remove" grpId="0" nodeType="afterEffect">
                                  <p:stCondLst>
                                    <p:cond delay="0"/>
                                  </p:stCondLst>
                                  <p:childTnLst>
                                    <p:animMotion origin="layout" path="M 0.00052 -0.00185 L 0.00052 -0.00185 C 0.00534 -0.00116 0.01029 0.00046 0.01524 0.00046 C 0.03933 0.00046 0.06342 -0.00069 0.0875 -0.00185 C 0.09414 -0.00231 0.10092 -0.00347 0.10756 -0.00417 C 0.15951 -0.01088 0.08711 -0.00208 0.14506 -0.00903 L 0.20261 -0.00671 C 0.2086 -0.00625 0.2086 -0.00394 0.21342 -0.00185 L 0.22409 0.00278 C 0.22943 0.00208 0.23477 0.00162 0.24011 0.00046 C 0.24727 -0.00093 0.24688 -0.00602 0.24688 0.00046 L 0.24688 0.00046 C 0.2487 0.04792 0.24714 0.01852 0.24948 0.05046 C 0.25131 0.07431 0.24987 0.0625 0.25222 0.07894 C 0.25183 0.09653 0.25274 0.11412 0.25092 0.13125 C 0.25065 0.1338 0.24688 0.12894 0.24688 0.12894 L 0.24688 0.12894 C 0.27357 0.12569 0.25938 0.12662 0.28972 0.12662 L 0.28972 0.12662 C 0.29011 0.09954 0.29037 0.07269 0.29102 0.0456 C 0.29115 0.04005 0.29232 0.03472 0.29232 0.02917 C 0.29232 0.01806 0.29141 0.01412 0.28972 0.00532 L 0.29102 -0.00185 L 0.29102 -0.00185 L 0.43972 -0.00417 C 0.44245 -0.0044 0.44493 -0.00787 0.44766 -0.00903 C 0.45013 -0.01019 0.46315 -0.01319 0.46511 -0.01366 C 0.47722 -0.01296 0.4892 -0.01273 0.50131 -0.01134 C 0.50274 -0.01134 0.50391 -0.00926 0.50534 -0.00903 C 0.51381 -0.00764 0.52227 -0.00741 0.53073 -0.00671 C 0.53855 -0.00208 0.53334 -0.00417 0.54675 -0.00417 " pathEditMode="relative" ptsTypes="AAAAAAAAAAAAAAAAAAAAAAAAAAAAAAA">
                                      <p:cBhvr>
                                        <p:cTn id="29" dur="2000" fill="hold"/>
                                        <p:tgtEl>
                                          <p:spTgt spid="61"/>
                                        </p:tgtEl>
                                        <p:attrNameLst>
                                          <p:attrName>ppt_x</p:attrName>
                                          <p:attrName>ppt_y</p:attrName>
                                        </p:attrNameLst>
                                      </p:cBhvr>
                                    </p:animMotion>
                                  </p:childTnLst>
                                  <p:subTnLst>
                                    <p:set>
                                      <p:cBhvr override="childStyle">
                                        <p:cTn dur="1" fill="hold" display="0" masterRel="sameClick" afterEffect="1">
                                          <p:stCondLst>
                                            <p:cond evt="end" delay="0">
                                              <p:tn val="28"/>
                                            </p:cond>
                                          </p:stCondLst>
                                        </p:cTn>
                                        <p:tgtEl>
                                          <p:spTgt spid="61"/>
                                        </p:tgtEl>
                                        <p:attrNameLst>
                                          <p:attrName>style.visibility</p:attrName>
                                        </p:attrNameLst>
                                      </p:cBhvr>
                                      <p:to>
                                        <p:strVal val="hidden"/>
                                      </p:to>
                                    </p:set>
                                  </p:subTnLst>
                                </p:cTn>
                              </p:par>
                              <p:par>
                                <p:cTn id="30" presetID="0" presetClass="path" presetSubtype="0" repeatCount="indefinite" accel="50000" decel="50000" fill="hold" grpId="0" nodeType="withEffect">
                                  <p:stCondLst>
                                    <p:cond delay="500"/>
                                  </p:stCondLst>
                                  <p:childTnLst>
                                    <p:animMotion origin="layout" path="M 1.875E-6 4.44444E-6 L 1.875E-6 0.00023 C 0.00482 0.00069 0.00976 0.00231 0.01471 0.00231 C 0.0388 0.00231 0.06289 0.00115 0.08698 4.44444E-6 C 0.09362 -0.00047 0.10039 -0.00162 0.10703 -0.00232 C 0.15898 -0.00903 0.08659 -0.00024 0.14453 -0.00718 L 0.20208 -0.00487 C 0.20807 -0.0044 0.20807 -0.00209 0.21289 4.44444E-6 L 0.22357 0.00463 C 0.2289 0.00393 0.23424 0.00347 0.23958 0.00231 C 0.24674 0.00092 0.24635 -0.00417 0.24635 0.00231 L 0.24635 0.00254 C 0.24818 0.04976 0.24661 0.02037 0.24896 0.05231 C 0.25078 0.07615 0.24935 0.06435 0.25169 0.08078 C 0.2513 0.09838 0.25221 0.11597 0.25039 0.1331 C 0.25013 0.13564 0.24635 0.13078 0.24635 0.13101 L 0.24635 0.13078 C 0.27305 0.12754 0.25885 0.12847 0.28919 0.12847 L 0.28919 0.1287 C 0.28958 0.10138 0.28984 0.07453 0.29049 0.04745 C 0.29062 0.04189 0.2918 0.03657 0.2918 0.03101 C 0.2918 0.0199 0.29088 0.01597 0.28919 0.00717 L 0.29049 4.44444E-6 L 0.29049 0.00023 L 0.43919 -0.00232 C 0.44193 -0.00255 0.4444 -0.00602 0.44713 -0.00718 C 0.44961 -0.00834 0.46263 -0.01135 0.46458 -0.01181 C 0.47669 -0.01112 0.48867 -0.01088 0.50078 -0.0095 C 0.50221 -0.0095 0.50338 -0.00741 0.50482 -0.00718 C 0.51328 -0.00579 0.52174 -0.00556 0.53021 -0.00487 C 0.53802 -0.00024 0.53281 -0.00232 0.54622 -0.00232 " pathEditMode="relative" rAng="0" ptsTypes="AAAAAAAAAAAAAAAAAAAAAAAAAAAAAAA">
                                      <p:cBhvr>
                                        <p:cTn id="31" dur="2000" fill="hold"/>
                                        <p:tgtEl>
                                          <p:spTgt spid="62"/>
                                        </p:tgtEl>
                                        <p:attrNameLst>
                                          <p:attrName>ppt_x</p:attrName>
                                          <p:attrName>ppt_y</p:attrName>
                                        </p:attrNameLst>
                                      </p:cBhvr>
                                      <p:rCtr x="27305" y="6088"/>
                                    </p:animMotion>
                                  </p:childTnLst>
                                  <p:subTnLst>
                                    <p:set>
                                      <p:cBhvr override="childStyle">
                                        <p:cTn dur="1" fill="hold" display="0" masterRel="sameClick" afterEffect="1">
                                          <p:stCondLst>
                                            <p:cond evt="end" delay="0">
                                              <p:tn val="30"/>
                                            </p:cond>
                                          </p:stCondLst>
                                        </p:cTn>
                                        <p:tgtEl>
                                          <p:spTgt spid="62"/>
                                        </p:tgtEl>
                                        <p:attrNameLst>
                                          <p:attrName>style.visibility</p:attrName>
                                        </p:attrNameLst>
                                      </p:cBhvr>
                                      <p:to>
                                        <p:strVal val="hidden"/>
                                      </p:to>
                                    </p:set>
                                  </p:subTnLst>
                                </p:cTn>
                              </p:par>
                              <p:par>
                                <p:cTn id="32" presetID="0" presetClass="path" presetSubtype="0" repeatCount="indefinite" accel="50000" decel="50000" fill="hold" grpId="0" nodeType="withEffect">
                                  <p:stCondLst>
                                    <p:cond delay="1000"/>
                                  </p:stCondLst>
                                  <p:childTnLst>
                                    <p:animMotion origin="layout" path="M 3.125E-6 4.07407E-6 L 3.125E-6 0.00023 C 0.00481 0.00069 0.00976 0.00231 0.01471 0.00231 C 0.0388 0.00231 0.06289 0.00115 0.08698 4.07407E-6 C 0.09362 -0.00047 0.10039 -0.00162 0.10703 -0.00232 C 0.15898 -0.00903 0.08659 -0.00024 0.14453 -0.00718 L 0.20208 -0.00487 C 0.20807 -0.0044 0.20807 -0.00209 0.21289 4.07407E-6 L 0.22356 0.00463 C 0.2289 0.00393 0.23424 0.00347 0.23958 0.00231 C 0.24674 0.00092 0.24635 -0.00417 0.24635 0.00231 L 0.24635 0.00254 C 0.24817 0.04976 0.24661 0.02037 0.24896 0.05231 C 0.25078 0.07615 0.24935 0.06435 0.25169 0.08078 C 0.2513 0.09838 0.25221 0.11597 0.25039 0.1331 C 0.25013 0.13564 0.24635 0.13078 0.24635 0.13101 L 0.24635 0.13078 C 0.27304 0.12754 0.25885 0.12847 0.28919 0.12847 L 0.28919 0.1287 C 0.28958 0.10138 0.28984 0.07453 0.29049 0.04745 C 0.29062 0.04189 0.29179 0.03657 0.29179 0.03101 C 0.29179 0.0199 0.29088 0.01597 0.28919 0.00717 L 0.29049 4.07407E-6 L 0.29049 0.00023 L 0.43919 -0.00232 C 0.44192 -0.00255 0.4444 -0.00602 0.44713 -0.00718 C 0.44961 -0.00834 0.46263 -0.01135 0.46458 -0.01181 C 0.47669 -0.01112 0.48867 -0.01088 0.50078 -0.00949 C 0.50221 -0.00949 0.50338 -0.00741 0.50481 -0.00718 C 0.51328 -0.00579 0.52174 -0.00556 0.53021 -0.00487 C 0.53802 -0.00024 0.53281 -0.00232 0.54622 -0.00232 " pathEditMode="relative" rAng="0" ptsTypes="AAAAAAAAAAAAAAAAAAAAAAAAAAAAAAA">
                                      <p:cBhvr>
                                        <p:cTn id="33" dur="2000" fill="hold"/>
                                        <p:tgtEl>
                                          <p:spTgt spid="63"/>
                                        </p:tgtEl>
                                        <p:attrNameLst>
                                          <p:attrName>ppt_x</p:attrName>
                                          <p:attrName>ppt_y</p:attrName>
                                        </p:attrNameLst>
                                      </p:cBhvr>
                                      <p:rCtr x="27305" y="6088"/>
                                    </p:animMotion>
                                  </p:childTnLst>
                                  <p:subTnLst>
                                    <p:set>
                                      <p:cBhvr override="childStyle">
                                        <p:cTn dur="1" fill="hold" display="0" masterRel="sameClick" afterEffect="1">
                                          <p:stCondLst>
                                            <p:cond evt="end" delay="0">
                                              <p:tn val="32"/>
                                            </p:cond>
                                          </p:stCondLst>
                                        </p:cTn>
                                        <p:tgtEl>
                                          <p:spTgt spid="63"/>
                                        </p:tgtEl>
                                        <p:attrNameLst>
                                          <p:attrName>style.visibility</p:attrName>
                                        </p:attrNameLst>
                                      </p:cBhvr>
                                      <p:to>
                                        <p:strVal val="hidden"/>
                                      </p:to>
                                    </p:set>
                                  </p:subTnLst>
                                </p:cTn>
                              </p:par>
                              <p:par>
                                <p:cTn id="34" presetID="0" presetClass="path" presetSubtype="0" repeatCount="indefinite" accel="50000" decel="50000" fill="hold" grpId="0" nodeType="withEffect">
                                  <p:stCondLst>
                                    <p:cond delay="1500"/>
                                  </p:stCondLst>
                                  <p:childTnLst>
                                    <p:animMotion origin="layout" path="M -2.08333E-6 4.44444E-6 L -2.08333E-6 0.00023 C 0.00482 0.00069 0.00977 0.00231 0.01472 0.00231 C 0.0388 0.00231 0.06289 0.00115 0.08698 4.44444E-6 C 0.09362 -0.00047 0.10039 -0.00162 0.10703 -0.00232 C 0.15899 -0.00903 0.08659 -0.00024 0.14453 -0.00718 L 0.20209 -0.00487 C 0.20808 -0.0044 0.20808 -0.00209 0.21289 4.44444E-6 L 0.22357 0.00463 C 0.22891 0.00393 0.23425 0.00347 0.23959 0.00231 C 0.24675 0.00092 0.24636 -0.00417 0.24636 0.00231 L 0.24636 0.00254 C 0.24818 0.04976 0.24662 0.02037 0.24896 0.05231 C 0.25078 0.07615 0.24935 0.06435 0.25169 0.08078 C 0.2513 0.09838 0.25222 0.11597 0.25039 0.1331 C 0.25013 0.13564 0.24636 0.13078 0.24636 0.13101 L 0.24636 0.13078 C 0.27305 0.12754 0.25886 0.12847 0.28919 0.12847 L 0.28919 0.1287 C 0.28959 0.10138 0.28985 0.07453 0.2905 0.04745 C 0.29063 0.04189 0.2918 0.03657 0.2918 0.03101 C 0.2918 0.0199 0.29089 0.01597 0.28919 0.00717 L 0.2905 4.44444E-6 L 0.2905 0.00023 L 0.43919 -0.00232 C 0.44193 -0.00255 0.4444 -0.00602 0.44714 -0.00718 C 0.44961 -0.00834 0.46263 -0.01135 0.46459 -0.01181 C 0.47669 -0.01112 0.48867 -0.01088 0.50078 -0.0095 C 0.50222 -0.0095 0.50339 -0.00741 0.50482 -0.00718 C 0.51328 -0.00579 0.52175 -0.00556 0.53021 -0.00487 C 0.53802 -0.00024 0.53281 -0.00232 0.54623 -0.00232 " pathEditMode="relative" rAng="0" ptsTypes="AAAAAAAAAAAAAAAAAAAAAAAAAAAAAAA">
                                      <p:cBhvr>
                                        <p:cTn id="35" dur="2000" fill="hold"/>
                                        <p:tgtEl>
                                          <p:spTgt spid="64"/>
                                        </p:tgtEl>
                                        <p:attrNameLst>
                                          <p:attrName>ppt_x</p:attrName>
                                          <p:attrName>ppt_y</p:attrName>
                                        </p:attrNameLst>
                                      </p:cBhvr>
                                      <p:rCtr x="27305" y="6088"/>
                                    </p:animMotion>
                                  </p:childTnLst>
                                  <p:subTnLst>
                                    <p:set>
                                      <p:cBhvr override="childStyle">
                                        <p:cTn dur="1" fill="hold" display="0" masterRel="sameClick" afterEffect="1">
                                          <p:stCondLst>
                                            <p:cond evt="end" delay="0">
                                              <p:tn val="34"/>
                                            </p:cond>
                                          </p:stCondLst>
                                        </p:cTn>
                                        <p:tgtEl>
                                          <p:spTgt spid="6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5" grpId="0" animBg="1"/>
      <p:bldP spid="61" grpId="0" animBg="1"/>
      <p:bldP spid="62" grpId="0" animBg="1"/>
      <p:bldP spid="63" grpId="0" animBg="1"/>
      <p:bldP spid="64" grpId="0" animBg="1"/>
    </p:bldLst>
  </p:timing>
</p:sld>
</file>

<file path=ppt/theme/theme1.xml><?xml version="1.0" encoding="utf-8"?>
<a:theme xmlns:a="http://schemas.openxmlformats.org/drawingml/2006/main" name="Office Theme">
  <a:themeElements>
    <a:clrScheme name="Ixia">
      <a:dk1>
        <a:srgbClr val="5F6369"/>
      </a:dk1>
      <a:lt1>
        <a:sysClr val="window" lastClr="FFFFFF"/>
      </a:lt1>
      <a:dk2>
        <a:srgbClr val="88D2E7"/>
      </a:dk2>
      <a:lt2>
        <a:srgbClr val="37B0C9"/>
      </a:lt2>
      <a:accent1>
        <a:srgbClr val="BADCE6"/>
      </a:accent1>
      <a:accent2>
        <a:srgbClr val="81AB5D"/>
      </a:accent2>
      <a:accent3>
        <a:srgbClr val="E31837"/>
      </a:accent3>
      <a:accent4>
        <a:srgbClr val="244C5A"/>
      </a:accent4>
      <a:accent5>
        <a:srgbClr val="9FA1A4"/>
      </a:accent5>
      <a:accent6>
        <a:srgbClr val="CFD4D8"/>
      </a:accent6>
      <a:hlink>
        <a:srgbClr val="CFD4D8"/>
      </a:hlink>
      <a:folHlink>
        <a:srgbClr val="954F72"/>
      </a:folHlink>
    </a:clrScheme>
    <a:fontScheme name="Ixi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5875">
          <a:noFill/>
          <a:prstDash val="sysDot"/>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IXIA Corporate Presentation Template March 2016.potx" id="{13A726A0-173A-4F0D-B14F-6AC2090AD429}" vid="{F807B777-D92F-4567-A874-84C5293D2416}"/>
    </a:ext>
  </a:extLst>
</a:theme>
</file>

<file path=ppt/theme/theme2.xml><?xml version="1.0" encoding="utf-8"?>
<a:theme xmlns:a="http://schemas.openxmlformats.org/drawingml/2006/main" name="IXIA Corporate Presentation Template June 2016">
  <a:themeElements>
    <a:clrScheme name="Custom 4">
      <a:dk1>
        <a:srgbClr val="5F6369"/>
      </a:dk1>
      <a:lt1>
        <a:sysClr val="window" lastClr="FFFFFF"/>
      </a:lt1>
      <a:dk2>
        <a:srgbClr val="88D2E7"/>
      </a:dk2>
      <a:lt2>
        <a:srgbClr val="37B0C9"/>
      </a:lt2>
      <a:accent1>
        <a:srgbClr val="BADCE6"/>
      </a:accent1>
      <a:accent2>
        <a:srgbClr val="81AB5D"/>
      </a:accent2>
      <a:accent3>
        <a:srgbClr val="E31837"/>
      </a:accent3>
      <a:accent4>
        <a:srgbClr val="244C5A"/>
      </a:accent4>
      <a:accent5>
        <a:srgbClr val="9FA1A4"/>
      </a:accent5>
      <a:accent6>
        <a:srgbClr val="CFD4D8"/>
      </a:accent6>
      <a:hlink>
        <a:srgbClr val="C66D95"/>
      </a:hlink>
      <a:folHlink>
        <a:srgbClr val="954F72"/>
      </a:folHlink>
    </a:clrScheme>
    <a:fontScheme name="Ixi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5875">
          <a:solidFill>
            <a:schemeClr val="tx1"/>
          </a:solidFill>
          <a:prstDash val="soli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esentation4" id="{BA4E510F-D814-4BCE-9A87-CDF32F2C0842}" vid="{59314FDE-650D-4B00-97E0-04E98CDAD21F}"/>
    </a:ext>
  </a:extLst>
</a:theme>
</file>

<file path=ppt/theme/theme3.xml><?xml version="1.0" encoding="utf-8"?>
<a:theme xmlns:a="http://schemas.openxmlformats.org/drawingml/2006/main" name="Office Theme">
  <a:themeElements>
    <a:clrScheme name="Ixia">
      <a:dk1>
        <a:srgbClr val="5F6369"/>
      </a:dk1>
      <a:lt1>
        <a:sysClr val="window" lastClr="FFFFFF"/>
      </a:lt1>
      <a:dk2>
        <a:srgbClr val="88D2E7"/>
      </a:dk2>
      <a:lt2>
        <a:srgbClr val="37B0C9"/>
      </a:lt2>
      <a:accent1>
        <a:srgbClr val="BADCE6"/>
      </a:accent1>
      <a:accent2>
        <a:srgbClr val="81AB5D"/>
      </a:accent2>
      <a:accent3>
        <a:srgbClr val="E31837"/>
      </a:accent3>
      <a:accent4>
        <a:srgbClr val="244C5A"/>
      </a:accent4>
      <a:accent5>
        <a:srgbClr val="9FA1A4"/>
      </a:accent5>
      <a:accent6>
        <a:srgbClr val="CFD4D8"/>
      </a:accent6>
      <a:hlink>
        <a:srgbClr val="CFD4D8"/>
      </a:hlink>
      <a:folHlink>
        <a:srgbClr val="954F72"/>
      </a:folHlink>
    </a:clrScheme>
    <a:fontScheme name="Ixi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Ixia">
      <a:dk1>
        <a:srgbClr val="5F6369"/>
      </a:dk1>
      <a:lt1>
        <a:sysClr val="window" lastClr="FFFFFF"/>
      </a:lt1>
      <a:dk2>
        <a:srgbClr val="88D2E7"/>
      </a:dk2>
      <a:lt2>
        <a:srgbClr val="37B0C9"/>
      </a:lt2>
      <a:accent1>
        <a:srgbClr val="BADCE6"/>
      </a:accent1>
      <a:accent2>
        <a:srgbClr val="81AB5D"/>
      </a:accent2>
      <a:accent3>
        <a:srgbClr val="E31837"/>
      </a:accent3>
      <a:accent4>
        <a:srgbClr val="244C5A"/>
      </a:accent4>
      <a:accent5>
        <a:srgbClr val="9FA1A4"/>
      </a:accent5>
      <a:accent6>
        <a:srgbClr val="CFD4D8"/>
      </a:accent6>
      <a:hlink>
        <a:srgbClr val="CFD4D8"/>
      </a:hlink>
      <a:folHlink>
        <a:srgbClr val="954F72"/>
      </a:folHlink>
    </a:clrScheme>
    <a:fontScheme name="Ixi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C0AA3506C6BB34FBB1998AA130A6116" ma:contentTypeVersion="4" ma:contentTypeDescription="Create a new document." ma:contentTypeScope="" ma:versionID="39de24b1cfbe5ff0cddb12ef9673941e">
  <xsd:schema xmlns:xsd="http://www.w3.org/2001/XMLSchema" xmlns:xs="http://www.w3.org/2001/XMLSchema" xmlns:p="http://schemas.microsoft.com/office/2006/metadata/properties" xmlns:ns2="b072a039-0f19-428a-a967-d9e624f613c4" xmlns:ns3="a53ffbb5-bf14-42e9-bd40-36d6d750559f" targetNamespace="http://schemas.microsoft.com/office/2006/metadata/properties" ma:root="true" ma:fieldsID="c8f5a2d31b113f26c6104f070cc9658f" ns2:_="" ns3:_="">
    <xsd:import namespace="b072a039-0f19-428a-a967-d9e624f613c4"/>
    <xsd:import namespace="a53ffbb5-bf14-42e9-bd40-36d6d750559f"/>
    <xsd:element name="properties">
      <xsd:complexType>
        <xsd:sequence>
          <xsd:element name="documentManagement">
            <xsd:complexType>
              <xsd:all>
                <xsd:element ref="ns2:Segment" minOccurs="0"/>
                <xsd:element ref="ns3:SharedWithUsers" minOccurs="0"/>
                <xsd:element ref="ns3:SharedWithDetails" minOccurs="0"/>
                <xsd:element ref="ns2:Owne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072a039-0f19-428a-a967-d9e624f613c4" elementFormDefault="qualified">
    <xsd:import namespace="http://schemas.microsoft.com/office/2006/documentManagement/types"/>
    <xsd:import namespace="http://schemas.microsoft.com/office/infopath/2007/PartnerControls"/>
    <xsd:element name="Segment" ma:index="8" nillable="true" ma:displayName="Segment" ma:default="-" ma:internalName="Segment">
      <xsd:complexType>
        <xsd:complexContent>
          <xsd:extension base="dms:MultiChoice">
            <xsd:sequence>
              <xsd:element name="Value" maxOccurs="unbounded" minOccurs="0" nillable="true">
                <xsd:simpleType>
                  <xsd:restriction base="dms:Choice">
                    <xsd:enumeration value="-"/>
                    <xsd:enumeration value="Test"/>
                    <xsd:enumeration value="Visibility"/>
                    <xsd:enumeration value="Security"/>
                  </xsd:restriction>
                </xsd:simpleType>
              </xsd:element>
            </xsd:sequence>
          </xsd:extension>
        </xsd:complexContent>
      </xsd:complexType>
    </xsd:element>
    <xsd:element name="Owner" ma:index="11" nillable="true" ma:displayName="Owner" ma:list="UserInfo" ma:SharePointGroup="0" ma:internalName="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a53ffbb5-bf14-42e9-bd40-36d6d750559f" elementFormDefault="qualified">
    <xsd:import namespace="http://schemas.microsoft.com/office/2006/documentManagement/types"/>
    <xsd:import namespace="http://schemas.microsoft.com/office/infopath/2007/PartnerControls"/>
    <xsd:element name="SharedWithUsers" ma:index="9"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a53ffbb5-bf14-42e9-bd40-36d6d750559f">
      <UserInfo>
        <DisplayName>Dennis Carpio</DisplayName>
        <AccountId>34</AccountId>
        <AccountType/>
      </UserInfo>
      <UserInfo>
        <DisplayName>John Delfeld</DisplayName>
        <AccountId>20</AccountId>
        <AccountType/>
      </UserInfo>
    </SharedWithUsers>
    <Segment xmlns="b072a039-0f19-428a-a967-d9e624f613c4">
      <Value>-</Value>
    </Segment>
    <Owner xmlns="b072a039-0f19-428a-a967-d9e624f613c4">
      <UserInfo>
        <DisplayName/>
        <AccountId xsi:nil="true"/>
        <AccountType/>
      </UserInfo>
    </Owner>
  </documentManagement>
</p:properties>
</file>

<file path=customXml/itemProps1.xml><?xml version="1.0" encoding="utf-8"?>
<ds:datastoreItem xmlns:ds="http://schemas.openxmlformats.org/officeDocument/2006/customXml" ds:itemID="{FA8071D9-C09C-4CE6-BB02-0063A992C124}">
  <ds:schemaRefs>
    <ds:schemaRef ds:uri="http://schemas.microsoft.com/sharepoint/v3/contenttype/forms"/>
  </ds:schemaRefs>
</ds:datastoreItem>
</file>

<file path=customXml/itemProps2.xml><?xml version="1.0" encoding="utf-8"?>
<ds:datastoreItem xmlns:ds="http://schemas.openxmlformats.org/officeDocument/2006/customXml" ds:itemID="{87CA428D-9B35-40E6-BC9E-737E57BF05C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072a039-0f19-428a-a967-d9e624f613c4"/>
    <ds:schemaRef ds:uri="a53ffbb5-bf14-42e9-bd40-36d6d75055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7334544-6CA2-4353-9045-BEBC84B36C0E}">
  <ds:schemaRefs>
    <ds:schemaRef ds:uri="http://purl.org/dc/terms/"/>
    <ds:schemaRef ds:uri="http://schemas.microsoft.com/office/2006/documentManagement/types"/>
    <ds:schemaRef ds:uri="http://purl.org/dc/dcmitype/"/>
    <ds:schemaRef ds:uri="http://schemas.microsoft.com/office/infopath/2007/PartnerControls"/>
    <ds:schemaRef ds:uri="b072a039-0f19-428a-a967-d9e624f613c4"/>
    <ds:schemaRef ds:uri="http://purl.org/dc/elements/1.1/"/>
    <ds:schemaRef ds:uri="http://schemas.microsoft.com/office/2006/metadata/properties"/>
    <ds:schemaRef ds:uri="a53ffbb5-bf14-42e9-bd40-36d6d750559f"/>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IxVision Architecture Presentation 2016 Q2 v3</Template>
  <TotalTime>7691</TotalTime>
  <Words>1939</Words>
  <Application>Microsoft Office PowerPoint</Application>
  <PresentationFormat>宽屏</PresentationFormat>
  <Paragraphs>494</Paragraphs>
  <Slides>40</Slides>
  <Notes>22</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40</vt:i4>
      </vt:variant>
    </vt:vector>
  </HeadingPairs>
  <TitlesOfParts>
    <vt:vector size="51" baseType="lpstr">
      <vt:lpstr>DengXian</vt:lpstr>
      <vt:lpstr>微软雅黑</vt:lpstr>
      <vt:lpstr>宋体</vt:lpstr>
      <vt:lpstr>STHeiti</vt:lpstr>
      <vt:lpstr>Arial</vt:lpstr>
      <vt:lpstr>Calibri</vt:lpstr>
      <vt:lpstr>Courier New</vt:lpstr>
      <vt:lpstr>Times New Roman</vt:lpstr>
      <vt:lpstr>Wingdings</vt:lpstr>
      <vt:lpstr>Office Theme</vt:lpstr>
      <vt:lpstr>IXIA Corporate Presentation Template June 2016</vt:lpstr>
      <vt:lpstr>PowerPoint 演示文稿</vt:lpstr>
      <vt:lpstr>  如何构建主动感知和弹性调整的 企业内外部网络</vt:lpstr>
      <vt:lpstr>一个糖葫芦串的故事</vt:lpstr>
      <vt:lpstr>一台设备上线需要面对的现实问题</vt:lpstr>
      <vt:lpstr>设备出现故障时</vt:lpstr>
      <vt:lpstr>当设备需要维护时</vt:lpstr>
      <vt:lpstr>当设备需要升级时</vt:lpstr>
      <vt:lpstr>是时候开始改变了。。。。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成功案例-Inline安全矩阵项目</vt:lpstr>
      <vt:lpstr>成功案例-改造前</vt:lpstr>
      <vt:lpstr>成功案例-优化后</vt:lpstr>
      <vt:lpstr>PowerPoint 演示文稿</vt:lpstr>
      <vt:lpstr>Hawkeye鹰眼 主动式网络质量探测  ixsecure</vt:lpstr>
      <vt:lpstr>主动监控</vt:lpstr>
      <vt:lpstr>HAWKEYE 鹰眼 管理平台</vt:lpstr>
      <vt:lpstr>HAWKEYE 鹰眼 探针</vt:lpstr>
      <vt:lpstr>NE II 主动式网络损伤仪  ixsecure</vt:lpstr>
      <vt:lpstr>在你的实验室中进行真实网络的测试：工作原理</vt:lpstr>
      <vt:lpstr>NE II主动式网络损伤仪</vt:lpstr>
      <vt:lpstr>     是德科技 KeySIGHT-Ixia:   源自惠普—持续创新和技术领先 </vt:lpstr>
      <vt:lpstr>网络建设的长期合作伙伴</vt:lpstr>
      <vt:lpstr>We Make I.T. EASier</vt:lpstr>
      <vt:lpstr>PowerPoint 演示文稿</vt:lpstr>
      <vt:lpstr>PowerPoint 演示文稿</vt:lpstr>
      <vt:lpstr>PowerPoint 演示文稿</vt:lpstr>
    </vt:vector>
  </TitlesOfParts>
  <Company>Carol Hausmann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IXIA Corporate template 2016</dc:title>
  <dc:creator>Keith Bromley</dc:creator>
  <cp:lastModifiedBy>Tao Yu</cp:lastModifiedBy>
  <cp:revision>740</cp:revision>
  <cp:lastPrinted>2016-06-23T01:31:57Z</cp:lastPrinted>
  <dcterms:created xsi:type="dcterms:W3CDTF">2016-05-06T15:26:54Z</dcterms:created>
  <dcterms:modified xsi:type="dcterms:W3CDTF">2019-08-15T05:14:37Z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0x0101008C0AA3506C6BB34FBB1998AA130A6116</vt:lpwstr>
  </property>
</Properties>
</file>